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24" Type="http://schemas.openxmlformats.org/officeDocument/2006/relationships/font" Target="fonts/Comfortaa-bold.fntdata"/><Relationship Id="rId12" Type="http://schemas.openxmlformats.org/officeDocument/2006/relationships/slide" Target="slides/slide8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c978779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c978779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c978779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c978779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c9787793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c9787793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c9787793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c9787793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c9787793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c9787793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c978779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c978779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c978779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c978779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c9787793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c978779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c978779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c978779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c9787793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c9787793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02775" y="2237700"/>
            <a:ext cx="5416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Comfortaa"/>
                <a:ea typeface="Comfortaa"/>
                <a:cs typeface="Comfortaa"/>
                <a:sym typeface="Comfortaa"/>
              </a:rPr>
              <a:t>SEARCH ALGORITHMS</a:t>
            </a:r>
            <a:endParaRPr sz="5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950" y="0"/>
            <a:ext cx="4905050" cy="27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612325" y="63272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69450" y="591900"/>
            <a:ext cx="36636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İNTERPOLATİON </a:t>
            </a:r>
            <a:r>
              <a:rPr b="1" lang="en" sz="3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SEARCH ALGORİTHM</a:t>
            </a:r>
            <a:endParaRPr b="1" sz="31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12325" y="2306400"/>
            <a:ext cx="358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İnterpolyasiya axtarışı sıralanmış massivdəki dəyərlərin bərabər paylandığı nümunələr üçün ikili axtarış üzərində təkmilləşdirilməlidir.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4806725" y="2398250"/>
            <a:ext cx="3592200" cy="2255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XÜSUSİYYƏTLƏRİ</a:t>
            </a:r>
            <a:endParaRPr sz="19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Time complexity best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case-də O(1), worst case-də O(n), avarage case-də O(log logn)-dir. 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Elementlərin sıralanmış      siyahısı üçün istifadə olunur.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775" y="0"/>
            <a:ext cx="5378224" cy="24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214325" y="132650"/>
            <a:ext cx="3000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EXPONENTİAL </a:t>
            </a:r>
            <a:r>
              <a:rPr b="1" lang="en" sz="3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SEARCH ALGORİTHM</a:t>
            </a:r>
            <a:endParaRPr b="1" sz="31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98000" y="2286000"/>
            <a:ext cx="3265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Exponential axtarış həm də ikiqat axtarış kimi tanınır. Bu mexanizm axtarış düyməsinin tapıla biləcəyi sahəni tapmaq üçün istifadə olunur.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4643450" y="2459500"/>
            <a:ext cx="3775800" cy="2326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XÜSUSİYYƏTLƏRİ</a:t>
            </a:r>
            <a:endParaRPr sz="19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Time complexity-i 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O(log n)-dir.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Elementlərin sıralanmış      siyahısı üçün istifadə olunur.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Massivin ölçüsünün sonsuz olduğu qeyri-məhdud axtarışlar üçün əlverişlidir.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350" y="0"/>
            <a:ext cx="4653649" cy="24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0" y="0"/>
            <a:ext cx="3000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FİBONACCİ</a:t>
            </a:r>
            <a:endParaRPr b="1" sz="31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ALGORİTHM</a:t>
            </a:r>
            <a:endParaRPr b="1" sz="31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98000" y="1979850"/>
            <a:ext cx="3378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Fibonacci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axtarışı çeşidlənmiş ardıcıllıqla elementi axtarmaq üçün Fibonacci nömrələrindən istifadə edən müqayisəyə əsaslanan bir alqoritmdir.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4776125" y="2592850"/>
            <a:ext cx="3592200" cy="2255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XÜSUSİYYƏTLƏRİ</a:t>
            </a:r>
            <a:endParaRPr sz="19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Time complexity-i 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O(log n)-dir.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Elementlərin sıralanmış      siyahısı üçün istifadə olunur.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Böl və fəth et texnikasına əsaslanır.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4878325" y="1779349"/>
            <a:ext cx="4045200" cy="20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Müxtəlif növ verilənlər strukturlarının (data structures) üzərində bir məlumatın axtarılması sırasında istifadə edilən alqoritmlərin ümumi adıdır.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5800"/>
            <a:ext cx="4531176" cy="35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4082125" y="653150"/>
            <a:ext cx="41943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Font typeface="Trebuchet MS"/>
              <a:buChar char="●"/>
            </a:pPr>
            <a:r>
              <a:rPr b="1" lang="en" sz="2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ARDICIL AXTARIŞ</a:t>
            </a:r>
            <a:endParaRPr b="1" sz="260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Bu məlumatların strukturumuzda müəyyən bir ardıcıllıqla tutulmadığı bir axtarış növüdür.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Nümunə olaraq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 Linear Searching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göstərmək olar.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Font typeface="Trebuchet MS"/>
              <a:buChar char="●"/>
            </a:pPr>
            <a:r>
              <a:rPr b="1" lang="en" sz="2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ARALIQ AXTARIŞI</a:t>
            </a:r>
            <a:endParaRPr b="1" sz="260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Məlumatlar strukturu müəyyən bir ardıcıllıqla verildikdə tətbiq olunan alqoritmlər üçün İnterval Axtarışdan istifadə olunur.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Fibonacci Search, Jump Search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kimi alqoritmləri misal göstərmək olar.</a:t>
            </a:r>
            <a:endParaRPr b="1" sz="17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112" y="928675"/>
            <a:ext cx="6847776" cy="29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250" y="0"/>
            <a:ext cx="5255750" cy="20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36800" y="887875"/>
            <a:ext cx="5878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LİNEAR SEARCH ALGORİTHM</a:t>
            </a:r>
            <a:endParaRPr b="1" sz="31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24500" y="2245200"/>
            <a:ext cx="5878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Massivdəki məxsusi elementi tapmaq üçün massivdəki hər bir elementi ardıcıl şəkildə yoxlayır və bu elementi tapana qədər davam edir.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Xətti axtarış ən sadə axtarış alqoritmidir.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235325" y="2388075"/>
            <a:ext cx="3796500" cy="2357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6D7A8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9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XÜSUSİYYƏTLƏRİ</a:t>
            </a:r>
            <a:endParaRPr sz="19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Time complexity-i O(n)-dir, yəni vaxt elementlərin sayından asılı deyil.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Elementlərin çeşidlənməmiş və sıralanmamış kiçik siyahısı üçün istifadə olunur.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2377850" y="1194000"/>
            <a:ext cx="3081900" cy="26229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74E13"/>
                </a:solidFill>
              </a:rPr>
              <a:t>   </a:t>
            </a:r>
            <a:r>
              <a:rPr lang="en" sz="26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 İnterval        </a:t>
            </a:r>
            <a:endParaRPr sz="26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Search</a:t>
            </a:r>
            <a:endParaRPr sz="26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Algorithm</a:t>
            </a:r>
            <a:endParaRPr sz="26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5010850" y="173500"/>
            <a:ext cx="1724700" cy="14046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İnterpolation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18"/>
          <p:cNvSpPr/>
          <p:nvPr/>
        </p:nvSpPr>
        <p:spPr>
          <a:xfrm>
            <a:off x="5008425" y="3734475"/>
            <a:ext cx="1357200" cy="12450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86675" y="3443725"/>
            <a:ext cx="1357200" cy="12450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519200" y="2071050"/>
            <a:ext cx="1593900" cy="12450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04900" y="409650"/>
            <a:ext cx="1357200" cy="12450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cxnSp>
        <p:nvCxnSpPr>
          <p:cNvPr id="102" name="Google Shape;102;p18"/>
          <p:cNvCxnSpPr>
            <a:endCxn id="101" idx="5"/>
          </p:cNvCxnSpPr>
          <p:nvPr/>
        </p:nvCxnSpPr>
        <p:spPr>
          <a:xfrm rot="10800000">
            <a:off x="1963343" y="1472324"/>
            <a:ext cx="6288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96" idx="7"/>
            <a:endCxn id="97" idx="3"/>
          </p:cNvCxnSpPr>
          <p:nvPr/>
        </p:nvCxnSpPr>
        <p:spPr>
          <a:xfrm flipH="1" rot="10800000">
            <a:off x="5008416" y="1372315"/>
            <a:ext cx="255000" cy="2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endCxn id="100" idx="2"/>
          </p:cNvCxnSpPr>
          <p:nvPr/>
        </p:nvCxnSpPr>
        <p:spPr>
          <a:xfrm>
            <a:off x="5459600" y="2505450"/>
            <a:ext cx="105960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96" idx="3"/>
          </p:cNvCxnSpPr>
          <p:nvPr/>
        </p:nvCxnSpPr>
        <p:spPr>
          <a:xfrm flipH="1">
            <a:off x="2204284" y="3432785"/>
            <a:ext cx="6249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5009616" y="3443735"/>
            <a:ext cx="4299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00" y="0"/>
            <a:ext cx="4959800" cy="22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73500" y="532625"/>
            <a:ext cx="4449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BİNARY SEARCH ALGORİTHM</a:t>
            </a:r>
            <a:endParaRPr b="1" sz="31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73500" y="2000225"/>
            <a:ext cx="326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85775" y="2979975"/>
            <a:ext cx="32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Hər iterasiyada axtarış axtarış sahəsini yarıya endirərək axtarışı davam etdirir.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26575" y="1898200"/>
            <a:ext cx="3184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İkili axtarış alqoritmi ardıcıl sıralanmış bir verilənlər strukturu üçün istifadə edilir.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4806725" y="2398250"/>
            <a:ext cx="3592200" cy="2255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XÜSUSİYYƏTLƏRİ</a:t>
            </a:r>
            <a:endParaRPr sz="19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Time complexity-i 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O(log n)-dir.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Elementlərin sıralanmış      siyahısı üçün istifadə olunur.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150" y="0"/>
            <a:ext cx="5408851" cy="22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42875" y="234700"/>
            <a:ext cx="3520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</a:t>
            </a:r>
            <a:r>
              <a:rPr b="1" lang="en" sz="31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SEARCH ALGORİTHM</a:t>
            </a:r>
            <a:endParaRPr b="1" sz="31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04100" y="1867575"/>
            <a:ext cx="3265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İşləmə mexanizmi sabit addımlarla irəli tullanaraq və ya bütün elementləri axtarmaq əvəzinə bəzi elementləri atlayaraq daha az elementi yoxlamağa əsaslanır.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75550" y="3541250"/>
            <a:ext cx="310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Əsas ideyası- xətti axtarış alqoritmi ilə müqayisədə daha az sayda element axtarmaqdır.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653650" y="2296200"/>
            <a:ext cx="3745200" cy="2357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XÜSUSİYYƏTLƏRİ</a:t>
            </a:r>
            <a:endParaRPr sz="19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Time complexity-i xətti axtarış O(n) və ikili axtarış O(log(n)) arasındadır. Avarage və worst case-də O(n^(½)), best case-də O(1)-dir.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Elementlərin sıralanmış      siyahısı üçün istifadə olunur.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