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&amp; Prevention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 how to recognize, avoid, and report phishing attacks.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7014845" y="-533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 attack that tricks users into revealing sensitive information.</a:t>
            </a:r>
          </a:p>
          <a:p>
            <a:r>
              <a:t>Often delivered via email, fake websites, or text messages.</a:t>
            </a:r>
          </a:p>
          <a:p>
            <a:r>
              <a:t>Goal: Steal login credentials, personal data, or financial information.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Suspicious sender addresses.</a:t>
            </a:r>
          </a:p>
          <a:p>
            <a:r>
              <a:t>Generic greetings (e.g., 'Dear Customer').</a:t>
            </a:r>
          </a:p>
          <a:p>
            <a:r>
              <a:t>Urgent threats or requests for immediate action.</a:t>
            </a:r>
          </a:p>
          <a:p>
            <a:r>
              <a:t>Strange attachments or links.</a:t>
            </a:r>
          </a:p>
          <a:p>
            <a:r>
              <a:t>Spelling and grammar mistakes.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Misspelled URLs or lookalike domains.</a:t>
            </a:r>
          </a:p>
          <a:p>
            <a:r>
              <a:t>No HTTPS or invalid security certificate.</a:t>
            </a:r>
          </a:p>
          <a:p>
            <a:r>
              <a:t>Poor design or low-quality images.</a:t>
            </a:r>
          </a:p>
          <a:p>
            <a:r>
              <a:t>Requests for sensitive information without proper verification.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Pretexting – creating a fabricated scenario to obtain information.</a:t>
            </a:r>
          </a:p>
          <a:p>
            <a:r>
              <a:t>Baiting – offering something enticing to gain access.</a:t>
            </a:r>
          </a:p>
          <a:p>
            <a:r>
              <a:t>Scare tactics – threats of account suspension or legal action.</a:t>
            </a:r>
          </a:p>
          <a:p>
            <a:r>
              <a:t>Fake rewards – claims of winning prizes or money.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Verify sender details before clicking links.</a:t>
            </a:r>
          </a:p>
          <a:p>
            <a:r>
              <a:t>Hover over links to check the destination URL.</a:t>
            </a:r>
          </a:p>
          <a:p>
            <a:r>
              <a:t>Never download attachments from unknown sources.</a:t>
            </a:r>
          </a:p>
          <a:p>
            <a:r>
              <a:t>Use two-factor authentication.</a:t>
            </a:r>
          </a:p>
          <a:p>
            <a:r>
              <a:t>Keep software updated.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Fake bank emails asking for login details.</a:t>
            </a:r>
          </a:p>
          <a:p>
            <a:r>
              <a:t>Fake delivery notifications with malicious links.</a:t>
            </a:r>
          </a:p>
          <a:p>
            <a:r>
              <a:t>Fake job offers requesting personal information.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email says your account will be closed unless you click a link. What should you do?</a:t>
            </a:r>
          </a:p>
          <a:p>
            <a:r>
              <a:t>How can you verify if a website is legitimate?</a:t>
            </a:r>
          </a:p>
          <a:p>
            <a:r>
              <a:t>Why should you hover over links before clicking them?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attacks are common but preventable.</a:t>
            </a:r>
          </a:p>
          <a:p>
            <a:r>
              <a:t>Stay alert and cautious when dealing with suspicious messages.</a:t>
            </a:r>
          </a:p>
          <a:p>
            <a:r>
              <a:t>Report phishing attempts to your IT or security team.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WPS Presentation</Application>
  <PresentationFormat>On-screen Show (4:3)</PresentationFormat>
  <Paragraphs>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Phishing Awareness &amp; Prevention Training</vt:lpstr>
      <vt:lpstr>Introduction</vt:lpstr>
      <vt:lpstr>How to Recognize Phishing Emails</vt:lpstr>
      <vt:lpstr>How to Recognize Phishing Websites</vt:lpstr>
      <vt:lpstr>Social Engineering Tactics</vt:lpstr>
      <vt:lpstr>Best Practices to Avoid Phishing</vt:lpstr>
      <vt:lpstr>Real-World Examples</vt:lpstr>
      <vt:lpstr>Quick Quiz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Nazar</cp:lastModifiedBy>
  <cp:revision>4</cp:revision>
  <dcterms:created xsi:type="dcterms:W3CDTF">2013-01-27T09:14:00Z</dcterms:created>
  <dcterms:modified xsi:type="dcterms:W3CDTF">2025-08-08T09:05:33Z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FC84C42E65404BD1B03FBEABF2978CE7_13</vt:lpwstr>
  </property>
  <property fmtid="{D5CDD505-2E9C-101B-9397-08002B2CF9AE}" pid="3" name="KSOProductBuildVer">
    <vt:lpwstr>1033-12.2.0.21931</vt:lpwstr>
  </property>
</Properties>
</file>