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305" r:id="rId4"/>
    <p:sldId id="297" r:id="rId5"/>
    <p:sldId id="295" r:id="rId6"/>
    <p:sldId id="299" r:id="rId7"/>
    <p:sldId id="300" r:id="rId8"/>
    <p:sldId id="301" r:id="rId9"/>
    <p:sldId id="302" r:id="rId10"/>
    <p:sldId id="304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86BF-B4C5-4828-B455-EE9333F80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53477-02DF-4B85-BCAE-996C66F1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8022-941B-4DBF-B51F-DAE4A7B4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8A7D-0009-428E-95C6-258D8D7F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FBE17-943C-4C2A-B225-E90A7BDF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0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B975-773B-4508-8C8D-822945DF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BD419-E5EB-48FE-88A4-B6597E0B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6743-A27F-4AC6-B9D0-65841606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8BA1-9DA0-4A57-BA84-A1AF3F7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BA0-96D4-44C6-AE76-C62C377B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80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5F512-0549-465F-A483-FD0694656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83E62-6BE1-4773-ABD9-9C3CC897F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3D87-6C23-4182-A0DB-10A71B05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2BD2-F79B-4DB6-993C-2B3C8ACD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3184-1B4A-4746-9373-0A165721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592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89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5144-F5B9-48E5-A167-0F5826B1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3920-E204-4A4C-A55B-BC7A7E79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3B10-A615-4610-8751-9710FCC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8EE5-C0D5-4577-9CA0-DDF0063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661A-B1E6-47DD-9F66-91F5E798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77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7A7F-F3CD-4A5B-B775-26641CF8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67A57-A7B0-4778-B63B-E6F45295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3A3F-B655-410B-BCBD-26367E3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6EF5-EFE2-4AB2-82E2-85FE0824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50FD-DB54-4F7A-84AD-510280F9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C2E-7C42-4DDD-830D-15F94559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6374-DBA4-482B-A2CC-F35B04F77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FDDC0-4665-4147-AF74-CFD6D21C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6B85-DCE2-4D42-80BB-3322ECC2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064F0-A871-42AD-ABA3-74AEDDDD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9B8A8-E811-4ACE-9A34-EC28B70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7C3B-5FE3-4A25-BA0C-9E79771D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FE7D-93EB-4B04-9678-FBA656EA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A12F0-3183-4994-A872-FBC2A988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E4D7F-C075-4F6C-93F2-01931BE5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EE3C-466C-4D46-A0F9-8ADB007F2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2967B-237A-4EC6-A170-0E01B46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E73D3-9B73-490F-B5E0-A1E76487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DE76E-268D-4913-B8D9-454049D2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3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2286-1776-440B-AD02-CC7B5D9A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46226-8A62-4A91-B3D3-9D5649F6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C5FA-373A-4F58-8DDB-541A8FF2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2158-D689-47A6-9789-D0F4727F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8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E6D07-CD45-48F1-9C46-6BD6213E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59AFD-FBFD-4618-9309-61617530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2CD2-A8BD-40E3-A622-947460B4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3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5B66-930B-4200-BD60-C322B44D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12D6-30C6-408D-84E7-34079E8C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BD785-CD9E-4BAE-AFE8-EB19477BA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49DE-53F4-466C-95E6-39EB7CAC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4A4C-2AF2-47BC-8EF6-4D4DAC01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0ADA-64D7-46A3-87CD-8B437044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9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492-C179-48FD-B4FC-5BFC8C0C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93A3F-B953-4C79-A039-97175B787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7F9A-2BF5-480D-9C3B-58D93C5B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F437-E4C4-4EC4-9AD9-FA1FB2A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CDC4E-40DE-4242-B5AC-C3216D5C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BDC0-723F-4651-B28C-9DB59616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66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FEC5-1E49-4CE8-9805-AE9188CB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FE61-0EC5-4879-90EB-2E0F84BB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D3AB-AB79-4DD6-965E-B9356B859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0EAB-87CD-49F0-B9CC-52038832C114}" type="datetimeFigureOut">
              <a:rPr lang="en-ID" smtClean="0"/>
              <a:t>06/02/2022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DECB-9E7E-4EA7-B616-8A73E384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7C10-4F88-4139-9DA8-FDE282A1E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171E-17DE-427D-AFDA-335D4632B5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84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551F2D2-AAE2-4599-958A-D216B1DA2F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0" r="1680"/>
          <a:stretch/>
        </p:blipFill>
        <p:spPr>
          <a:xfrm>
            <a:off x="0" y="0"/>
            <a:ext cx="9780588" cy="67471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/>
              <a:t>User Interface E-Gate Pass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/>
              <a:t>Web Development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678797" y="4247571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SFPO</a:t>
            </a:r>
            <a: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7855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10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Change layout of </a:t>
            </a:r>
          </a:p>
          <a:p>
            <a:r>
              <a:rPr lang="en-US" sz="1800" dirty="0">
                <a:solidFill>
                  <a:schemeClr val="bg1"/>
                </a:solidFill>
              </a:rPr>
              <a:t>approval </a:t>
            </a:r>
            <a:r>
              <a:rPr lang="en-US" sz="1800" dirty="0" err="1">
                <a:solidFill>
                  <a:schemeClr val="bg1"/>
                </a:solidFill>
              </a:rPr>
              <a:t>invormation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A11557-6A17-45D4-9B88-F5C96859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35" y="1771052"/>
            <a:ext cx="5583165" cy="361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1389B-6EAB-4172-893F-D2FC3F28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61" y="1660255"/>
            <a:ext cx="5023289" cy="3728222"/>
          </a:xfrm>
          <a:prstGeom prst="rect">
            <a:avLst/>
          </a:prstGeom>
        </p:spPr>
      </p:pic>
      <p:sp>
        <p:nvSpPr>
          <p:cNvPr id="10" name="Arrow: Left 9">
            <a:hlinkClick r:id="rId4" action="ppaction://hlinksldjump"/>
            <a:extLst>
              <a:ext uri="{FF2B5EF4-FFF2-40B4-BE49-F238E27FC236}">
                <a16:creationId xmlns:a16="http://schemas.microsoft.com/office/drawing/2014/main" id="{0E5E17F4-A6EA-47FB-BC6D-B688AB4FCDC3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50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11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Possible search gate pass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base on type of goods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06050-B125-4526-B588-7ADE9DC0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74" y="868961"/>
            <a:ext cx="10947626" cy="5525130"/>
          </a:xfrm>
          <a:prstGeom prst="rect">
            <a:avLst/>
          </a:prstGeom>
        </p:spPr>
      </p:pic>
      <p:sp>
        <p:nvSpPr>
          <p:cNvPr id="12" name="Arrow: Left 11">
            <a:hlinkClick r:id="rId3" action="ppaction://hlinksldjump"/>
            <a:extLst>
              <a:ext uri="{FF2B5EF4-FFF2-40B4-BE49-F238E27FC236}">
                <a16:creationId xmlns:a16="http://schemas.microsoft.com/office/drawing/2014/main" id="{AD70202A-1FB4-4FFB-8F61-6F916B2617E6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847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User possible print gate pass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giving it to vendor</a:t>
            </a:r>
          </a:p>
        </p:txBody>
      </p:sp>
      <p:sp>
        <p:nvSpPr>
          <p:cNvPr id="10" name="Arrow: Left 9">
            <a:hlinkClick r:id="rId2" action="ppaction://hlinksldjump"/>
            <a:extLst>
              <a:ext uri="{FF2B5EF4-FFF2-40B4-BE49-F238E27FC236}">
                <a16:creationId xmlns:a16="http://schemas.microsoft.com/office/drawing/2014/main" id="{80042B03-2929-470F-95BE-1D2AB1214094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934F5B-4AA5-493C-B2A6-741590AE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925"/>
            <a:ext cx="6096000" cy="3949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69F57F-9EC2-419C-AD3A-3C96DCFD9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415" y="2409824"/>
            <a:ext cx="526558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13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Add remark on finish good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gate pass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722CF5-5BCB-419A-B830-79E34F13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5214"/>
            <a:ext cx="6653252" cy="3544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9A33A-4BF2-4A3E-B61A-4A57C6A8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21" y="1465214"/>
            <a:ext cx="5144578" cy="3544936"/>
          </a:xfrm>
          <a:prstGeom prst="rect">
            <a:avLst/>
          </a:prstGeom>
        </p:spPr>
      </p:pic>
      <p:sp>
        <p:nvSpPr>
          <p:cNvPr id="14" name="Arrow: Left 13">
            <a:hlinkClick r:id="rId4" action="ppaction://hlinksldjump"/>
            <a:extLst>
              <a:ext uri="{FF2B5EF4-FFF2-40B4-BE49-F238E27FC236}">
                <a16:creationId xmlns:a16="http://schemas.microsoft.com/office/drawing/2014/main" id="{D21911EF-345B-4EEB-8D24-68A23F542A53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15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14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Possible manually </a:t>
            </a:r>
            <a:r>
              <a:rPr lang="en-US" sz="1800" dirty="0" err="1">
                <a:solidFill>
                  <a:schemeClr val="bg1"/>
                </a:solidFill>
              </a:rPr>
              <a:t>keyin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driver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3B641-7F7E-48E9-8085-54ABD41B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06933"/>
            <a:ext cx="8610599" cy="4345662"/>
          </a:xfrm>
          <a:prstGeom prst="rect">
            <a:avLst/>
          </a:prstGeom>
        </p:spPr>
      </p:pic>
      <p:sp>
        <p:nvSpPr>
          <p:cNvPr id="12" name="Arrow: Left 11">
            <a:hlinkClick r:id="rId3" action="ppaction://hlinksldjump"/>
            <a:extLst>
              <a:ext uri="{FF2B5EF4-FFF2-40B4-BE49-F238E27FC236}">
                <a16:creationId xmlns:a16="http://schemas.microsoft.com/office/drawing/2014/main" id="{823CDC3D-A72E-4BA1-88D9-62A484C7A6AD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41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15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Demo Resistor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A4425-6E10-4DA0-879E-DE2A6768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00200"/>
            <a:ext cx="5819775" cy="2937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04A6CC-F04F-4C42-A496-B85E34B5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00" y="1724024"/>
            <a:ext cx="5605300" cy="2828925"/>
          </a:xfrm>
          <a:prstGeom prst="rect">
            <a:avLst/>
          </a:prstGeom>
        </p:spPr>
      </p:pic>
      <p:sp>
        <p:nvSpPr>
          <p:cNvPr id="12" name="Arrow: Left 11">
            <a:hlinkClick r:id="rId4" action="ppaction://hlinksldjump"/>
            <a:extLst>
              <a:ext uri="{FF2B5EF4-FFF2-40B4-BE49-F238E27FC236}">
                <a16:creationId xmlns:a16="http://schemas.microsoft.com/office/drawing/2014/main" id="{D85E2AC9-13A3-453C-AFED-60BA859C9717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48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2</a:t>
            </a:fld>
            <a:endParaRPr lang="en-US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671391" y="197327"/>
            <a:ext cx="1862259" cy="4408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281A46-6967-43F9-BCC1-33602131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48029"/>
              </p:ext>
            </p:extLst>
          </p:nvPr>
        </p:nvGraphicFramePr>
        <p:xfrm>
          <a:off x="-38102" y="15974"/>
          <a:ext cx="12077701" cy="67873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3380">
                  <a:extLst>
                    <a:ext uri="{9D8B030D-6E8A-4147-A177-3AD203B41FA5}">
                      <a16:colId xmlns:a16="http://schemas.microsoft.com/office/drawing/2014/main" val="4196366800"/>
                    </a:ext>
                  </a:extLst>
                </a:gridCol>
                <a:gridCol w="1321439">
                  <a:extLst>
                    <a:ext uri="{9D8B030D-6E8A-4147-A177-3AD203B41FA5}">
                      <a16:colId xmlns:a16="http://schemas.microsoft.com/office/drawing/2014/main" val="2771700437"/>
                    </a:ext>
                  </a:extLst>
                </a:gridCol>
                <a:gridCol w="2300014">
                  <a:extLst>
                    <a:ext uri="{9D8B030D-6E8A-4147-A177-3AD203B41FA5}">
                      <a16:colId xmlns:a16="http://schemas.microsoft.com/office/drawing/2014/main" val="1141500574"/>
                    </a:ext>
                  </a:extLst>
                </a:gridCol>
                <a:gridCol w="3392258">
                  <a:extLst>
                    <a:ext uri="{9D8B030D-6E8A-4147-A177-3AD203B41FA5}">
                      <a16:colId xmlns:a16="http://schemas.microsoft.com/office/drawing/2014/main" val="3509570418"/>
                    </a:ext>
                  </a:extLst>
                </a:gridCol>
                <a:gridCol w="1333799">
                  <a:extLst>
                    <a:ext uri="{9D8B030D-6E8A-4147-A177-3AD203B41FA5}">
                      <a16:colId xmlns:a16="http://schemas.microsoft.com/office/drawing/2014/main" val="483942752"/>
                    </a:ext>
                  </a:extLst>
                </a:gridCol>
                <a:gridCol w="1396811">
                  <a:extLst>
                    <a:ext uri="{9D8B030D-6E8A-4147-A177-3AD203B41FA5}">
                      <a16:colId xmlns:a16="http://schemas.microsoft.com/office/drawing/2014/main" val="4206972915"/>
                    </a:ext>
                  </a:extLst>
                </a:gridCol>
              </a:tblGrid>
              <a:tr h="650845">
                <a:tc>
                  <a:txBody>
                    <a:bodyPr/>
                    <a:lstStyle/>
                    <a:p>
                      <a:r>
                        <a:rPr lang="en-ID" dirty="0"/>
                        <a:t>Feedback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 Request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2463"/>
                  </a:ext>
                </a:extLst>
              </a:tr>
              <a:tr h="929778">
                <a:tc>
                  <a:txBody>
                    <a:bodyPr/>
                    <a:lstStyle/>
                    <a:p>
                      <a:r>
                        <a:rPr lang="en-US" dirty="0"/>
                        <a:t>Possible search on dropdown list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EHS, HR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category gate pass base on type of goods such as finish good &amp; waste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HR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36138"/>
                  </a:ext>
                </a:extLst>
              </a:tr>
              <a:tr h="929778">
                <a:tc>
                  <a:txBody>
                    <a:bodyPr/>
                    <a:lstStyle/>
                    <a:p>
                      <a:r>
                        <a:rPr lang="en-US" dirty="0"/>
                        <a:t>Possible edit </a:t>
                      </a:r>
                      <a:r>
                        <a:rPr lang="en-US" dirty="0" err="1"/>
                        <a:t>gatepass</a:t>
                      </a:r>
                      <a:r>
                        <a:rPr lang="en-US" dirty="0"/>
                        <a:t> after rejected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EHS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bilingual Feature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HR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2941"/>
                  </a:ext>
                </a:extLst>
              </a:tr>
              <a:tr h="1487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Possible filtering data when generate carriage letter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EHS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Photo upload option on truck &amp;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HR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85662"/>
                  </a:ext>
                </a:extLst>
              </a:tr>
              <a:tr h="929778">
                <a:tc>
                  <a:txBody>
                    <a:bodyPr/>
                    <a:lstStyle/>
                    <a:p>
                      <a:r>
                        <a:rPr lang="en-US" dirty="0"/>
                        <a:t>Add Cost Center dropdown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EHS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search gate pass base on type of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Logistic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76849"/>
                  </a:ext>
                </a:extLst>
              </a:tr>
              <a:tr h="929778">
                <a:tc>
                  <a:txBody>
                    <a:bodyPr/>
                    <a:lstStyle/>
                    <a:p>
                      <a:r>
                        <a:rPr lang="en-US" dirty="0"/>
                        <a:t>User possible print </a:t>
                      </a:r>
                      <a:r>
                        <a:rPr lang="en-US" dirty="0" err="1"/>
                        <a:t>gatepass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HR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dropdown list on type of goods for Finish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Logistic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6494"/>
                  </a:ext>
                </a:extLst>
              </a:tr>
              <a:tr h="929778">
                <a:tc>
                  <a:txBody>
                    <a:bodyPr/>
                    <a:lstStyle/>
                    <a:p>
                      <a:r>
                        <a:rPr lang="en-US" dirty="0"/>
                        <a:t>General gate pass control by each depart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Returned Record Table view base on type of goods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Logistic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7881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89164-3DA3-422E-9BBA-6405F7A9E865}"/>
              </a:ext>
            </a:extLst>
          </p:cNvPr>
          <p:cNvSpPr/>
          <p:nvPr/>
        </p:nvSpPr>
        <p:spPr>
          <a:xfrm>
            <a:off x="4083943" y="904787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DCCD05-B45E-4907-A46A-A76520607DAA}"/>
              </a:ext>
            </a:extLst>
          </p:cNvPr>
          <p:cNvSpPr/>
          <p:nvPr/>
        </p:nvSpPr>
        <p:spPr>
          <a:xfrm>
            <a:off x="4083943" y="1832857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Open</a:t>
            </a:r>
            <a:endParaRPr lang="en-ID" dirty="0"/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6A012D92-CA8D-4F2C-AE7D-02D3A7D80391}"/>
              </a:ext>
            </a:extLst>
          </p:cNvPr>
          <p:cNvSpPr/>
          <p:nvPr/>
        </p:nvSpPr>
        <p:spPr>
          <a:xfrm>
            <a:off x="4083943" y="2968486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CFC81C3-30A8-45B3-AA3E-1F0CA0F9C27E}"/>
              </a:ext>
            </a:extLst>
          </p:cNvPr>
          <p:cNvSpPr/>
          <p:nvPr/>
        </p:nvSpPr>
        <p:spPr>
          <a:xfrm>
            <a:off x="4062611" y="4231924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3" name="Rectangle: Rounded Corners 12">
            <a:hlinkClick r:id="rId4" action="ppaction://hlinksldjump"/>
            <a:extLst>
              <a:ext uri="{FF2B5EF4-FFF2-40B4-BE49-F238E27FC236}">
                <a16:creationId xmlns:a16="http://schemas.microsoft.com/office/drawing/2014/main" id="{C4CA53CB-9EE9-4A3A-AD52-8D5B2BA13BF5}"/>
              </a:ext>
            </a:extLst>
          </p:cNvPr>
          <p:cNvSpPr/>
          <p:nvPr/>
        </p:nvSpPr>
        <p:spPr>
          <a:xfrm>
            <a:off x="4083943" y="5159994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5" name="Rectangle: Rounded Corners 14">
            <a:hlinkClick r:id="rId5" action="ppaction://hlinksldjump"/>
            <a:extLst>
              <a:ext uri="{FF2B5EF4-FFF2-40B4-BE49-F238E27FC236}">
                <a16:creationId xmlns:a16="http://schemas.microsoft.com/office/drawing/2014/main" id="{91E41FCA-5418-41F8-B48C-5373919D7142}"/>
              </a:ext>
            </a:extLst>
          </p:cNvPr>
          <p:cNvSpPr/>
          <p:nvPr/>
        </p:nvSpPr>
        <p:spPr>
          <a:xfrm>
            <a:off x="4083943" y="6075318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52BC49-1798-4AAD-B671-B26298172B75}"/>
              </a:ext>
            </a:extLst>
          </p:cNvPr>
          <p:cNvSpPr/>
          <p:nvPr/>
        </p:nvSpPr>
        <p:spPr>
          <a:xfrm>
            <a:off x="10834084" y="876121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C90658-0CF6-4219-BA53-810BFAC086B8}"/>
              </a:ext>
            </a:extLst>
          </p:cNvPr>
          <p:cNvSpPr/>
          <p:nvPr/>
        </p:nvSpPr>
        <p:spPr>
          <a:xfrm>
            <a:off x="10834084" y="1855265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A06B2E-32F5-4AC1-B0CB-A45898F1213C}"/>
              </a:ext>
            </a:extLst>
          </p:cNvPr>
          <p:cNvSpPr/>
          <p:nvPr/>
        </p:nvSpPr>
        <p:spPr>
          <a:xfrm>
            <a:off x="10865888" y="3054800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Open</a:t>
            </a:r>
            <a:endParaRPr lang="en-ID" dirty="0"/>
          </a:p>
        </p:txBody>
      </p:sp>
      <p:sp>
        <p:nvSpPr>
          <p:cNvPr id="18" name="Rectangle: Rounded Corners 17">
            <a:hlinkClick r:id="rId7" action="ppaction://hlinksldjump"/>
            <a:extLst>
              <a:ext uri="{FF2B5EF4-FFF2-40B4-BE49-F238E27FC236}">
                <a16:creationId xmlns:a16="http://schemas.microsoft.com/office/drawing/2014/main" id="{35E541D5-407E-4460-B532-E7D9261478DC}"/>
              </a:ext>
            </a:extLst>
          </p:cNvPr>
          <p:cNvSpPr/>
          <p:nvPr/>
        </p:nvSpPr>
        <p:spPr>
          <a:xfrm>
            <a:off x="10865887" y="4217592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957381-CDE9-4DE7-A322-CF97C6C5E9A2}"/>
              </a:ext>
            </a:extLst>
          </p:cNvPr>
          <p:cNvSpPr/>
          <p:nvPr/>
        </p:nvSpPr>
        <p:spPr>
          <a:xfrm>
            <a:off x="10865887" y="5081841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0" name="Rectangle: Rounded Corners 19">
            <a:hlinkClick r:id="rId8" action="ppaction://hlinksldjump"/>
            <a:extLst>
              <a:ext uri="{FF2B5EF4-FFF2-40B4-BE49-F238E27FC236}">
                <a16:creationId xmlns:a16="http://schemas.microsoft.com/office/drawing/2014/main" id="{6948D835-3723-4797-B0C4-D45A380F021F}"/>
              </a:ext>
            </a:extLst>
          </p:cNvPr>
          <p:cNvSpPr/>
          <p:nvPr/>
        </p:nvSpPr>
        <p:spPr>
          <a:xfrm>
            <a:off x="10865887" y="6093626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56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671391" y="197327"/>
            <a:ext cx="1862259" cy="4408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281A46-6967-43F9-BCC1-33602131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35213"/>
              </p:ext>
            </p:extLst>
          </p:nvPr>
        </p:nvGraphicFramePr>
        <p:xfrm>
          <a:off x="-38101" y="15974"/>
          <a:ext cx="6829425" cy="6842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6084">
                  <a:extLst>
                    <a:ext uri="{9D8B030D-6E8A-4147-A177-3AD203B41FA5}">
                      <a16:colId xmlns:a16="http://schemas.microsoft.com/office/drawing/2014/main" val="4196366800"/>
                    </a:ext>
                  </a:extLst>
                </a:gridCol>
                <a:gridCol w="1515521">
                  <a:extLst>
                    <a:ext uri="{9D8B030D-6E8A-4147-A177-3AD203B41FA5}">
                      <a16:colId xmlns:a16="http://schemas.microsoft.com/office/drawing/2014/main" val="2771700437"/>
                    </a:ext>
                  </a:extLst>
                </a:gridCol>
                <a:gridCol w="2637820">
                  <a:extLst>
                    <a:ext uri="{9D8B030D-6E8A-4147-A177-3AD203B41FA5}">
                      <a16:colId xmlns:a16="http://schemas.microsoft.com/office/drawing/2014/main" val="1141500574"/>
                    </a:ext>
                  </a:extLst>
                </a:gridCol>
              </a:tblGrid>
              <a:tr h="656084">
                <a:tc>
                  <a:txBody>
                    <a:bodyPr/>
                    <a:lstStyle/>
                    <a:p>
                      <a:r>
                        <a:rPr lang="en-ID" dirty="0"/>
                        <a:t>Feedback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2463"/>
                  </a:ext>
                </a:extLst>
              </a:tr>
              <a:tr h="937264">
                <a:tc>
                  <a:txBody>
                    <a:bodyPr/>
                    <a:lstStyle/>
                    <a:p>
                      <a:r>
                        <a:rPr lang="en-US" dirty="0"/>
                        <a:t>Change layout of approval </a:t>
                      </a:r>
                      <a:r>
                        <a:rPr lang="en-US" dirty="0" err="1"/>
                        <a:t>invormation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Logistic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36138"/>
                  </a:ext>
                </a:extLst>
              </a:tr>
              <a:tr h="937264">
                <a:tc>
                  <a:txBody>
                    <a:bodyPr/>
                    <a:lstStyle/>
                    <a:p>
                      <a:r>
                        <a:rPr lang="en-US" dirty="0"/>
                        <a:t>Possible manually </a:t>
                      </a:r>
                      <a:r>
                        <a:rPr lang="en-US" dirty="0" err="1"/>
                        <a:t>keyin</a:t>
                      </a:r>
                      <a:r>
                        <a:rPr lang="en-US" dirty="0"/>
                        <a:t> driver 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BMO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2941"/>
                  </a:ext>
                </a:extLst>
              </a:tr>
              <a:tr h="1499621">
                <a:tc>
                  <a:txBody>
                    <a:bodyPr/>
                    <a:lstStyle/>
                    <a:p>
                      <a:r>
                        <a:rPr lang="en-US" dirty="0"/>
                        <a:t>Add remark on finish good gate pass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Logistic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85662"/>
                  </a:ext>
                </a:extLst>
              </a:tr>
              <a:tr h="937264">
                <a:tc>
                  <a:txBody>
                    <a:bodyPr/>
                    <a:lstStyle/>
                    <a:p>
                      <a:r>
                        <a:rPr lang="en-US" dirty="0"/>
                        <a:t>Possible to record returned scrap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EHS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76849"/>
                  </a:ext>
                </a:extLst>
              </a:tr>
              <a:tr h="937264">
                <a:tc>
                  <a:txBody>
                    <a:bodyPr/>
                    <a:lstStyle/>
                    <a:p>
                      <a:r>
                        <a:rPr lang="en-US" dirty="0"/>
                        <a:t>User possible print QR code using printer thermal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Logistic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6494"/>
                  </a:ext>
                </a:extLst>
              </a:tr>
              <a:tr h="937264">
                <a:tc>
                  <a:txBody>
                    <a:bodyPr/>
                    <a:lstStyle/>
                    <a:p>
                      <a:r>
                        <a:rPr lang="en-US" dirty="0"/>
                        <a:t>Logistic as third-person(authorizer) on returning goods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78814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hlinkClick r:id="rId2" action="ppaction://hlinksldjump"/>
            <a:extLst>
              <a:ext uri="{FF2B5EF4-FFF2-40B4-BE49-F238E27FC236}">
                <a16:creationId xmlns:a16="http://schemas.microsoft.com/office/drawing/2014/main" id="{7E6570EC-F527-4B78-91D2-940C314C1372}"/>
              </a:ext>
            </a:extLst>
          </p:cNvPr>
          <p:cNvSpPr/>
          <p:nvPr/>
        </p:nvSpPr>
        <p:spPr>
          <a:xfrm>
            <a:off x="4931283" y="854229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F27741-BBA6-4695-AD21-B92A78F076FC}"/>
              </a:ext>
            </a:extLst>
          </p:cNvPr>
          <p:cNvSpPr/>
          <p:nvPr/>
        </p:nvSpPr>
        <p:spPr>
          <a:xfrm>
            <a:off x="4931283" y="1692484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:a16="http://schemas.microsoft.com/office/drawing/2014/main" id="{3C9380D4-3C7A-48F9-A994-7DDED9C1A6AF}"/>
              </a:ext>
            </a:extLst>
          </p:cNvPr>
          <p:cNvSpPr/>
          <p:nvPr/>
        </p:nvSpPr>
        <p:spPr>
          <a:xfrm>
            <a:off x="4931283" y="2968834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01ADEC-314F-4157-9491-7CE442FF51DF}"/>
              </a:ext>
            </a:extLst>
          </p:cNvPr>
          <p:cNvSpPr/>
          <p:nvPr/>
        </p:nvSpPr>
        <p:spPr>
          <a:xfrm>
            <a:off x="4931283" y="4245184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0E7805-8541-4F44-9BE6-66B47C96FC32}"/>
              </a:ext>
            </a:extLst>
          </p:cNvPr>
          <p:cNvSpPr/>
          <p:nvPr/>
        </p:nvSpPr>
        <p:spPr>
          <a:xfrm>
            <a:off x="4931282" y="5165516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D513D3-3FCE-4405-9738-846D8D5035C9}"/>
              </a:ext>
            </a:extLst>
          </p:cNvPr>
          <p:cNvSpPr/>
          <p:nvPr/>
        </p:nvSpPr>
        <p:spPr>
          <a:xfrm>
            <a:off x="4944237" y="6095669"/>
            <a:ext cx="975823" cy="590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17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4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Modul Logistic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41E7F-C6D0-4F98-8E37-8A0CFDF7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76" y="1321029"/>
            <a:ext cx="5696124" cy="3204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A75ECB-A855-4AAE-9986-FE08B5FD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62" y="1321029"/>
            <a:ext cx="5696125" cy="3204070"/>
          </a:xfrm>
          <a:prstGeom prst="rect">
            <a:avLst/>
          </a:prstGeom>
        </p:spPr>
      </p:pic>
      <p:sp>
        <p:nvSpPr>
          <p:cNvPr id="4" name="Arrow: Left 3">
            <a:hlinkClick r:id="rId4" action="ppaction://hlinksldjump"/>
            <a:extLst>
              <a:ext uri="{FF2B5EF4-FFF2-40B4-BE49-F238E27FC236}">
                <a16:creationId xmlns:a16="http://schemas.microsoft.com/office/drawing/2014/main" id="{D2026EF9-A25E-4695-82A8-E4359DD93779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99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5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Modul BMO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C8CEA-A5FA-4887-B0FC-EC805CE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81" y="1551964"/>
            <a:ext cx="5883719" cy="3309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846FFB-ADAA-49F7-8C5A-5E94531D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964"/>
            <a:ext cx="5883719" cy="3309592"/>
          </a:xfrm>
          <a:prstGeom prst="rect">
            <a:avLst/>
          </a:prstGeom>
        </p:spPr>
      </p:pic>
      <p:sp>
        <p:nvSpPr>
          <p:cNvPr id="9" name="Arrow: Left 8">
            <a:hlinkClick r:id="rId4" action="ppaction://hlinksldjump"/>
            <a:extLst>
              <a:ext uri="{FF2B5EF4-FFF2-40B4-BE49-F238E27FC236}">
                <a16:creationId xmlns:a16="http://schemas.microsoft.com/office/drawing/2014/main" id="{273A71AA-396C-481B-AD2F-25C98B71A0C5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6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6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search on dropdown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4C2E8-F8C2-497E-BF0E-EE1F59F2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168515"/>
            <a:ext cx="4820939" cy="2608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09DF0-062D-4056-A1F3-424B7C9E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061" y="1168516"/>
            <a:ext cx="4820939" cy="2608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0D3A15-AEE4-4352-B587-3010E189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4157683"/>
            <a:ext cx="4634911" cy="2508163"/>
          </a:xfrm>
          <a:prstGeom prst="rect">
            <a:avLst/>
          </a:prstGeom>
        </p:spPr>
      </p:pic>
      <p:sp>
        <p:nvSpPr>
          <p:cNvPr id="10" name="Arrow: Left 9">
            <a:hlinkClick r:id="rId5" action="ppaction://hlinksldjump"/>
            <a:extLst>
              <a:ext uri="{FF2B5EF4-FFF2-40B4-BE49-F238E27FC236}">
                <a16:creationId xmlns:a16="http://schemas.microsoft.com/office/drawing/2014/main" id="{65D1EAF3-1715-46C4-B4A9-7C3A2EDE0562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73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7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Add Photo upload option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 on truck &amp; goods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86F8E-AA2C-4122-8EE8-5409441D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996580"/>
            <a:ext cx="5738069" cy="3105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8561A-F121-4F39-AF89-E9ED3C48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30" y="1996580"/>
            <a:ext cx="5738069" cy="3105132"/>
          </a:xfrm>
          <a:prstGeom prst="rect">
            <a:avLst/>
          </a:prstGeom>
        </p:spPr>
      </p:pic>
      <p:sp>
        <p:nvSpPr>
          <p:cNvPr id="9" name="Arrow: Left 8">
            <a:hlinkClick r:id="rId3" action="ppaction://hlinksldjump"/>
            <a:extLst>
              <a:ext uri="{FF2B5EF4-FFF2-40B4-BE49-F238E27FC236}">
                <a16:creationId xmlns:a16="http://schemas.microsoft.com/office/drawing/2014/main" id="{7056BBD5-783C-4414-BD4E-D3DFFFCCD648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95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8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Make dropdown list on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 of goods for Finish goods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2186C-5711-4C0E-A2F6-5D7DB7CD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69" y="1516378"/>
            <a:ext cx="7745261" cy="4126772"/>
          </a:xfrm>
          <a:prstGeom prst="rect">
            <a:avLst/>
          </a:prstGeom>
        </p:spPr>
      </p:pic>
      <p:sp>
        <p:nvSpPr>
          <p:cNvPr id="10" name="Arrow: Left 9">
            <a:hlinkClick r:id="rId3" action="ppaction://hlinksldjump"/>
            <a:extLst>
              <a:ext uri="{FF2B5EF4-FFF2-40B4-BE49-F238E27FC236}">
                <a16:creationId xmlns:a16="http://schemas.microsoft.com/office/drawing/2014/main" id="{F38C7451-DDD1-476C-BDB8-6D2248144A00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612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9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Change Returned Record Table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view base on type of goods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82D-CC1B-4888-B4FE-F90E92C6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8"/>
          <a:stretch/>
        </p:blipFill>
        <p:spPr>
          <a:xfrm>
            <a:off x="3449826" y="2355207"/>
            <a:ext cx="5292347" cy="2619463"/>
          </a:xfrm>
          <a:prstGeom prst="rect">
            <a:avLst/>
          </a:prstGeom>
        </p:spPr>
      </p:pic>
      <p:sp>
        <p:nvSpPr>
          <p:cNvPr id="9" name="Arrow: Left 8">
            <a:hlinkClick r:id="rId3" action="ppaction://hlinksldjump"/>
            <a:extLst>
              <a:ext uri="{FF2B5EF4-FFF2-40B4-BE49-F238E27FC236}">
                <a16:creationId xmlns:a16="http://schemas.microsoft.com/office/drawing/2014/main" id="{8243B840-12EC-4A9C-8F05-4F0775ECB748}"/>
              </a:ext>
            </a:extLst>
          </p:cNvPr>
          <p:cNvSpPr/>
          <p:nvPr/>
        </p:nvSpPr>
        <p:spPr>
          <a:xfrm>
            <a:off x="10953750" y="171774"/>
            <a:ext cx="853875" cy="452258"/>
          </a:xfrm>
          <a:prstGeom prst="leftArrow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9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288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User Interface E-Gate 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afif</dc:creator>
  <cp:lastModifiedBy>muhammad afif</cp:lastModifiedBy>
  <cp:revision>25</cp:revision>
  <dcterms:created xsi:type="dcterms:W3CDTF">2022-01-23T17:08:34Z</dcterms:created>
  <dcterms:modified xsi:type="dcterms:W3CDTF">2022-02-06T18:44:20Z</dcterms:modified>
</cp:coreProperties>
</file>