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6" r:id="rId5"/>
  </p:sldMasterIdLst>
  <p:sldIdLst>
    <p:sldId id="257" r:id="rId6"/>
    <p:sldId id="289" r:id="rId7"/>
    <p:sldId id="290" r:id="rId8"/>
    <p:sldId id="288" r:id="rId9"/>
    <p:sldId id="291" r:id="rId10"/>
    <p:sldId id="292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F7BA9-82FD-4901-860E-6EF9215F5247}" v="10" dt="2022-01-10T00:23:31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0" autoAdjust="0"/>
    <p:restoredTop sz="94660"/>
  </p:normalViewPr>
  <p:slideViewPr>
    <p:cSldViewPr snapToGrid="0">
      <p:cViewPr>
        <p:scale>
          <a:sx n="100" d="100"/>
          <a:sy n="100" d="100"/>
        </p:scale>
        <p:origin x="114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E-gatepass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>
                <a:solidFill>
                  <a:schemeClr val="accent1"/>
                </a:solidFill>
                <a:latin typeface="+mj-lt"/>
              </a:rPr>
              <a:t>SFPO</a:t>
            </a:r>
            <a:br>
              <a:rPr lang="en-US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51F2D2-AAE2-4599-958A-D216B1DA2F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0" r="1680"/>
          <a:stretch/>
        </p:blipFill>
        <p:spPr>
          <a:xfrm>
            <a:off x="0" y="0"/>
            <a:ext cx="9780588" cy="67471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/>
              <a:t>User Interface E-Gate Pass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/>
              <a:t>Web 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678797" y="4247571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SFPO</a:t>
            </a:r>
            <a: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10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Report Page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6FC219-A558-4872-A8AF-629DB6BE3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53" y="1079095"/>
            <a:ext cx="9025467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5C7F4E-D899-427E-9E47-265FDE7FF57C}"/>
              </a:ext>
            </a:extLst>
          </p:cNvPr>
          <p:cNvSpPr/>
          <p:nvPr/>
        </p:nvSpPr>
        <p:spPr>
          <a:xfrm>
            <a:off x="0" y="-9525"/>
            <a:ext cx="12192000" cy="89197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</a:t>
            </a:fld>
            <a:endParaRPr lang="en-US" noProof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73708" y="121342"/>
            <a:ext cx="2943435" cy="592818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Progress UI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97960"/>
              </p:ext>
            </p:extLst>
          </p:nvPr>
        </p:nvGraphicFramePr>
        <p:xfrm>
          <a:off x="0" y="882446"/>
          <a:ext cx="12103100" cy="5624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2291396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  <a:gridCol w="1748076">
                  <a:extLst>
                    <a:ext uri="{9D8B030D-6E8A-4147-A177-3AD203B41FA5}">
                      <a16:colId xmlns:a16="http://schemas.microsoft.com/office/drawing/2014/main" val="3509570418"/>
                    </a:ext>
                  </a:extLst>
                </a:gridCol>
                <a:gridCol w="1748076">
                  <a:extLst>
                    <a:ext uri="{9D8B030D-6E8A-4147-A177-3AD203B41FA5}">
                      <a16:colId xmlns:a16="http://schemas.microsoft.com/office/drawing/2014/main" val="483942752"/>
                    </a:ext>
                  </a:extLst>
                </a:gridCol>
                <a:gridCol w="1748076">
                  <a:extLst>
                    <a:ext uri="{9D8B030D-6E8A-4147-A177-3AD203B41FA5}">
                      <a16:colId xmlns:a16="http://schemas.microsoft.com/office/drawing/2014/main" val="4284676919"/>
                    </a:ext>
                  </a:extLst>
                </a:gridCol>
                <a:gridCol w="1748076">
                  <a:extLst>
                    <a:ext uri="{9D8B030D-6E8A-4147-A177-3AD203B41FA5}">
                      <a16:colId xmlns:a16="http://schemas.microsoft.com/office/drawing/2014/main" val="3251516222"/>
                    </a:ext>
                  </a:extLst>
                </a:gridCol>
              </a:tblGrid>
              <a:tr h="487946"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EHS Gate Pass Detail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6138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 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2941"/>
                  </a:ext>
                </a:extLst>
              </a:tr>
              <a:tr h="842208">
                <a:tc>
                  <a:txBody>
                    <a:bodyPr/>
                    <a:lstStyle/>
                    <a:p>
                      <a:r>
                        <a:rPr lang="en-US" dirty="0"/>
                        <a:t>Submission General Gate 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Goods 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85662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r>
                        <a:rPr lang="en-US" dirty="0"/>
                        <a:t>Submission Logistic Gate 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Verify 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842208">
                <a:tc>
                  <a:txBody>
                    <a:bodyPr/>
                    <a:lstStyle/>
                    <a:p>
                      <a:r>
                        <a:rPr lang="en-US" dirty="0"/>
                        <a:t>Submission EHS Gate 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 Pass Record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6494"/>
                  </a:ext>
                </a:extLst>
              </a:tr>
              <a:tr h="842208">
                <a:tc>
                  <a:txBody>
                    <a:bodyPr/>
                    <a:lstStyle/>
                    <a:p>
                      <a:r>
                        <a:rPr lang="en-US" dirty="0"/>
                        <a:t>General Gate Pass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Master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  <a:tr h="842208">
                <a:tc>
                  <a:txBody>
                    <a:bodyPr/>
                    <a:lstStyle/>
                    <a:p>
                      <a:r>
                        <a:rPr lang="en-US" dirty="0"/>
                        <a:t>Logistic Gate Pass Detail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Scan QR Gate pass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0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3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5C7F4E-D899-427E-9E47-265FDE7FF57C}"/>
              </a:ext>
            </a:extLst>
          </p:cNvPr>
          <p:cNvSpPr/>
          <p:nvPr/>
        </p:nvSpPr>
        <p:spPr>
          <a:xfrm>
            <a:off x="0" y="-9525"/>
            <a:ext cx="12192000" cy="89197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3</a:t>
            </a:fld>
            <a:endParaRPr lang="en-US" noProof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73708" y="121342"/>
            <a:ext cx="2943435" cy="592818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Progress UI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671391" y="197327"/>
            <a:ext cx="1862259" cy="440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281A46-6967-43F9-BCC1-33602131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79708"/>
              </p:ext>
            </p:extLst>
          </p:nvPr>
        </p:nvGraphicFramePr>
        <p:xfrm>
          <a:off x="-2" y="882446"/>
          <a:ext cx="11430002" cy="5989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681">
                  <a:extLst>
                    <a:ext uri="{9D8B030D-6E8A-4147-A177-3AD203B41FA5}">
                      <a16:colId xmlns:a16="http://schemas.microsoft.com/office/drawing/2014/main" val="4196366800"/>
                    </a:ext>
                  </a:extLst>
                </a:gridCol>
                <a:gridCol w="2132122">
                  <a:extLst>
                    <a:ext uri="{9D8B030D-6E8A-4147-A177-3AD203B41FA5}">
                      <a16:colId xmlns:a16="http://schemas.microsoft.com/office/drawing/2014/main" val="1141500574"/>
                    </a:ext>
                  </a:extLst>
                </a:gridCol>
                <a:gridCol w="3248759">
                  <a:extLst>
                    <a:ext uri="{9D8B030D-6E8A-4147-A177-3AD203B41FA5}">
                      <a16:colId xmlns:a16="http://schemas.microsoft.com/office/drawing/2014/main" val="3509570418"/>
                    </a:ext>
                  </a:extLst>
                </a:gridCol>
                <a:gridCol w="2321440">
                  <a:extLst>
                    <a:ext uri="{9D8B030D-6E8A-4147-A177-3AD203B41FA5}">
                      <a16:colId xmlns:a16="http://schemas.microsoft.com/office/drawing/2014/main" val="483942752"/>
                    </a:ext>
                  </a:extLst>
                </a:gridCol>
              </a:tblGrid>
              <a:tr h="443162">
                <a:tc>
                  <a:txBody>
                    <a:bodyPr/>
                    <a:lstStyle/>
                    <a:p>
                      <a:r>
                        <a:rPr lang="en-ID" dirty="0"/>
                        <a:t>revision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 request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2463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r>
                        <a:rPr lang="en-US" dirty="0"/>
                        <a:t>Revision Weight Chemical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36138"/>
                  </a:ext>
                </a:extLst>
              </a:tr>
              <a:tr h="581333">
                <a:tc>
                  <a:txBody>
                    <a:bodyPr/>
                    <a:lstStyle/>
                    <a:p>
                      <a:r>
                        <a:rPr lang="en-US" dirty="0"/>
                        <a:t>Return Partial &amp; extend date General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2941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Partial &amp; extend date  Logistic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85662"/>
                  </a:ext>
                </a:extLst>
              </a:tr>
              <a:tr h="651886">
                <a:tc>
                  <a:txBody>
                    <a:bodyPr/>
                    <a:lstStyle/>
                    <a:p>
                      <a:r>
                        <a:rPr lang="en-US" dirty="0"/>
                        <a:t>Vendor Detail 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6849"/>
                  </a:ext>
                </a:extLst>
              </a:tr>
              <a:tr h="764910">
                <a:tc>
                  <a:txBody>
                    <a:bodyPr/>
                    <a:lstStyle/>
                    <a:p>
                      <a:r>
                        <a:rPr lang="en-ID" dirty="0"/>
                        <a:t>Vendor Add &amp; Edit</a:t>
                      </a:r>
                    </a:p>
                    <a:p>
                      <a:r>
                        <a:rPr lang="en-ID" dirty="0"/>
                        <a:t>Modal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6494"/>
                  </a:ext>
                </a:extLst>
              </a:tr>
              <a:tr h="764910">
                <a:tc>
                  <a:txBody>
                    <a:bodyPr/>
                    <a:lstStyle/>
                    <a:p>
                      <a:r>
                        <a:rPr lang="en-US" dirty="0"/>
                        <a:t>Edit Waste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8814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r>
                        <a:rPr lang="en-US" dirty="0"/>
                        <a:t>Report page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0660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D5C89164-3DA3-422E-9BBA-6405F7A9E865}"/>
              </a:ext>
            </a:extLst>
          </p:cNvPr>
          <p:cNvSpPr/>
          <p:nvPr/>
        </p:nvSpPr>
        <p:spPr>
          <a:xfrm>
            <a:off x="3993160" y="1459684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DCCD05-B45E-4907-A46A-A76520607DAA}"/>
              </a:ext>
            </a:extLst>
          </p:cNvPr>
          <p:cNvSpPr/>
          <p:nvPr/>
        </p:nvSpPr>
        <p:spPr>
          <a:xfrm>
            <a:off x="3993160" y="2116909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Open</a:t>
            </a:r>
            <a:endParaRPr lang="en-ID" dirty="0"/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6A012D92-CA8D-4F2C-AE7D-02D3A7D80391}"/>
              </a:ext>
            </a:extLst>
          </p:cNvPr>
          <p:cNvSpPr/>
          <p:nvPr/>
        </p:nvSpPr>
        <p:spPr>
          <a:xfrm>
            <a:off x="3993160" y="2929885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2" name="Rectangle: Rounded Corners 11">
            <a:hlinkClick r:id="rId5" action="ppaction://hlinksldjump"/>
            <a:extLst>
              <a:ext uri="{FF2B5EF4-FFF2-40B4-BE49-F238E27FC236}">
                <a16:creationId xmlns:a16="http://schemas.microsoft.com/office/drawing/2014/main" id="{7CFC81C3-30A8-45B3-AA3E-1F0CA0F9C27E}"/>
              </a:ext>
            </a:extLst>
          </p:cNvPr>
          <p:cNvSpPr/>
          <p:nvPr/>
        </p:nvSpPr>
        <p:spPr>
          <a:xfrm>
            <a:off x="3993160" y="3753052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C4CA53CB-9EE9-4A3A-AD52-8D5B2BA13BF5}"/>
              </a:ext>
            </a:extLst>
          </p:cNvPr>
          <p:cNvSpPr/>
          <p:nvPr/>
        </p:nvSpPr>
        <p:spPr>
          <a:xfrm>
            <a:off x="3993160" y="4489477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3FB830FB-33D5-4466-A74D-1B8413F54538}"/>
              </a:ext>
            </a:extLst>
          </p:cNvPr>
          <p:cNvSpPr/>
          <p:nvPr/>
        </p:nvSpPr>
        <p:spPr>
          <a:xfrm>
            <a:off x="3993160" y="5399824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  <p:sp>
        <p:nvSpPr>
          <p:cNvPr id="15" name="Rectangle: Rounded Corners 14">
            <a:hlinkClick r:id="rId8" action="ppaction://hlinksldjump"/>
            <a:extLst>
              <a:ext uri="{FF2B5EF4-FFF2-40B4-BE49-F238E27FC236}">
                <a16:creationId xmlns:a16="http://schemas.microsoft.com/office/drawing/2014/main" id="{91E41FCA-5418-41F8-B48C-5373919D7142}"/>
              </a:ext>
            </a:extLst>
          </p:cNvPr>
          <p:cNvSpPr/>
          <p:nvPr/>
        </p:nvSpPr>
        <p:spPr>
          <a:xfrm>
            <a:off x="3993160" y="6191935"/>
            <a:ext cx="1476462" cy="5620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810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4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Revision Weight</a:t>
            </a:r>
          </a:p>
          <a:p>
            <a:r>
              <a:rPr lang="en-US" sz="1800" dirty="0">
                <a:solidFill>
                  <a:schemeClr val="bg1"/>
                </a:solidFill>
              </a:rPr>
              <a:t>Chemical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AFA03-C59D-4712-A809-06AB6AEA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6738"/>
            <a:ext cx="3981974" cy="2239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B8283-1EC4-40E4-8074-3839444B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09" y="868961"/>
            <a:ext cx="4560596" cy="2565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616E76-FF02-4EDA-87D8-911196138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010" y="3657512"/>
            <a:ext cx="4560595" cy="25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5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Return Partial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F5AC2-05C1-4B71-B9D3-B0A8B5B3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995329"/>
            <a:ext cx="5847126" cy="3289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7A28D-C106-4284-AECD-DCACA939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74" y="995329"/>
            <a:ext cx="5847126" cy="3289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80098C-B38A-43B3-AEA0-47CA6868F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48" y="4284337"/>
            <a:ext cx="4103252" cy="23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6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Return Partial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Logistic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E9670-48AA-4FA5-839C-C2E7349B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5328"/>
            <a:ext cx="5847123" cy="3289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1C7E89-D5C5-4016-B265-4D8F23C3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80" y="995327"/>
            <a:ext cx="5847124" cy="32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7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Vendor Detail</a:t>
            </a:r>
          </a:p>
          <a:p>
            <a:r>
              <a:rPr lang="en-US" sz="1800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A26B3-343A-4DF5-948D-64F5C1B4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4" y="1201340"/>
            <a:ext cx="6974417" cy="39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8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Vendor Add &amp; Edit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Modal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90B85-E992-4A14-8DAE-1FEDE098C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65" y="3305095"/>
            <a:ext cx="3132810" cy="17622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B2E76-9A6C-44B6-B188-4E6BFD01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6802"/>
            <a:ext cx="3697089" cy="2079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2166C9-0550-4B43-AE98-909AAE76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4291091"/>
            <a:ext cx="3866484" cy="21748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76593-7D39-4AC7-B82B-047FCEB23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36" y="3644285"/>
            <a:ext cx="5016361" cy="28217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887F96-09A1-4232-AABC-7D86CE471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57" y="788178"/>
            <a:ext cx="5043480" cy="28369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7A845F-0BFC-4F68-8514-BF792E37E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23" y="801013"/>
            <a:ext cx="4062379" cy="22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1FD4-43F1-4C39-9AAC-3E46A2B658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E-gatepass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A994E-A69C-489E-AD43-401111A31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9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7AFF-5B84-444D-B525-564DE27DE23E}"/>
              </a:ext>
            </a:extLst>
          </p:cNvPr>
          <p:cNvSpPr/>
          <p:nvPr/>
        </p:nvSpPr>
        <p:spPr>
          <a:xfrm>
            <a:off x="0" y="-45585"/>
            <a:ext cx="12192000" cy="8337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AF00320-2E6C-4E34-858E-3BECDA34D457}"/>
              </a:ext>
            </a:extLst>
          </p:cNvPr>
          <p:cNvSpPr/>
          <p:nvPr/>
        </p:nvSpPr>
        <p:spPr>
          <a:xfrm>
            <a:off x="190500" y="80783"/>
            <a:ext cx="2788356" cy="581025"/>
          </a:xfrm>
          <a:prstGeom prst="chevron">
            <a:avLst/>
          </a:prstGeom>
          <a:solidFill>
            <a:srgbClr val="A9E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83B9FD-7194-4C1F-8AE7-618AF71793E4}"/>
              </a:ext>
            </a:extLst>
          </p:cNvPr>
          <p:cNvSpPr txBox="1">
            <a:spLocks/>
          </p:cNvSpPr>
          <p:nvPr/>
        </p:nvSpPr>
        <p:spPr>
          <a:xfrm>
            <a:off x="467117" y="80783"/>
            <a:ext cx="4838920" cy="7881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Waste Edit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Modal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B6E6C-76C8-4148-BF8F-813AE315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162050"/>
            <a:ext cx="7658100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27D58405A1A484C81321DD059826109" ma:contentTypeVersion="14" ma:contentTypeDescription="新しいドキュメントを作成します。" ma:contentTypeScope="" ma:versionID="6abcbe15be40932b3d904c2949c8dd6d">
  <xsd:schema xmlns:xsd="http://www.w3.org/2001/XMLSchema" xmlns:xs="http://www.w3.org/2001/XMLSchema" xmlns:p="http://schemas.microsoft.com/office/2006/metadata/properties" xmlns:ns3="f98a8f5c-325f-4982-bdeb-45a833169750" xmlns:ns4="d21945f3-57cb-4d65-b548-65c94dde8e78" targetNamespace="http://schemas.microsoft.com/office/2006/metadata/properties" ma:root="true" ma:fieldsID="2e2319601a8f5d8f8de6495e09f548ba" ns3:_="" ns4:_="">
    <xsd:import namespace="f98a8f5c-325f-4982-bdeb-45a833169750"/>
    <xsd:import namespace="d21945f3-57cb-4d65-b548-65c94dde8e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a8f5c-325f-4982-bdeb-45a8331697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945f3-57cb-4d65-b548-65c94dde8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C16196-6297-4332-9FE8-D8DEE7E58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8a8f5c-325f-4982-bdeb-45a833169750"/>
    <ds:schemaRef ds:uri="d21945f3-57cb-4d65-b548-65c94dde8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E5768-2DC4-4E5B-8BED-CE57E743D9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2B80A-0149-4C9B-9A29-1D4F871A0907}">
  <ds:schemaRefs>
    <ds:schemaRef ds:uri="http://schemas.microsoft.com/office/infopath/2007/PartnerControls"/>
    <ds:schemaRef ds:uri="f98a8f5c-325f-4982-bdeb-45a833169750"/>
    <ds:schemaRef ds:uri="http://schemas.openxmlformats.org/package/2006/metadata/core-properties"/>
    <ds:schemaRef ds:uri="d21945f3-57cb-4d65-b548-65c94dde8e78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162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Candara</vt:lpstr>
      <vt:lpstr>Corbel</vt:lpstr>
      <vt:lpstr>Franklin Gothic Book</vt:lpstr>
      <vt:lpstr>Times New Roman</vt:lpstr>
      <vt:lpstr>Office Theme</vt:lpstr>
      <vt:lpstr>1_RetrospectVTI</vt:lpstr>
      <vt:lpstr>User Interface E-Gate 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E-Gate Pass</dc:title>
  <dc:creator>Abdul Shamad Rennu</dc:creator>
  <cp:lastModifiedBy>muhammad afif</cp:lastModifiedBy>
  <cp:revision>14</cp:revision>
  <dcterms:created xsi:type="dcterms:W3CDTF">2022-01-06T00:13:13Z</dcterms:created>
  <dcterms:modified xsi:type="dcterms:W3CDTF">2022-01-16T18:41:46Z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0x010100A27D58405A1A484C81321DD059826109</vt:lpwstr>
  </property>
</Properties>
</file>