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4187-4515-B94C-90ED-7BB0D8989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82BBA-338A-814E-8C03-0E861955D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04CB7-187B-9244-9731-666C8454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404-09A9-5241-B3E1-518D54896D40}" type="datetimeFigureOut">
              <a:rPr lang="en-KZ" smtClean="0"/>
              <a:t>18.10.2021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9AF37-CDCD-2D40-BCD2-B7DA3CEB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B32E5-C600-AB48-8587-8F68A6DE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A21B-0468-CE4E-A007-E6A9CE3B0F8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25086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1218-00C0-E143-AEF6-8923E0CB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DCADF-21E0-D843-80F3-E616B4913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CBCED-9AA9-E24A-94A7-E374CD6A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404-09A9-5241-B3E1-518D54896D40}" type="datetimeFigureOut">
              <a:rPr lang="en-KZ" smtClean="0"/>
              <a:t>18.10.2021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A1655-1FFD-B24E-8485-FD222475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BB8A8-E437-9947-B205-D0F47FD0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A21B-0468-CE4E-A007-E6A9CE3B0F8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08850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1F747-4917-8F4C-8F17-30C2208B7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384D9-5803-4140-BBC5-AA78B558C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5DE73-FDDD-DD4F-8A56-02BCDE9A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404-09A9-5241-B3E1-518D54896D40}" type="datetimeFigureOut">
              <a:rPr lang="en-KZ" smtClean="0"/>
              <a:t>18.10.2021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BD81D-9FCB-5E4C-8BC9-D64F6D0A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C3B9F-10FA-9A4A-8933-0425A87D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A21B-0468-CE4E-A007-E6A9CE3B0F8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48807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826B-F1FD-3F48-8AB2-A36617B8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8313-657B-D549-ACF7-D59AB7DDB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A45BC-91A5-5B43-BB69-A4EE9611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404-09A9-5241-B3E1-518D54896D40}" type="datetimeFigureOut">
              <a:rPr lang="en-KZ" smtClean="0"/>
              <a:t>18.10.2021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195D6-C8CF-604E-8CB4-2F247D4C0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DB25-BC26-CF42-A96A-24D2DFDE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A21B-0468-CE4E-A007-E6A9CE3B0F8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90489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FE68-52C7-DB48-9F05-EFDC5B42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E99CF-D0E0-3E49-B854-378B7EB5A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A8DCC-8253-A949-9BC3-03F13917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404-09A9-5241-B3E1-518D54896D40}" type="datetimeFigureOut">
              <a:rPr lang="en-KZ" smtClean="0"/>
              <a:t>18.10.2021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5D74-DBB3-8C4A-9CA0-044E1E1E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3D383-129A-F148-B9AD-3B872EB2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A21B-0468-CE4E-A007-E6A9CE3B0F8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00357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F783-DFC9-394B-86F9-AB732D32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9C3CD-672C-E042-AF0B-9BE03B669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B789-0317-A14C-A315-1D38E5391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D0DE7-A960-2F44-A336-D45319AF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404-09A9-5241-B3E1-518D54896D40}" type="datetimeFigureOut">
              <a:rPr lang="en-KZ" smtClean="0"/>
              <a:t>18.10.2021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FF815-5BF7-544D-A42F-E3CEA20DF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D3AAA-96EA-2F4D-971B-247C48AA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A21B-0468-CE4E-A007-E6A9CE3B0F8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480564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DF23-963B-D741-B96F-BE08862C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D4153-2448-2F4C-8A62-0E7B5E3B7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5751D-6D08-3A44-A6AC-E93473C80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50A2F-A47A-294C-9F97-857A071C9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035EC-7F21-DC45-A333-529E198CC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BBC4D-3802-814C-A413-A567CDCE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404-09A9-5241-B3E1-518D54896D40}" type="datetimeFigureOut">
              <a:rPr lang="en-KZ" smtClean="0"/>
              <a:t>18.10.2021</a:t>
            </a:fld>
            <a:endParaRPr lang="en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D07B9E-62B6-A34E-8461-BBEBD6AA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9CF962-67D2-3A44-B5B3-448E1DE6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A21B-0468-CE4E-A007-E6A9CE3B0F8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62571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367A-31D8-BC40-B990-FD3FF705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A320F-E61B-4B4B-BC11-877C9D46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404-09A9-5241-B3E1-518D54896D40}" type="datetimeFigureOut">
              <a:rPr lang="en-KZ" smtClean="0"/>
              <a:t>18.10.2021</a:t>
            </a:fld>
            <a:endParaRPr lang="en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2AF44-5EE0-D949-B27B-9411B52E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2C87C-88B9-ED40-846E-3DA06404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A21B-0468-CE4E-A007-E6A9CE3B0F8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9665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0C5F8-9B90-324C-AA23-AB498BE4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404-09A9-5241-B3E1-518D54896D40}" type="datetimeFigureOut">
              <a:rPr lang="en-KZ" smtClean="0"/>
              <a:t>18.10.2021</a:t>
            </a:fld>
            <a:endParaRPr lang="en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0C9CC-3B2D-B04A-9BA1-60306DF6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736F2-BCF6-684E-82DD-1B8144E5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A21B-0468-CE4E-A007-E6A9CE3B0F8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485186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C2F0-AC91-9043-85B2-F376D5316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5402-3C64-6542-AF16-8311487AE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88036-6D68-2B4B-8FE4-EF90DBB2E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F580C-EAF0-0E41-8988-4216E029E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404-09A9-5241-B3E1-518D54896D40}" type="datetimeFigureOut">
              <a:rPr lang="en-KZ" smtClean="0"/>
              <a:t>18.10.2021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F79D7-DC30-8F40-B342-6A7129C9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6A953-5E7D-9A4A-8150-367E04594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A21B-0468-CE4E-A007-E6A9CE3B0F8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15632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6A10-CC0B-674C-A9EF-454B0FC8F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105C8-BD27-7E4F-8C3C-7333A09D2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C1726-F571-2843-B8DA-F47E0071A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6ED00-074A-5447-A428-7E379076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BE404-09A9-5241-B3E1-518D54896D40}" type="datetimeFigureOut">
              <a:rPr lang="en-KZ" smtClean="0"/>
              <a:t>18.10.2021</a:t>
            </a:fld>
            <a:endParaRPr lang="en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25D7D-B04E-C848-84DC-2FE34ADBF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C2E86-E139-9748-AA4D-21F0BC04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7A21B-0468-CE4E-A007-E6A9CE3B0F8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32081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9C86D-B927-D84B-9136-2170848A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2333D-734D-5242-B82E-814DD799E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D016-905C-E04F-BE9D-081630FB5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BE404-09A9-5241-B3E1-518D54896D40}" type="datetimeFigureOut">
              <a:rPr lang="en-KZ" smtClean="0"/>
              <a:t>18.10.2021</a:t>
            </a:fld>
            <a:endParaRPr lang="en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03193-7203-0845-BBC5-5F1292D10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9E894-0850-DA4F-9F09-0CB7A97D2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7A21B-0468-CE4E-A007-E6A9CE3B0F8E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69377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31F5-F888-694C-9A60-474A2F084B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Z" dirty="0"/>
              <a:t>Project #2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7A2D3-C1E4-354B-851D-CB8A5BEECD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Z" dirty="0"/>
              <a:t>National foods of Kazakhstan</a:t>
            </a:r>
          </a:p>
          <a:p>
            <a:r>
              <a:rPr lang="en-KZ" dirty="0"/>
              <a:t>Tairova Nazymgul 200103520</a:t>
            </a:r>
          </a:p>
          <a:p>
            <a:r>
              <a:rPr lang="en-KZ" dirty="0"/>
              <a:t>Nurlanbek Karlygash 200103199</a:t>
            </a:r>
          </a:p>
        </p:txBody>
      </p:sp>
    </p:spTree>
    <p:extLst>
      <p:ext uri="{BB962C8B-B14F-4D97-AF65-F5344CB8AC3E}">
        <p14:creationId xmlns:p14="http://schemas.microsoft.com/office/powerpoint/2010/main" val="385862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0DBE-F31A-244E-ABCC-29AE02F6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027" y="365125"/>
            <a:ext cx="10515600" cy="769441"/>
          </a:xfrm>
        </p:spPr>
        <p:txBody>
          <a:bodyPr>
            <a:normAutofit fontScale="90000"/>
          </a:bodyPr>
          <a:lstStyle/>
          <a:p>
            <a:r>
              <a:rPr lang="en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Bootstrap’s grid system</a:t>
            </a:r>
            <a:br>
              <a:rPr lang="en-KZ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KZ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A9B820-42FF-0D4F-947D-D09C0F8B3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900" y="1319380"/>
            <a:ext cx="7343554" cy="186834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6C72AC-3F4F-6D44-8BE2-BEC44E12B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00" y="3525315"/>
            <a:ext cx="10085945" cy="274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5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96BD5C-D524-D445-8AAB-12A21D0AF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46" y="1564574"/>
            <a:ext cx="8517071" cy="1864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95D238-8F07-8142-9897-FC49BC60A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67" y="3695270"/>
            <a:ext cx="5924333" cy="2409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82B273-1747-734A-BE4D-7474DF1EF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392" y="3877012"/>
            <a:ext cx="2264485" cy="18644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10E215-2E3D-AA42-B352-2B0AE6DB7E89}"/>
              </a:ext>
            </a:extLst>
          </p:cNvPr>
          <p:cNvSpPr txBox="1"/>
          <p:nvPr/>
        </p:nvSpPr>
        <p:spPr>
          <a:xfrm>
            <a:off x="4414186" y="408676"/>
            <a:ext cx="3788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Z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Flex-container</a:t>
            </a:r>
          </a:p>
        </p:txBody>
      </p:sp>
    </p:spTree>
    <p:extLst>
      <p:ext uri="{BB962C8B-B14F-4D97-AF65-F5344CB8AC3E}">
        <p14:creationId xmlns:p14="http://schemas.microsoft.com/office/powerpoint/2010/main" val="186994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721CF1-BFDD-614E-B7BD-DA91F44EB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81" y="950887"/>
            <a:ext cx="11272838" cy="2235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0C6EE0-A284-D34C-909B-AC820CB1F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24" y="3326435"/>
            <a:ext cx="3302000" cy="3200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F59779-D201-DB48-8E2D-2ECF1E622E78}"/>
              </a:ext>
            </a:extLst>
          </p:cNvPr>
          <p:cNvSpPr txBox="1"/>
          <p:nvPr/>
        </p:nvSpPr>
        <p:spPr>
          <a:xfrm>
            <a:off x="4067239" y="181446"/>
            <a:ext cx="40575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Button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789228-7A6A-854B-A519-1E7402DCF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965" y="5262874"/>
            <a:ext cx="1892300" cy="1003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F1B326-0F6F-2A49-B3A3-1000B256D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965" y="3429000"/>
            <a:ext cx="7279575" cy="157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3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9861C-1A68-C040-A3AE-297402BCC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29" y="1163725"/>
            <a:ext cx="4844867" cy="1811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4D50A9-A3AF-CE44-BC09-8B653F9AD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12" y="3550517"/>
            <a:ext cx="11353800" cy="2849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6DA664-EA59-F544-BA63-6F9183328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354" y="1163725"/>
            <a:ext cx="2651022" cy="19428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ADD4C1-E094-A743-B302-65B4C95D9320}"/>
              </a:ext>
            </a:extLst>
          </p:cNvPr>
          <p:cNvSpPr txBox="1"/>
          <p:nvPr/>
        </p:nvSpPr>
        <p:spPr>
          <a:xfrm>
            <a:off x="4659086" y="81459"/>
            <a:ext cx="2873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Z" dirty="0"/>
              <a:t> </a:t>
            </a:r>
            <a:r>
              <a:rPr lang="en-KZ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Tables</a:t>
            </a:r>
          </a:p>
        </p:txBody>
      </p:sp>
    </p:spTree>
    <p:extLst>
      <p:ext uri="{BB962C8B-B14F-4D97-AF65-F5344CB8AC3E}">
        <p14:creationId xmlns:p14="http://schemas.microsoft.com/office/powerpoint/2010/main" val="400287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322426-5B7B-674E-8A5B-EC95C8196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43" y="455613"/>
            <a:ext cx="2638188" cy="3219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F6CBD5-7121-3E48-8DE9-EC2BD9675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629" y="484188"/>
            <a:ext cx="2864420" cy="12822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FC4E48-AC41-9244-9803-79FC5D09C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757" y="2163679"/>
            <a:ext cx="8001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7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0D4AF-508D-0A40-83F7-9445103CEADC}"/>
              </a:ext>
            </a:extLst>
          </p:cNvPr>
          <p:cNvSpPr txBox="1"/>
          <p:nvPr/>
        </p:nvSpPr>
        <p:spPr>
          <a:xfrm>
            <a:off x="4572000" y="320634"/>
            <a:ext cx="1587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Z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E2400-716C-734A-8277-C78647F4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717" y="1303618"/>
            <a:ext cx="7267146" cy="13435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1A0BFF-56B5-8145-A060-613067BFF352}"/>
              </a:ext>
            </a:extLst>
          </p:cNvPr>
          <p:cNvSpPr txBox="1"/>
          <p:nvPr/>
        </p:nvSpPr>
        <p:spPr>
          <a:xfrm>
            <a:off x="3270205" y="3141868"/>
            <a:ext cx="5069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KZ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ex, rgb, rgba, hsl, hsla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1E152-B095-F140-8AAB-1E58C27EB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17" y="4122052"/>
            <a:ext cx="7747283" cy="143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1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</Words>
  <Application>Microsoft Macintosh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Project #2</vt:lpstr>
      <vt:lpstr>Bootstrap’s grid system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#2</dc:title>
  <dc:creator>Microsoft Office User</dc:creator>
  <cp:lastModifiedBy>Microsoft Office User</cp:lastModifiedBy>
  <cp:revision>3</cp:revision>
  <dcterms:created xsi:type="dcterms:W3CDTF">2021-10-18T03:00:09Z</dcterms:created>
  <dcterms:modified xsi:type="dcterms:W3CDTF">2021-10-18T05:33:49Z</dcterms:modified>
</cp:coreProperties>
</file>