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0"/>
  </p:notesMasterIdLst>
  <p:sldIdLst>
    <p:sldId id="256" r:id="rId2"/>
    <p:sldId id="259" r:id="rId3"/>
    <p:sldId id="262" r:id="rId4"/>
    <p:sldId id="260" r:id="rId5"/>
    <p:sldId id="261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020A-BE01-43A7-99AB-DD10C05E08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782D7-FDE4-4ECF-8936-87645F88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82D7-FDE4-4ECF-8936-87645F88E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7076-948D-4F80-9674-0A0E4648E03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A2CB-3B4A-4DB1-AC95-AA0E96E95A1A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025-1039-4226-9690-7BC00071642F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EEC5-8D8B-4A59-A95F-72571299151B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304E-01A3-4FA4-86DE-AF2C4120492F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99E1-9CFD-4849-B111-CD9AF2FBD941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98A-4528-4FD7-A61D-807E08175079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69F9-806E-4B18-855C-4A6CD063BCD5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521B-572C-4331-957C-41C7C1E3B00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0347-52F2-451F-BE96-EB3838911153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7DF3-69CD-477E-9862-FB9B6AD1370B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65DE-B492-4B6D-98D9-52AAB9B5AFAC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5B86-5D82-46C6-9CAF-22F941E2511C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92B8-9CB9-4173-97DE-06329BEA2DA2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B723-6E72-48D6-93BC-82F75037C518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658A-8368-4797-B19A-ABB329E65497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30C3-8185-432E-BED2-76B370CCFC4D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6F815-4EC6-458B-A5B9-144C54C72ADB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Roll No:12 || Nabin Raj Chhetri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86EC5-7772-45CA-940E-ED8DEE35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7309-DEF4-44E4-F633-17EE5F88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946" y="74645"/>
            <a:ext cx="11393683" cy="16904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Presentation on </a:t>
            </a:r>
            <a:br>
              <a:rPr lang="en-US" sz="4400" b="1" dirty="0">
                <a:solidFill>
                  <a:schemeClr val="accent2"/>
                </a:solidFill>
              </a:rPr>
            </a:br>
            <a:r>
              <a:rPr lang="en-US" sz="4400" b="1" dirty="0">
                <a:solidFill>
                  <a:schemeClr val="accent2"/>
                </a:solidFill>
              </a:rPr>
              <a:t>linear programming problem duality(Algorithm)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B756A-6A96-FA2A-C488-07CF8DB45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031" y="2025163"/>
            <a:ext cx="2723871" cy="4328983"/>
          </a:xfrm>
        </p:spPr>
        <p:txBody>
          <a:bodyPr/>
          <a:lstStyle/>
          <a:p>
            <a:br>
              <a:rPr lang="en-US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D2054-A5F9-4D8B-BF6B-BCABF04D1B14}"/>
              </a:ext>
            </a:extLst>
          </p:cNvPr>
          <p:cNvSpPr/>
          <p:nvPr/>
        </p:nvSpPr>
        <p:spPr>
          <a:xfrm>
            <a:off x="3534003" y="2692778"/>
            <a:ext cx="4773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Nabin Raj Chhetri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Roll- 12    Semester – 8th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– Operational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FE31E-4423-46BF-AACE-B89B406F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78" y="4719360"/>
            <a:ext cx="4035902" cy="1274174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6080D749-AC53-4DFB-98A1-3EAB70897A72}"/>
              </a:ext>
            </a:extLst>
          </p:cNvPr>
          <p:cNvSpPr/>
          <p:nvPr/>
        </p:nvSpPr>
        <p:spPr>
          <a:xfrm>
            <a:off x="9244002" y="633046"/>
            <a:ext cx="504909" cy="4570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1366C5-05B1-A475-E71A-6E7C735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Roll No:12 || Nabin Raj Chhetri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4259AB-DC0C-20A1-7C7D-863B4946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FB08-BAE2-DCF1-7C8F-8461526B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656" y="1079696"/>
            <a:ext cx="5110431" cy="131181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6F52-7B34-49D5-F439-38AF52D0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656" y="2574388"/>
            <a:ext cx="4690403" cy="35978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Importance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Advantage of Duality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Dual of the data is primal?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C3B69-8D77-B0BA-8806-6CBFE511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00E0-115E-1716-FED6-22F79907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21FF-7BF1-93E0-12E3-F7B60AB5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88" y="810015"/>
            <a:ext cx="2523978" cy="7602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D05E-FEB4-B35F-95C6-3ED2E1E7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470" y="1992337"/>
            <a:ext cx="10916530" cy="2873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LPP duality relationship between : primal problem and dual problem</a:t>
            </a:r>
          </a:p>
          <a:p>
            <a:pPr algn="l"/>
            <a:r>
              <a:rPr lang="en-US" sz="240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primal problem  goal is to maximize or minimize a linear objective function.</a:t>
            </a:r>
          </a:p>
          <a:p>
            <a:pPr algn="l"/>
            <a:r>
              <a:rPr lang="en-US" sz="240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dual problem can be derived from the primal problem. </a:t>
            </a:r>
          </a:p>
          <a:p>
            <a:pPr algn="l"/>
            <a:r>
              <a:rPr lang="en-US" sz="240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idea of duality is that the solution to one problem provides information about the solution to the other problem.</a:t>
            </a: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5B4C7-9D05-2A01-894D-A7CDB004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C795F-927D-6815-D966-BA6F0A95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FA9C-B66C-ED63-CD69-499F4E9A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8" y="615461"/>
            <a:ext cx="7338987" cy="175259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 in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D0CA-6D9D-B14B-E4A5-8181473D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852" y="2016367"/>
            <a:ext cx="10377268" cy="43851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unifying </a:t>
            </a:r>
            <a:r>
              <a:rPr lang="en-US" sz="2400" dirty="0">
                <a:solidFill>
                  <a:srgbClr val="FF0000"/>
                </a:solidFill>
              </a:rPr>
              <a:t>(united)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theory</a:t>
            </a: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Develops the relationships between a given linear program &amp; another related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linear program.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strong Duality theorem states that if the primal has no solution,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then the dual also has an optimal solution at the same time </a:t>
            </a:r>
            <a:br>
              <a:rPr lang="en-US" sz="2400" dirty="0"/>
            </a:br>
            <a:endParaRPr lang="en-US" sz="2400" dirty="0"/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609E9-EE11-583E-C0E7-A2389EDC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BC00A-C9FF-8902-08E8-53AADF66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8C33-A0CD-A54D-9138-B1CD3E0B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882" y="773088"/>
            <a:ext cx="5445369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F7EF-3B0D-7D35-C722-898289BE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882" y="2098651"/>
            <a:ext cx="9454662" cy="2413244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primal and dual problems are related to each other through the concept of duality. 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Duality refers to the relationship between the primal and dual problems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provides a way to understand and solve optimization problems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5A490-F57E-BCB3-0274-2AFD23E3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A2B81-E939-B20C-5506-7C57081D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B803-61C2-1EFF-40D1-16A1C769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3768824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6968-780B-43ED-D83D-AD111DA1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131" y="1380931"/>
            <a:ext cx="9720876" cy="4316963"/>
          </a:xfrm>
        </p:spPr>
        <p:txBody>
          <a:bodyPr>
            <a:normAutofit/>
          </a:bodyPr>
          <a:lstStyle/>
          <a:p>
            <a:r>
              <a:rPr lang="en-US" dirty="0"/>
              <a:t>For a maximization of prime problem the sign of constraints should &lt;= and for minimum of primal problem the sign of constraints should be  &gt;=. Thus the inequality sign is reversed in all the constraints except the non- negativity conditions.</a:t>
            </a:r>
          </a:p>
          <a:p>
            <a:r>
              <a:rPr lang="en-US" dirty="0"/>
              <a:t>If the objective function of the prime problem is maximize then becomes minimization and vice versa.</a:t>
            </a:r>
          </a:p>
          <a:p>
            <a:r>
              <a:rPr lang="en-US" dirty="0"/>
              <a:t>The coefficient of objective function of primal problem should correspond to the constant of dual problem and vice versa.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D5C18-E39E-FF44-D41F-DA7B09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DAEFB-2C9A-6D7D-1D6A-76106D04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E0EF-A7F0-2759-8104-103570B4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46" y="616413"/>
            <a:ext cx="2833468" cy="7762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A7AB-AE35-AE43-3E8F-FE4268EF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46" y="1392702"/>
            <a:ext cx="10720754" cy="5233182"/>
          </a:xfrm>
        </p:spPr>
        <p:txBody>
          <a:bodyPr>
            <a:normAutofit/>
          </a:bodyPr>
          <a:lstStyle/>
          <a:p>
            <a:pPr algn="l"/>
            <a:r>
              <a:rPr lang="en-US" sz="26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you are a manufacturer producing two products, Product A and Product B. The production of each product requires two types of resources: Resource X and Resource Y. To produce one unit of Product A, you need 2 units of Resource X and 7 units of Resource Y, while to produce one unit of Product B, you need 3 units of Resource X and 8 units of Resource Y.</a:t>
            </a:r>
          </a:p>
          <a:p>
            <a:pPr algn="l"/>
            <a:r>
              <a:rPr lang="en-US" sz="26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have a limited supply of resources: you have 50 units of Resource X and 60 units of Resource Y available. Each unit of Product A generates a profit of $3, and each unit of Product B generates a profit of $4.</a:t>
            </a:r>
          </a:p>
          <a:p>
            <a:pPr algn="l"/>
            <a:r>
              <a:rPr lang="en-US" sz="26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goal is to maximize your profit subject to the constraints of the available resources. Formulate this problem as a linear 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3708C-EDA9-A85E-3782-F2D48A5C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Roll No:12 || Nabin Raj Chhetri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49883-872D-01E3-B071-44EC45B3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3544C-DDDA-75B2-F817-D4189BBAA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6847" y="401221"/>
            <a:ext cx="6562531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Simple Duality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E930D3-C2A2-281C-475F-2E830E3D0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 Z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AAEE65-6C97-187B-BE26-9EACB4535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47160"/>
              </p:ext>
            </p:extLst>
          </p:nvPr>
        </p:nvGraphicFramePr>
        <p:xfrm>
          <a:off x="242596" y="1175657"/>
          <a:ext cx="11452536" cy="5393080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17924">
                  <a:extLst>
                    <a:ext uri="{9D8B030D-6E8A-4147-A177-3AD203B41FA5}">
                      <a16:colId xmlns:a16="http://schemas.microsoft.com/office/drawing/2014/main" val="3700098489"/>
                    </a:ext>
                  </a:extLst>
                </a:gridCol>
                <a:gridCol w="2417924">
                  <a:extLst>
                    <a:ext uri="{9D8B030D-6E8A-4147-A177-3AD203B41FA5}">
                      <a16:colId xmlns:a16="http://schemas.microsoft.com/office/drawing/2014/main" val="2316659508"/>
                    </a:ext>
                  </a:extLst>
                </a:gridCol>
                <a:gridCol w="1872411">
                  <a:extLst>
                    <a:ext uri="{9D8B030D-6E8A-4147-A177-3AD203B41FA5}">
                      <a16:colId xmlns:a16="http://schemas.microsoft.com/office/drawing/2014/main" val="4007773589"/>
                    </a:ext>
                  </a:extLst>
                </a:gridCol>
                <a:gridCol w="2165159">
                  <a:extLst>
                    <a:ext uri="{9D8B030D-6E8A-4147-A177-3AD203B41FA5}">
                      <a16:colId xmlns:a16="http://schemas.microsoft.com/office/drawing/2014/main" val="61082615"/>
                    </a:ext>
                  </a:extLst>
                </a:gridCol>
                <a:gridCol w="2579118">
                  <a:extLst>
                    <a:ext uri="{9D8B030D-6E8A-4147-A177-3AD203B41FA5}">
                      <a16:colId xmlns:a16="http://schemas.microsoft.com/office/drawing/2014/main" val="4082740263"/>
                    </a:ext>
                  </a:extLst>
                </a:gridCol>
              </a:tblGrid>
              <a:tr h="2643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Min Z= 3X1+4x2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780800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Subject to: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2450935"/>
                  </a:ext>
                </a:extLst>
              </a:tr>
              <a:tr h="3016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2x1+7x2&gt;=50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9554005"/>
                  </a:ext>
                </a:extLst>
              </a:tr>
              <a:tr h="3016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3x1+8x2&gt;=60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7784081"/>
                  </a:ext>
                </a:extLst>
              </a:tr>
              <a:tr h="3016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and x1,x2&gt;=0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3733896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1365060"/>
                  </a:ext>
                </a:extLst>
              </a:tr>
              <a:tr h="30168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Formulate the dual Problem.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7942933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113435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X1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X2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Constant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8133710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W1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8717357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W2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39522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8840923"/>
                  </a:ext>
                </a:extLst>
              </a:tr>
              <a:tr h="3016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New value Becomes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1679767"/>
                  </a:ext>
                </a:extLst>
              </a:tr>
              <a:tr h="3016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Max z*= 50W1+60W2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9027486"/>
                  </a:ext>
                </a:extLst>
              </a:tr>
              <a:tr h="30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Subject to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9862173"/>
                  </a:ext>
                </a:extLst>
              </a:tr>
              <a:tr h="3016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2W1+3W2&lt;=3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612133"/>
                  </a:ext>
                </a:extLst>
              </a:tr>
              <a:tr h="3016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7W1+8W2&lt;=4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14444"/>
                  </a:ext>
                </a:extLst>
              </a:tr>
              <a:tr h="3016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and W1, W2&gt;=0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02899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8304D3-091B-0EEC-0BF4-8765B5F3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492875"/>
            <a:ext cx="4324044" cy="365125"/>
          </a:xfrm>
        </p:spPr>
        <p:txBody>
          <a:bodyPr/>
          <a:lstStyle/>
          <a:p>
            <a:r>
              <a:rPr lang="en-US" dirty="0"/>
              <a:t>Roll No:12 || Nabin Raj Chhetri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877C2-186C-9C2B-A76C-9D548C0D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6EC5-7772-45CA-940E-ED8DEE357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8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163</TotalTime>
  <Words>561</Words>
  <Application>Microsoft Office PowerPoint</Application>
  <PresentationFormat>Widescreen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Abadi</vt:lpstr>
      <vt:lpstr>Arial</vt:lpstr>
      <vt:lpstr>Calibri</vt:lpstr>
      <vt:lpstr>Corbel</vt:lpstr>
      <vt:lpstr>Segoe UI Historic</vt:lpstr>
      <vt:lpstr>Söhne</vt:lpstr>
      <vt:lpstr>Times New Roman</vt:lpstr>
      <vt:lpstr>Wingdings</vt:lpstr>
      <vt:lpstr>Parallax</vt:lpstr>
      <vt:lpstr>Presentation on  linear programming problem duality(Algorithm)  </vt:lpstr>
      <vt:lpstr>TABLE OF CONTENTS</vt:lpstr>
      <vt:lpstr>Overview</vt:lpstr>
      <vt:lpstr>Duality in Linear Programming</vt:lpstr>
      <vt:lpstr>Importance of Duality</vt:lpstr>
      <vt:lpstr>Algorithm</vt:lpstr>
      <vt:lpstr>Questions</vt:lpstr>
      <vt:lpstr>Simple Duality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Nabin Raj Chhetri</dc:creator>
  <cp:lastModifiedBy>Nabin Raj Chhetri</cp:lastModifiedBy>
  <cp:revision>13</cp:revision>
  <dcterms:created xsi:type="dcterms:W3CDTF">2023-04-09T13:40:56Z</dcterms:created>
  <dcterms:modified xsi:type="dcterms:W3CDTF">2023-04-13T04:34:32Z</dcterms:modified>
</cp:coreProperties>
</file>