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74"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 userId="b9a49aa9cc7d7699" providerId="LiveId" clId="{E3E103FC-6EB6-4761-83CE-DAFAB5D3015A}"/>
    <pc:docChg chg="undo redo custSel addSld delSld modSld modMainMaster">
      <pc:chgData name="Nisha" userId="b9a49aa9cc7d7699" providerId="LiveId" clId="{E3E103FC-6EB6-4761-83CE-DAFAB5D3015A}" dt="2022-08-30T11:10:19.460" v="11672" actId="14100"/>
      <pc:docMkLst>
        <pc:docMk/>
      </pc:docMkLst>
      <pc:sldChg chg="modSp mod setBg">
        <pc:chgData name="Nisha" userId="b9a49aa9cc7d7699" providerId="LiveId" clId="{E3E103FC-6EB6-4761-83CE-DAFAB5D3015A}" dt="2022-08-30T10:57:49.969" v="11655" actId="113"/>
        <pc:sldMkLst>
          <pc:docMk/>
          <pc:sldMk cId="3676404403" sldId="256"/>
        </pc:sldMkLst>
        <pc:spChg chg="mod">
          <ac:chgData name="Nisha" userId="b9a49aa9cc7d7699" providerId="LiveId" clId="{E3E103FC-6EB6-4761-83CE-DAFAB5D3015A}" dt="2022-08-30T10:57:49.969" v="11655" actId="113"/>
          <ac:spMkLst>
            <pc:docMk/>
            <pc:sldMk cId="3676404403" sldId="256"/>
            <ac:spMk id="2" creationId="{7C9D2161-48CE-AD1D-2F5C-BD1A6F4FB4E2}"/>
          </ac:spMkLst>
        </pc:spChg>
      </pc:sldChg>
      <pc:sldChg chg="modSp del mod">
        <pc:chgData name="Nisha" userId="b9a49aa9cc7d7699" providerId="LiveId" clId="{E3E103FC-6EB6-4761-83CE-DAFAB5D3015A}" dt="2022-08-30T10:02:35.193" v="10410" actId="2696"/>
        <pc:sldMkLst>
          <pc:docMk/>
          <pc:sldMk cId="1117602926" sldId="257"/>
        </pc:sldMkLst>
        <pc:spChg chg="mod">
          <ac:chgData name="Nisha" userId="b9a49aa9cc7d7699" providerId="LiveId" clId="{E3E103FC-6EB6-4761-83CE-DAFAB5D3015A}" dt="2022-08-30T05:26:04.998" v="5464" actId="21"/>
          <ac:spMkLst>
            <pc:docMk/>
            <pc:sldMk cId="1117602926" sldId="257"/>
            <ac:spMk id="3" creationId="{6A8708E8-0891-60FC-CC3C-D9671B9D9958}"/>
          </ac:spMkLst>
        </pc:spChg>
      </pc:sldChg>
      <pc:sldChg chg="addSp delSp modSp mod setBg">
        <pc:chgData name="Nisha" userId="b9a49aa9cc7d7699" providerId="LiveId" clId="{E3E103FC-6EB6-4761-83CE-DAFAB5D3015A}" dt="2022-08-30T10:56:16.388" v="11534" actId="20577"/>
        <pc:sldMkLst>
          <pc:docMk/>
          <pc:sldMk cId="1482325473" sldId="258"/>
        </pc:sldMkLst>
        <pc:spChg chg="mod">
          <ac:chgData name="Nisha" userId="b9a49aa9cc7d7699" providerId="LiveId" clId="{E3E103FC-6EB6-4761-83CE-DAFAB5D3015A}" dt="2022-08-30T10:35:47.554" v="10723" actId="1035"/>
          <ac:spMkLst>
            <pc:docMk/>
            <pc:sldMk cId="1482325473" sldId="258"/>
            <ac:spMk id="2" creationId="{DAE1668E-6428-981E-943F-A1EA80158243}"/>
          </ac:spMkLst>
        </pc:spChg>
        <pc:spChg chg="mod">
          <ac:chgData name="Nisha" userId="b9a49aa9cc7d7699" providerId="LiveId" clId="{E3E103FC-6EB6-4761-83CE-DAFAB5D3015A}" dt="2022-08-30T10:56:16.388" v="11534" actId="20577"/>
          <ac:spMkLst>
            <pc:docMk/>
            <pc:sldMk cId="1482325473" sldId="258"/>
            <ac:spMk id="3" creationId="{0FE08F83-7F7E-150D-BB80-F4479FE796E8}"/>
          </ac:spMkLst>
        </pc:spChg>
        <pc:spChg chg="add del mod">
          <ac:chgData name="Nisha" userId="b9a49aa9cc7d7699" providerId="LiveId" clId="{E3E103FC-6EB6-4761-83CE-DAFAB5D3015A}" dt="2022-08-30T10:29:37.390" v="10558" actId="478"/>
          <ac:spMkLst>
            <pc:docMk/>
            <pc:sldMk cId="1482325473" sldId="258"/>
            <ac:spMk id="6" creationId="{5C73C6DE-828D-A0E3-9D23-D5A021ABB2D1}"/>
          </ac:spMkLst>
        </pc:spChg>
        <pc:picChg chg="add del mod">
          <ac:chgData name="Nisha" userId="b9a49aa9cc7d7699" providerId="LiveId" clId="{E3E103FC-6EB6-4761-83CE-DAFAB5D3015A}" dt="2022-08-30T10:29:37.390" v="10558" actId="478"/>
          <ac:picMkLst>
            <pc:docMk/>
            <pc:sldMk cId="1482325473" sldId="258"/>
            <ac:picMk id="5" creationId="{2008B94C-85DA-4279-C664-C16488D6EC8C}"/>
          </ac:picMkLst>
        </pc:picChg>
        <pc:picChg chg="add del mod">
          <ac:chgData name="Nisha" userId="b9a49aa9cc7d7699" providerId="LiveId" clId="{E3E103FC-6EB6-4761-83CE-DAFAB5D3015A}" dt="2022-08-30T10:36:30.842" v="10728" actId="478"/>
          <ac:picMkLst>
            <pc:docMk/>
            <pc:sldMk cId="1482325473" sldId="258"/>
            <ac:picMk id="2050" creationId="{3714DC3F-3D51-CF44-E107-EB9BC2AE9B2C}"/>
          </ac:picMkLst>
        </pc:picChg>
      </pc:sldChg>
      <pc:sldChg chg="addSp delSp modSp mod setBg">
        <pc:chgData name="Nisha" userId="b9a49aa9cc7d7699" providerId="LiveId" clId="{E3E103FC-6EB6-4761-83CE-DAFAB5D3015A}" dt="2022-08-30T10:58:06.101" v="11657" actId="114"/>
        <pc:sldMkLst>
          <pc:docMk/>
          <pc:sldMk cId="158568084" sldId="259"/>
        </pc:sldMkLst>
        <pc:spChg chg="mod">
          <ac:chgData name="Nisha" userId="b9a49aa9cc7d7699" providerId="LiveId" clId="{E3E103FC-6EB6-4761-83CE-DAFAB5D3015A}" dt="2022-08-30T10:58:02.796" v="11656" actId="114"/>
          <ac:spMkLst>
            <pc:docMk/>
            <pc:sldMk cId="158568084" sldId="259"/>
            <ac:spMk id="2" creationId="{DAE1668E-6428-981E-943F-A1EA80158243}"/>
          </ac:spMkLst>
        </pc:spChg>
        <pc:spChg chg="mod">
          <ac:chgData name="Nisha" userId="b9a49aa9cc7d7699" providerId="LiveId" clId="{E3E103FC-6EB6-4761-83CE-DAFAB5D3015A}" dt="2022-08-30T10:45:45.989" v="10869" actId="14100"/>
          <ac:spMkLst>
            <pc:docMk/>
            <pc:sldMk cId="158568084" sldId="259"/>
            <ac:spMk id="3" creationId="{0FE08F83-7F7E-150D-BB80-F4479FE796E8}"/>
          </ac:spMkLst>
        </pc:spChg>
        <pc:spChg chg="add mod">
          <ac:chgData name="Nisha" userId="b9a49aa9cc7d7699" providerId="LiveId" clId="{E3E103FC-6EB6-4761-83CE-DAFAB5D3015A}" dt="2022-08-30T10:58:06.101" v="11657" actId="114"/>
          <ac:spMkLst>
            <pc:docMk/>
            <pc:sldMk cId="158568084" sldId="259"/>
            <ac:spMk id="4" creationId="{9E50143C-6B6D-C076-978E-CAC6496DAADB}"/>
          </ac:spMkLst>
        </pc:spChg>
        <pc:spChg chg="add mod">
          <ac:chgData name="Nisha" userId="b9a49aa9cc7d7699" providerId="LiveId" clId="{E3E103FC-6EB6-4761-83CE-DAFAB5D3015A}" dt="2022-08-28T12:15:57.574" v="215" actId="12"/>
          <ac:spMkLst>
            <pc:docMk/>
            <pc:sldMk cId="158568084" sldId="259"/>
            <ac:spMk id="5" creationId="{1B04DE6C-5890-2B21-5296-A94A71241AE0}"/>
          </ac:spMkLst>
        </pc:spChg>
        <pc:spChg chg="add del mod">
          <ac:chgData name="Nisha" userId="b9a49aa9cc7d7699" providerId="LiveId" clId="{E3E103FC-6EB6-4761-83CE-DAFAB5D3015A}" dt="2022-08-28T12:16:41.830" v="273" actId="478"/>
          <ac:spMkLst>
            <pc:docMk/>
            <pc:sldMk cId="158568084" sldId="259"/>
            <ac:spMk id="6" creationId="{EA52F60C-5A02-D5BB-DC7E-A49E14E0AAB4}"/>
          </ac:spMkLst>
        </pc:spChg>
        <pc:spChg chg="add mod">
          <ac:chgData name="Nisha" userId="b9a49aa9cc7d7699" providerId="LiveId" clId="{E3E103FC-6EB6-4761-83CE-DAFAB5D3015A}" dt="2022-08-30T10:45:47.573" v="10871" actId="14100"/>
          <ac:spMkLst>
            <pc:docMk/>
            <pc:sldMk cId="158568084" sldId="259"/>
            <ac:spMk id="7" creationId="{8E14E2E9-5876-C8A4-E773-61AC4EB1446F}"/>
          </ac:spMkLst>
        </pc:spChg>
      </pc:sldChg>
      <pc:sldChg chg="addSp delSp modSp add mod setBg">
        <pc:chgData name="Nisha" userId="b9a49aa9cc7d7699" providerId="LiveId" clId="{E3E103FC-6EB6-4761-83CE-DAFAB5D3015A}" dt="2022-08-30T10:58:13.834" v="11658" actId="114"/>
        <pc:sldMkLst>
          <pc:docMk/>
          <pc:sldMk cId="538093884" sldId="260"/>
        </pc:sldMkLst>
        <pc:spChg chg="mod">
          <ac:chgData name="Nisha" userId="b9a49aa9cc7d7699" providerId="LiveId" clId="{E3E103FC-6EB6-4761-83CE-DAFAB5D3015A}" dt="2022-08-30T10:58:13.834" v="11658" actId="114"/>
          <ac:spMkLst>
            <pc:docMk/>
            <pc:sldMk cId="538093884" sldId="260"/>
            <ac:spMk id="2" creationId="{DAE1668E-6428-981E-943F-A1EA80158243}"/>
          </ac:spMkLst>
        </pc:spChg>
        <pc:spChg chg="del mod">
          <ac:chgData name="Nisha" userId="b9a49aa9cc7d7699" providerId="LiveId" clId="{E3E103FC-6EB6-4761-83CE-DAFAB5D3015A}" dt="2022-08-30T09:35:42.430" v="8863" actId="478"/>
          <ac:spMkLst>
            <pc:docMk/>
            <pc:sldMk cId="538093884" sldId="260"/>
            <ac:spMk id="3" creationId="{0FE08F83-7F7E-150D-BB80-F4479FE796E8}"/>
          </ac:spMkLst>
        </pc:spChg>
        <pc:spChg chg="del mod">
          <ac:chgData name="Nisha" userId="b9a49aa9cc7d7699" providerId="LiveId" clId="{E3E103FC-6EB6-4761-83CE-DAFAB5D3015A}" dt="2022-08-30T09:35:08.656" v="8834" actId="478"/>
          <ac:spMkLst>
            <pc:docMk/>
            <pc:sldMk cId="538093884" sldId="260"/>
            <ac:spMk id="4" creationId="{9E50143C-6B6D-C076-978E-CAC6496DAADB}"/>
          </ac:spMkLst>
        </pc:spChg>
        <pc:spChg chg="del mod">
          <ac:chgData name="Nisha" userId="b9a49aa9cc7d7699" providerId="LiveId" clId="{E3E103FC-6EB6-4761-83CE-DAFAB5D3015A}" dt="2022-08-30T09:46:40.335" v="8975" actId="478"/>
          <ac:spMkLst>
            <pc:docMk/>
            <pc:sldMk cId="538093884" sldId="260"/>
            <ac:spMk id="5" creationId="{1B04DE6C-5890-2B21-5296-A94A71241AE0}"/>
          </ac:spMkLst>
        </pc:spChg>
        <pc:spChg chg="del mod">
          <ac:chgData name="Nisha" userId="b9a49aa9cc7d7699" providerId="LiveId" clId="{E3E103FC-6EB6-4761-83CE-DAFAB5D3015A}" dt="2022-08-30T09:46:18.573" v="8956" actId="478"/>
          <ac:spMkLst>
            <pc:docMk/>
            <pc:sldMk cId="538093884" sldId="260"/>
            <ac:spMk id="7" creationId="{8E14E2E9-5876-C8A4-E773-61AC4EB1446F}"/>
          </ac:spMkLst>
        </pc:spChg>
        <pc:spChg chg="add del mod">
          <ac:chgData name="Nisha" userId="b9a49aa9cc7d7699" providerId="LiveId" clId="{E3E103FC-6EB6-4761-83CE-DAFAB5D3015A}" dt="2022-08-30T09:35:48.439" v="8866" actId="478"/>
          <ac:spMkLst>
            <pc:docMk/>
            <pc:sldMk cId="538093884" sldId="260"/>
            <ac:spMk id="8" creationId="{304E245C-04BC-0848-854A-F0E3670DB44D}"/>
          </ac:spMkLst>
        </pc:spChg>
        <pc:spChg chg="add mod">
          <ac:chgData name="Nisha" userId="b9a49aa9cc7d7699" providerId="LiveId" clId="{E3E103FC-6EB6-4761-83CE-DAFAB5D3015A}" dt="2022-08-30T10:24:05.667" v="10532" actId="207"/>
          <ac:spMkLst>
            <pc:docMk/>
            <pc:sldMk cId="538093884" sldId="260"/>
            <ac:spMk id="9" creationId="{894D5AE7-CCC1-AD13-BE80-2C217822AF85}"/>
          </ac:spMkLst>
        </pc:spChg>
        <pc:spChg chg="add mod">
          <ac:chgData name="Nisha" userId="b9a49aa9cc7d7699" providerId="LiveId" clId="{E3E103FC-6EB6-4761-83CE-DAFAB5D3015A}" dt="2022-08-30T09:53:47.472" v="10104" actId="1038"/>
          <ac:spMkLst>
            <pc:docMk/>
            <pc:sldMk cId="538093884" sldId="260"/>
            <ac:spMk id="10" creationId="{44D6C9A5-4F8F-F6A2-631C-1420906AD7F5}"/>
          </ac:spMkLst>
        </pc:spChg>
        <pc:spChg chg="add mod">
          <ac:chgData name="Nisha" userId="b9a49aa9cc7d7699" providerId="LiveId" clId="{E3E103FC-6EB6-4761-83CE-DAFAB5D3015A}" dt="2022-08-30T10:24:09.896" v="10533" actId="207"/>
          <ac:spMkLst>
            <pc:docMk/>
            <pc:sldMk cId="538093884" sldId="260"/>
            <ac:spMk id="11" creationId="{900947E3-B586-6384-EA3F-717BF9285810}"/>
          </ac:spMkLst>
        </pc:spChg>
        <pc:spChg chg="add mod">
          <ac:chgData name="Nisha" userId="b9a49aa9cc7d7699" providerId="LiveId" clId="{E3E103FC-6EB6-4761-83CE-DAFAB5D3015A}" dt="2022-08-30T09:53:35.885" v="10078" actId="1038"/>
          <ac:spMkLst>
            <pc:docMk/>
            <pc:sldMk cId="538093884" sldId="260"/>
            <ac:spMk id="12" creationId="{FDD1392D-2427-B0CC-F5C1-A86E8042B0F7}"/>
          </ac:spMkLst>
        </pc:spChg>
        <pc:spChg chg="add mod">
          <ac:chgData name="Nisha" userId="b9a49aa9cc7d7699" providerId="LiveId" clId="{E3E103FC-6EB6-4761-83CE-DAFAB5D3015A}" dt="2022-08-30T10:24:13.617" v="10534" actId="207"/>
          <ac:spMkLst>
            <pc:docMk/>
            <pc:sldMk cId="538093884" sldId="260"/>
            <ac:spMk id="13" creationId="{69C2951B-D5DC-AAB3-9930-DC6B2BF3D95D}"/>
          </ac:spMkLst>
        </pc:spChg>
        <pc:spChg chg="add mod">
          <ac:chgData name="Nisha" userId="b9a49aa9cc7d7699" providerId="LiveId" clId="{E3E103FC-6EB6-4761-83CE-DAFAB5D3015A}" dt="2022-08-30T09:51:46.772" v="9804" actId="1036"/>
          <ac:spMkLst>
            <pc:docMk/>
            <pc:sldMk cId="538093884" sldId="260"/>
            <ac:spMk id="14" creationId="{9886471A-E178-A2A1-1080-BB3B09502C40}"/>
          </ac:spMkLst>
        </pc:spChg>
        <pc:spChg chg="add mod">
          <ac:chgData name="Nisha" userId="b9a49aa9cc7d7699" providerId="LiveId" clId="{E3E103FC-6EB6-4761-83CE-DAFAB5D3015A}" dt="2022-08-30T10:24:17.500" v="10535" actId="207"/>
          <ac:spMkLst>
            <pc:docMk/>
            <pc:sldMk cId="538093884" sldId="260"/>
            <ac:spMk id="15" creationId="{094D619D-8EEB-9ED5-CEA4-F682B6404869}"/>
          </ac:spMkLst>
        </pc:spChg>
        <pc:spChg chg="add mod">
          <ac:chgData name="Nisha" userId="b9a49aa9cc7d7699" providerId="LiveId" clId="{E3E103FC-6EB6-4761-83CE-DAFAB5D3015A}" dt="2022-08-30T09:52:42.410" v="9929" actId="1037"/>
          <ac:spMkLst>
            <pc:docMk/>
            <pc:sldMk cId="538093884" sldId="260"/>
            <ac:spMk id="16" creationId="{70DB5ACA-1C88-A1CC-ED1B-898C47B535E0}"/>
          </ac:spMkLst>
        </pc:spChg>
        <pc:spChg chg="add mod">
          <ac:chgData name="Nisha" userId="b9a49aa9cc7d7699" providerId="LiveId" clId="{E3E103FC-6EB6-4761-83CE-DAFAB5D3015A}" dt="2022-08-30T10:24:21.570" v="10536" actId="207"/>
          <ac:spMkLst>
            <pc:docMk/>
            <pc:sldMk cId="538093884" sldId="260"/>
            <ac:spMk id="17" creationId="{D225D572-0742-087F-D880-634C69DEE25D}"/>
          </ac:spMkLst>
        </pc:spChg>
        <pc:spChg chg="add mod">
          <ac:chgData name="Nisha" userId="b9a49aa9cc7d7699" providerId="LiveId" clId="{E3E103FC-6EB6-4761-83CE-DAFAB5D3015A}" dt="2022-08-30T09:52:58.865" v="9998" actId="1036"/>
          <ac:spMkLst>
            <pc:docMk/>
            <pc:sldMk cId="538093884" sldId="260"/>
            <ac:spMk id="18" creationId="{05EE7633-6362-BE65-E552-F43D9E2A80CC}"/>
          </ac:spMkLst>
        </pc:spChg>
        <pc:spChg chg="add mod">
          <ac:chgData name="Nisha" userId="b9a49aa9cc7d7699" providerId="LiveId" clId="{E3E103FC-6EB6-4761-83CE-DAFAB5D3015A}" dt="2022-08-30T10:24:25.412" v="10537" actId="207"/>
          <ac:spMkLst>
            <pc:docMk/>
            <pc:sldMk cId="538093884" sldId="260"/>
            <ac:spMk id="19" creationId="{28119E89-AE41-A997-D6A9-0E81706EE025}"/>
          </ac:spMkLst>
        </pc:spChg>
        <pc:spChg chg="add mod">
          <ac:chgData name="Nisha" userId="b9a49aa9cc7d7699" providerId="LiveId" clId="{E3E103FC-6EB6-4761-83CE-DAFAB5D3015A}" dt="2022-08-30T09:53:15.306" v="10045" actId="1038"/>
          <ac:spMkLst>
            <pc:docMk/>
            <pc:sldMk cId="538093884" sldId="260"/>
            <ac:spMk id="20" creationId="{5E2DF44E-9950-DC07-19A2-C647B032EAE8}"/>
          </ac:spMkLst>
        </pc:spChg>
        <pc:spChg chg="add mod">
          <ac:chgData name="Nisha" userId="b9a49aa9cc7d7699" providerId="LiveId" clId="{E3E103FC-6EB6-4761-83CE-DAFAB5D3015A}" dt="2022-08-30T10:24:30.421" v="10538" actId="207"/>
          <ac:spMkLst>
            <pc:docMk/>
            <pc:sldMk cId="538093884" sldId="260"/>
            <ac:spMk id="21" creationId="{614C4074-8F33-B38F-34DB-CFAFE44AC29D}"/>
          </ac:spMkLst>
        </pc:spChg>
        <pc:spChg chg="add del mod">
          <ac:chgData name="Nisha" userId="b9a49aa9cc7d7699" providerId="LiveId" clId="{E3E103FC-6EB6-4761-83CE-DAFAB5D3015A}" dt="2022-08-30T09:52:25.243" v="9895" actId="478"/>
          <ac:spMkLst>
            <pc:docMk/>
            <pc:sldMk cId="538093884" sldId="260"/>
            <ac:spMk id="22" creationId="{D1A898ED-CF3B-D8D6-E387-A2AD17A40D40}"/>
          </ac:spMkLst>
        </pc:spChg>
        <pc:spChg chg="add mod">
          <ac:chgData name="Nisha" userId="b9a49aa9cc7d7699" providerId="LiveId" clId="{E3E103FC-6EB6-4761-83CE-DAFAB5D3015A}" dt="2022-08-30T10:00:58.936" v="10407" actId="20577"/>
          <ac:spMkLst>
            <pc:docMk/>
            <pc:sldMk cId="538093884" sldId="260"/>
            <ac:spMk id="23" creationId="{E91E5615-6DC6-3223-8AFD-0CAA6A65D255}"/>
          </ac:spMkLst>
        </pc:spChg>
      </pc:sldChg>
      <pc:sldChg chg="add del setBg">
        <pc:chgData name="Nisha" userId="b9a49aa9cc7d7699" providerId="LiveId" clId="{E3E103FC-6EB6-4761-83CE-DAFAB5D3015A}" dt="2022-08-28T12:22:25.877" v="457" actId="47"/>
        <pc:sldMkLst>
          <pc:docMk/>
          <pc:sldMk cId="1869685201" sldId="260"/>
        </pc:sldMkLst>
      </pc:sldChg>
      <pc:sldChg chg="addSp delSp modSp add mod setBg">
        <pc:chgData name="Nisha" userId="b9a49aa9cc7d7699" providerId="LiveId" clId="{E3E103FC-6EB6-4761-83CE-DAFAB5D3015A}" dt="2022-08-30T10:59:12.121" v="11659" actId="114"/>
        <pc:sldMkLst>
          <pc:docMk/>
          <pc:sldMk cId="3412286947" sldId="261"/>
        </pc:sldMkLst>
        <pc:spChg chg="mod">
          <ac:chgData name="Nisha" userId="b9a49aa9cc7d7699" providerId="LiveId" clId="{E3E103FC-6EB6-4761-83CE-DAFAB5D3015A}" dt="2022-08-30T10:59:12.121" v="11659" actId="114"/>
          <ac:spMkLst>
            <pc:docMk/>
            <pc:sldMk cId="3412286947" sldId="261"/>
            <ac:spMk id="2" creationId="{DAE1668E-6428-981E-943F-A1EA80158243}"/>
          </ac:spMkLst>
        </pc:spChg>
        <pc:spChg chg="del mod">
          <ac:chgData name="Nisha" userId="b9a49aa9cc7d7699" providerId="LiveId" clId="{E3E103FC-6EB6-4761-83CE-DAFAB5D3015A}" dt="2022-08-28T13:04:03.865" v="1070" actId="22"/>
          <ac:spMkLst>
            <pc:docMk/>
            <pc:sldMk cId="3412286947" sldId="261"/>
            <ac:spMk id="3" creationId="{0FE08F83-7F7E-150D-BB80-F4479FE796E8}"/>
          </ac:spMkLst>
        </pc:spChg>
        <pc:spChg chg="del mod">
          <ac:chgData name="Nisha" userId="b9a49aa9cc7d7699" providerId="LiveId" clId="{E3E103FC-6EB6-4761-83CE-DAFAB5D3015A}" dt="2022-08-28T13:02:29.257" v="1068" actId="478"/>
          <ac:spMkLst>
            <pc:docMk/>
            <pc:sldMk cId="3412286947" sldId="261"/>
            <ac:spMk id="4" creationId="{9E50143C-6B6D-C076-978E-CAC6496DAADB}"/>
          </ac:spMkLst>
        </pc:spChg>
        <pc:spChg chg="del mod">
          <ac:chgData name="Nisha" userId="b9a49aa9cc7d7699" providerId="LiveId" clId="{E3E103FC-6EB6-4761-83CE-DAFAB5D3015A}" dt="2022-08-28T13:02:21.157" v="1065" actId="478"/>
          <ac:spMkLst>
            <pc:docMk/>
            <pc:sldMk cId="3412286947" sldId="261"/>
            <ac:spMk id="7" creationId="{8E14E2E9-5876-C8A4-E773-61AC4EB1446F}"/>
          </ac:spMkLst>
        </pc:spChg>
        <pc:picChg chg="add mod ord">
          <ac:chgData name="Nisha" userId="b9a49aa9cc7d7699" providerId="LiveId" clId="{E3E103FC-6EB6-4761-83CE-DAFAB5D3015A}" dt="2022-08-30T10:09:28.060" v="10463" actId="208"/>
          <ac:picMkLst>
            <pc:docMk/>
            <pc:sldMk cId="3412286947" sldId="261"/>
            <ac:picMk id="8" creationId="{E944E692-05EF-A384-5D57-2326120E4583}"/>
          </ac:picMkLst>
        </pc:picChg>
      </pc:sldChg>
      <pc:sldChg chg="add del setBg">
        <pc:chgData name="Nisha" userId="b9a49aa9cc7d7699" providerId="LiveId" clId="{E3E103FC-6EB6-4761-83CE-DAFAB5D3015A}" dt="2022-08-28T13:07:30.385" v="1141" actId="47"/>
        <pc:sldMkLst>
          <pc:docMk/>
          <pc:sldMk cId="3986063183" sldId="262"/>
        </pc:sldMkLst>
      </pc:sldChg>
      <pc:sldChg chg="addSp delSp modSp add mod setBg">
        <pc:chgData name="Nisha" userId="b9a49aa9cc7d7699" providerId="LiveId" clId="{E3E103FC-6EB6-4761-83CE-DAFAB5D3015A}" dt="2022-08-30T10:44:03.091" v="10758"/>
        <pc:sldMkLst>
          <pc:docMk/>
          <pc:sldMk cId="2914315878" sldId="263"/>
        </pc:sldMkLst>
        <pc:spChg chg="del mod">
          <ac:chgData name="Nisha" userId="b9a49aa9cc7d7699" providerId="LiveId" clId="{E3E103FC-6EB6-4761-83CE-DAFAB5D3015A}" dt="2022-08-28T14:57:27.632" v="1933" actId="478"/>
          <ac:spMkLst>
            <pc:docMk/>
            <pc:sldMk cId="2914315878" sldId="263"/>
            <ac:spMk id="2" creationId="{DAE1668E-6428-981E-943F-A1EA80158243}"/>
          </ac:spMkLst>
        </pc:spChg>
        <pc:spChg chg="add del mod">
          <ac:chgData name="Nisha" userId="b9a49aa9cc7d7699" providerId="LiveId" clId="{E3E103FC-6EB6-4761-83CE-DAFAB5D3015A}" dt="2022-08-28T13:36:59.064" v="1161" actId="22"/>
          <ac:spMkLst>
            <pc:docMk/>
            <pc:sldMk cId="2914315878" sldId="263"/>
            <ac:spMk id="4" creationId="{D3FABDFE-DB03-8F68-AC14-ADDA2BE03364}"/>
          </ac:spMkLst>
        </pc:spChg>
        <pc:spChg chg="del mod">
          <ac:chgData name="Nisha" userId="b9a49aa9cc7d7699" providerId="LiveId" clId="{E3E103FC-6EB6-4761-83CE-DAFAB5D3015A}" dt="2022-08-28T15:41:58.562" v="3437" actId="478"/>
          <ac:spMkLst>
            <pc:docMk/>
            <pc:sldMk cId="2914315878" sldId="263"/>
            <ac:spMk id="5" creationId="{1B04DE6C-5890-2B21-5296-A94A71241AE0}"/>
          </ac:spMkLst>
        </pc:spChg>
        <pc:spChg chg="add del mod">
          <ac:chgData name="Nisha" userId="b9a49aa9cc7d7699" providerId="LiveId" clId="{E3E103FC-6EB6-4761-83CE-DAFAB5D3015A}" dt="2022-08-28T15:36:49.817" v="2899" actId="21"/>
          <ac:spMkLst>
            <pc:docMk/>
            <pc:sldMk cId="2914315878" sldId="263"/>
            <ac:spMk id="9" creationId="{D7EEE6BC-839E-2A63-D9DB-885320FC923E}"/>
          </ac:spMkLst>
        </pc:spChg>
        <pc:spChg chg="add mod">
          <ac:chgData name="Nisha" userId="b9a49aa9cc7d7699" providerId="LiveId" clId="{E3E103FC-6EB6-4761-83CE-DAFAB5D3015A}" dt="2022-08-30T10:10:52.409" v="10468" actId="207"/>
          <ac:spMkLst>
            <pc:docMk/>
            <pc:sldMk cId="2914315878" sldId="263"/>
            <ac:spMk id="10" creationId="{0B91ADA5-F980-7391-0B6C-78AD89081037}"/>
          </ac:spMkLst>
        </pc:spChg>
        <pc:spChg chg="add mod">
          <ac:chgData name="Nisha" userId="b9a49aa9cc7d7699" providerId="LiveId" clId="{E3E103FC-6EB6-4761-83CE-DAFAB5D3015A}" dt="2022-08-28T19:24:17.623" v="5463" actId="20577"/>
          <ac:spMkLst>
            <pc:docMk/>
            <pc:sldMk cId="2914315878" sldId="263"/>
            <ac:spMk id="11" creationId="{D21B517C-E842-239C-308E-1099F9396294}"/>
          </ac:spMkLst>
        </pc:spChg>
        <pc:picChg chg="add mod ord">
          <ac:chgData name="Nisha" userId="b9a49aa9cc7d7699" providerId="LiveId" clId="{E3E103FC-6EB6-4761-83CE-DAFAB5D3015A}" dt="2022-08-30T10:09:46.764" v="10465" actId="208"/>
          <ac:picMkLst>
            <pc:docMk/>
            <pc:sldMk cId="2914315878" sldId="263"/>
            <ac:picMk id="7" creationId="{C78CCF84-DE74-D76C-3487-8E5C80E256C1}"/>
          </ac:picMkLst>
        </pc:picChg>
        <pc:picChg chg="del">
          <ac:chgData name="Nisha" userId="b9a49aa9cc7d7699" providerId="LiveId" clId="{E3E103FC-6EB6-4761-83CE-DAFAB5D3015A}" dt="2022-08-28T13:36:55.660" v="1159" actId="478"/>
          <ac:picMkLst>
            <pc:docMk/>
            <pc:sldMk cId="2914315878" sldId="263"/>
            <ac:picMk id="8" creationId="{E944E692-05EF-A384-5D57-2326120E4583}"/>
          </ac:picMkLst>
        </pc:picChg>
      </pc:sldChg>
      <pc:sldChg chg="addSp delSp modSp add mod">
        <pc:chgData name="Nisha" userId="b9a49aa9cc7d7699" providerId="LiveId" clId="{E3E103FC-6EB6-4761-83CE-DAFAB5D3015A}" dt="2022-08-30T10:11:24.522" v="10475" actId="14100"/>
        <pc:sldMkLst>
          <pc:docMk/>
          <pc:sldMk cId="2050200705" sldId="264"/>
        </pc:sldMkLst>
        <pc:spChg chg="del mod">
          <ac:chgData name="Nisha" userId="b9a49aa9cc7d7699" providerId="LiveId" clId="{E3E103FC-6EB6-4761-83CE-DAFAB5D3015A}" dt="2022-08-28T15:21:48.700" v="2148" actId="478"/>
          <ac:spMkLst>
            <pc:docMk/>
            <pc:sldMk cId="2050200705" sldId="264"/>
            <ac:spMk id="2" creationId="{DAE1668E-6428-981E-943F-A1EA80158243}"/>
          </ac:spMkLst>
        </pc:spChg>
        <pc:spChg chg="add del mod">
          <ac:chgData name="Nisha" userId="b9a49aa9cc7d7699" providerId="LiveId" clId="{E3E103FC-6EB6-4761-83CE-DAFAB5D3015A}" dt="2022-08-28T13:37:47.827" v="1164" actId="22"/>
          <ac:spMkLst>
            <pc:docMk/>
            <pc:sldMk cId="2050200705" sldId="264"/>
            <ac:spMk id="4" creationId="{A8D24286-3D7D-BD56-C276-3D76FA876E16}"/>
          </ac:spMkLst>
        </pc:spChg>
        <pc:spChg chg="del mod">
          <ac:chgData name="Nisha" userId="b9a49aa9cc7d7699" providerId="LiveId" clId="{E3E103FC-6EB6-4761-83CE-DAFAB5D3015A}" dt="2022-08-28T15:44:49.699" v="3659" actId="478"/>
          <ac:spMkLst>
            <pc:docMk/>
            <pc:sldMk cId="2050200705" sldId="264"/>
            <ac:spMk id="5" creationId="{1B04DE6C-5890-2B21-5296-A94A71241AE0}"/>
          </ac:spMkLst>
        </pc:spChg>
        <pc:spChg chg="add del mod">
          <ac:chgData name="Nisha" userId="b9a49aa9cc7d7699" providerId="LiveId" clId="{E3E103FC-6EB6-4761-83CE-DAFAB5D3015A}" dt="2022-08-28T15:21:52.766" v="2150" actId="478"/>
          <ac:spMkLst>
            <pc:docMk/>
            <pc:sldMk cId="2050200705" sldId="264"/>
            <ac:spMk id="10" creationId="{3843F276-EC55-3E75-5A27-39F499773E6D}"/>
          </ac:spMkLst>
        </pc:spChg>
        <pc:spChg chg="add del mod">
          <ac:chgData name="Nisha" userId="b9a49aa9cc7d7699" providerId="LiveId" clId="{E3E103FC-6EB6-4761-83CE-DAFAB5D3015A}" dt="2022-08-28T15:37:16.857" v="3082" actId="21"/>
          <ac:spMkLst>
            <pc:docMk/>
            <pc:sldMk cId="2050200705" sldId="264"/>
            <ac:spMk id="11" creationId="{3110493D-F098-49C7-3995-C597776B89B6}"/>
          </ac:spMkLst>
        </pc:spChg>
        <pc:spChg chg="add mod">
          <ac:chgData name="Nisha" userId="b9a49aa9cc7d7699" providerId="LiveId" clId="{E3E103FC-6EB6-4761-83CE-DAFAB5D3015A}" dt="2022-08-30T10:11:24.522" v="10475" actId="14100"/>
          <ac:spMkLst>
            <pc:docMk/>
            <pc:sldMk cId="2050200705" sldId="264"/>
            <ac:spMk id="12" creationId="{699AF305-1904-9B58-F23A-2151D55440FF}"/>
          </ac:spMkLst>
        </pc:spChg>
        <pc:spChg chg="add mod">
          <ac:chgData name="Nisha" userId="b9a49aa9cc7d7699" providerId="LiveId" clId="{E3E103FC-6EB6-4761-83CE-DAFAB5D3015A}" dt="2022-08-28T19:24:05.617" v="5440" actId="1036"/>
          <ac:spMkLst>
            <pc:docMk/>
            <pc:sldMk cId="2050200705" sldId="264"/>
            <ac:spMk id="13" creationId="{02EDF8DE-2512-0046-A348-99AB1830A383}"/>
          </ac:spMkLst>
        </pc:spChg>
        <pc:picChg chg="add mod ord">
          <ac:chgData name="Nisha" userId="b9a49aa9cc7d7699" providerId="LiveId" clId="{E3E103FC-6EB6-4761-83CE-DAFAB5D3015A}" dt="2022-08-28T15:37:23.482" v="3173" actId="1035"/>
          <ac:picMkLst>
            <pc:docMk/>
            <pc:sldMk cId="2050200705" sldId="264"/>
            <ac:picMk id="7" creationId="{5E503FBE-4988-DE48-62AE-92E1D4D6E646}"/>
          </ac:picMkLst>
        </pc:picChg>
        <pc:picChg chg="del">
          <ac:chgData name="Nisha" userId="b9a49aa9cc7d7699" providerId="LiveId" clId="{E3E103FC-6EB6-4761-83CE-DAFAB5D3015A}" dt="2022-08-28T13:37:43.555" v="1162" actId="478"/>
          <ac:picMkLst>
            <pc:docMk/>
            <pc:sldMk cId="2050200705" sldId="264"/>
            <ac:picMk id="8" creationId="{E944E692-05EF-A384-5D57-2326120E4583}"/>
          </ac:picMkLst>
        </pc:picChg>
      </pc:sldChg>
      <pc:sldChg chg="addSp delSp modSp add mod">
        <pc:chgData name="Nisha" userId="b9a49aa9cc7d7699" providerId="LiveId" clId="{E3E103FC-6EB6-4761-83CE-DAFAB5D3015A}" dt="2022-08-30T10:11:52.025" v="10476" actId="207"/>
        <pc:sldMkLst>
          <pc:docMk/>
          <pc:sldMk cId="1777279353" sldId="265"/>
        </pc:sldMkLst>
        <pc:spChg chg="mod">
          <ac:chgData name="Nisha" userId="b9a49aa9cc7d7699" providerId="LiveId" clId="{E3E103FC-6EB6-4761-83CE-DAFAB5D3015A}" dt="2022-08-28T19:23:47.159" v="5418" actId="20577"/>
          <ac:spMkLst>
            <pc:docMk/>
            <pc:sldMk cId="1777279353" sldId="265"/>
            <ac:spMk id="2" creationId="{DAE1668E-6428-981E-943F-A1EA80158243}"/>
          </ac:spMkLst>
        </pc:spChg>
        <pc:spChg chg="add del mod">
          <ac:chgData name="Nisha" userId="b9a49aa9cc7d7699" providerId="LiveId" clId="{E3E103FC-6EB6-4761-83CE-DAFAB5D3015A}" dt="2022-08-28T13:38:28.703" v="1167" actId="22"/>
          <ac:spMkLst>
            <pc:docMk/>
            <pc:sldMk cId="1777279353" sldId="265"/>
            <ac:spMk id="4" creationId="{5AC86A98-AE5B-2520-3F46-9E8D711797E6}"/>
          </ac:spMkLst>
        </pc:spChg>
        <pc:spChg chg="del mod">
          <ac:chgData name="Nisha" userId="b9a49aa9cc7d7699" providerId="LiveId" clId="{E3E103FC-6EB6-4761-83CE-DAFAB5D3015A}" dt="2022-08-28T19:23:54.706" v="5420" actId="478"/>
          <ac:spMkLst>
            <pc:docMk/>
            <pc:sldMk cId="1777279353" sldId="265"/>
            <ac:spMk id="5" creationId="{1B04DE6C-5890-2B21-5296-A94A71241AE0}"/>
          </ac:spMkLst>
        </pc:spChg>
        <pc:spChg chg="add mod">
          <ac:chgData name="Nisha" userId="b9a49aa9cc7d7699" providerId="LiveId" clId="{E3E103FC-6EB6-4761-83CE-DAFAB5D3015A}" dt="2022-08-30T10:11:52.025" v="10476" actId="207"/>
          <ac:spMkLst>
            <pc:docMk/>
            <pc:sldMk cId="1777279353" sldId="265"/>
            <ac:spMk id="9" creationId="{61AE232D-8E7C-107D-2E7C-6AFA9819073E}"/>
          </ac:spMkLst>
        </pc:spChg>
        <pc:picChg chg="add mod ord">
          <ac:chgData name="Nisha" userId="b9a49aa9cc7d7699" providerId="LiveId" clId="{E3E103FC-6EB6-4761-83CE-DAFAB5D3015A}" dt="2022-08-28T15:25:41.452" v="2338" actId="1038"/>
          <ac:picMkLst>
            <pc:docMk/>
            <pc:sldMk cId="1777279353" sldId="265"/>
            <ac:picMk id="7" creationId="{1CA06185-45DD-0BF6-B17A-F74B8FAABE77}"/>
          </ac:picMkLst>
        </pc:picChg>
        <pc:picChg chg="del">
          <ac:chgData name="Nisha" userId="b9a49aa9cc7d7699" providerId="LiveId" clId="{E3E103FC-6EB6-4761-83CE-DAFAB5D3015A}" dt="2022-08-28T13:38:25.064" v="1165" actId="478"/>
          <ac:picMkLst>
            <pc:docMk/>
            <pc:sldMk cId="1777279353" sldId="265"/>
            <ac:picMk id="8" creationId="{E944E692-05EF-A384-5D57-2326120E4583}"/>
          </ac:picMkLst>
        </pc:picChg>
      </pc:sldChg>
      <pc:sldChg chg="addSp delSp modSp add mod">
        <pc:chgData name="Nisha" userId="b9a49aa9cc7d7699" providerId="LiveId" clId="{E3E103FC-6EB6-4761-83CE-DAFAB5D3015A}" dt="2022-08-30T10:11:59.048" v="10477" actId="207"/>
        <pc:sldMkLst>
          <pc:docMk/>
          <pc:sldMk cId="464441462" sldId="266"/>
        </pc:sldMkLst>
        <pc:spChg chg="mod">
          <ac:chgData name="Nisha" userId="b9a49aa9cc7d7699" providerId="LiveId" clId="{E3E103FC-6EB6-4761-83CE-DAFAB5D3015A}" dt="2022-08-28T19:23:09.130" v="5374" actId="20577"/>
          <ac:spMkLst>
            <pc:docMk/>
            <pc:sldMk cId="464441462" sldId="266"/>
            <ac:spMk id="2" creationId="{DAE1668E-6428-981E-943F-A1EA80158243}"/>
          </ac:spMkLst>
        </pc:spChg>
        <pc:spChg chg="add del mod">
          <ac:chgData name="Nisha" userId="b9a49aa9cc7d7699" providerId="LiveId" clId="{E3E103FC-6EB6-4761-83CE-DAFAB5D3015A}" dt="2022-08-28T13:39:09.997" v="1170" actId="22"/>
          <ac:spMkLst>
            <pc:docMk/>
            <pc:sldMk cId="464441462" sldId="266"/>
            <ac:spMk id="4" creationId="{7144AAB8-68F2-87E2-20E3-EB0290A12F3F}"/>
          </ac:spMkLst>
        </pc:spChg>
        <pc:spChg chg="add mod">
          <ac:chgData name="Nisha" userId="b9a49aa9cc7d7699" providerId="LiveId" clId="{E3E103FC-6EB6-4761-83CE-DAFAB5D3015A}" dt="2022-08-30T10:11:59.048" v="10477" actId="207"/>
          <ac:spMkLst>
            <pc:docMk/>
            <pc:sldMk cId="464441462" sldId="266"/>
            <ac:spMk id="9" creationId="{DF9EA028-0A93-202E-E8F3-7A95C48B611D}"/>
          </ac:spMkLst>
        </pc:spChg>
        <pc:picChg chg="add mod ord">
          <ac:chgData name="Nisha" userId="b9a49aa9cc7d7699" providerId="LiveId" clId="{E3E103FC-6EB6-4761-83CE-DAFAB5D3015A}" dt="2022-08-28T15:25:48.132" v="2414" actId="1037"/>
          <ac:picMkLst>
            <pc:docMk/>
            <pc:sldMk cId="464441462" sldId="266"/>
            <ac:picMk id="7" creationId="{AF661410-8C0A-7BFD-0794-52CFF0D9A158}"/>
          </ac:picMkLst>
        </pc:picChg>
        <pc:picChg chg="del">
          <ac:chgData name="Nisha" userId="b9a49aa9cc7d7699" providerId="LiveId" clId="{E3E103FC-6EB6-4761-83CE-DAFAB5D3015A}" dt="2022-08-28T13:39:06.708" v="1168" actId="478"/>
          <ac:picMkLst>
            <pc:docMk/>
            <pc:sldMk cId="464441462" sldId="266"/>
            <ac:picMk id="8" creationId="{E944E692-05EF-A384-5D57-2326120E4583}"/>
          </ac:picMkLst>
        </pc:picChg>
      </pc:sldChg>
      <pc:sldChg chg="addSp delSp modSp add mod">
        <pc:chgData name="Nisha" userId="b9a49aa9cc7d7699" providerId="LiveId" clId="{E3E103FC-6EB6-4761-83CE-DAFAB5D3015A}" dt="2022-08-30T10:12:13.081" v="10481" actId="207"/>
        <pc:sldMkLst>
          <pc:docMk/>
          <pc:sldMk cId="881606979" sldId="267"/>
        </pc:sldMkLst>
        <pc:spChg chg="mod">
          <ac:chgData name="Nisha" userId="b9a49aa9cc7d7699" providerId="LiveId" clId="{E3E103FC-6EB6-4761-83CE-DAFAB5D3015A}" dt="2022-08-28T19:16:23.414" v="4899" actId="20577"/>
          <ac:spMkLst>
            <pc:docMk/>
            <pc:sldMk cId="881606979" sldId="267"/>
            <ac:spMk id="2" creationId="{DAE1668E-6428-981E-943F-A1EA80158243}"/>
          </ac:spMkLst>
        </pc:spChg>
        <pc:spChg chg="add del mod">
          <ac:chgData name="Nisha" userId="b9a49aa9cc7d7699" providerId="LiveId" clId="{E3E103FC-6EB6-4761-83CE-DAFAB5D3015A}" dt="2022-08-28T13:39:45.766" v="1173" actId="22"/>
          <ac:spMkLst>
            <pc:docMk/>
            <pc:sldMk cId="881606979" sldId="267"/>
            <ac:spMk id="4" creationId="{B61D99BD-8676-A6A6-29C2-B7A107B20B82}"/>
          </ac:spMkLst>
        </pc:spChg>
        <pc:spChg chg="add del mod">
          <ac:chgData name="Nisha" userId="b9a49aa9cc7d7699" providerId="LiveId" clId="{E3E103FC-6EB6-4761-83CE-DAFAB5D3015A}" dt="2022-08-28T13:47:45.643" v="1565" actId="22"/>
          <ac:spMkLst>
            <pc:docMk/>
            <pc:sldMk cId="881606979" sldId="267"/>
            <ac:spMk id="10" creationId="{BEADCBBF-6261-C641-8765-6A46BA6C94D9}"/>
          </ac:spMkLst>
        </pc:spChg>
        <pc:spChg chg="add mod">
          <ac:chgData name="Nisha" userId="b9a49aa9cc7d7699" providerId="LiveId" clId="{E3E103FC-6EB6-4761-83CE-DAFAB5D3015A}" dt="2022-08-30T10:12:13.081" v="10481" actId="207"/>
          <ac:spMkLst>
            <pc:docMk/>
            <pc:sldMk cId="881606979" sldId="267"/>
            <ac:spMk id="13" creationId="{303B030F-BE9B-F407-3565-5DF93CB206B2}"/>
          </ac:spMkLst>
        </pc:spChg>
        <pc:picChg chg="add del mod ord">
          <ac:chgData name="Nisha" userId="b9a49aa9cc7d7699" providerId="LiveId" clId="{E3E103FC-6EB6-4761-83CE-DAFAB5D3015A}" dt="2022-08-28T13:47:41.958" v="1563" actId="478"/>
          <ac:picMkLst>
            <pc:docMk/>
            <pc:sldMk cId="881606979" sldId="267"/>
            <ac:picMk id="7" creationId="{9C2C1539-5C28-8D50-7842-311B4C15C4CE}"/>
          </ac:picMkLst>
        </pc:picChg>
        <pc:picChg chg="del">
          <ac:chgData name="Nisha" userId="b9a49aa9cc7d7699" providerId="LiveId" clId="{E3E103FC-6EB6-4761-83CE-DAFAB5D3015A}" dt="2022-08-28T13:39:42.829" v="1171" actId="478"/>
          <ac:picMkLst>
            <pc:docMk/>
            <pc:sldMk cId="881606979" sldId="267"/>
            <ac:picMk id="8" creationId="{E944E692-05EF-A384-5D57-2326120E4583}"/>
          </ac:picMkLst>
        </pc:picChg>
        <pc:picChg chg="add mod ord">
          <ac:chgData name="Nisha" userId="b9a49aa9cc7d7699" providerId="LiveId" clId="{E3E103FC-6EB6-4761-83CE-DAFAB5D3015A}" dt="2022-08-28T19:16:34.507" v="4921" actId="1035"/>
          <ac:picMkLst>
            <pc:docMk/>
            <pc:sldMk cId="881606979" sldId="267"/>
            <ac:picMk id="12" creationId="{A973E045-34AB-D433-0904-1DAA94F960FE}"/>
          </ac:picMkLst>
        </pc:picChg>
      </pc:sldChg>
      <pc:sldChg chg="addSp delSp modSp add mod">
        <pc:chgData name="Nisha" userId="b9a49aa9cc7d7699" providerId="LiveId" clId="{E3E103FC-6EB6-4761-83CE-DAFAB5D3015A}" dt="2022-08-30T10:12:33.834" v="10490" actId="14100"/>
        <pc:sldMkLst>
          <pc:docMk/>
          <pc:sldMk cId="3047018460" sldId="268"/>
        </pc:sldMkLst>
        <pc:spChg chg="mod">
          <ac:chgData name="Nisha" userId="b9a49aa9cc7d7699" providerId="LiveId" clId="{E3E103FC-6EB6-4761-83CE-DAFAB5D3015A}" dt="2022-08-28T19:22:32.149" v="5298" actId="1036"/>
          <ac:spMkLst>
            <pc:docMk/>
            <pc:sldMk cId="3047018460" sldId="268"/>
            <ac:spMk id="2" creationId="{DAE1668E-6428-981E-943F-A1EA80158243}"/>
          </ac:spMkLst>
        </pc:spChg>
        <pc:spChg chg="add del mod">
          <ac:chgData name="Nisha" userId="b9a49aa9cc7d7699" providerId="LiveId" clId="{E3E103FC-6EB6-4761-83CE-DAFAB5D3015A}" dt="2022-08-28T13:40:14.314" v="1176" actId="22"/>
          <ac:spMkLst>
            <pc:docMk/>
            <pc:sldMk cId="3047018460" sldId="268"/>
            <ac:spMk id="4" creationId="{62FAA865-93AC-B0BA-C62B-2818F9F7FECC}"/>
          </ac:spMkLst>
        </pc:spChg>
        <pc:spChg chg="add mod">
          <ac:chgData name="Nisha" userId="b9a49aa9cc7d7699" providerId="LiveId" clId="{E3E103FC-6EB6-4761-83CE-DAFAB5D3015A}" dt="2022-08-30T10:12:33.834" v="10490" actId="14100"/>
          <ac:spMkLst>
            <pc:docMk/>
            <pc:sldMk cId="3047018460" sldId="268"/>
            <ac:spMk id="9" creationId="{F46C93A5-F00E-2A1C-6B05-5E48BA479FFE}"/>
          </ac:spMkLst>
        </pc:spChg>
        <pc:picChg chg="add mod ord">
          <ac:chgData name="Nisha" userId="b9a49aa9cc7d7699" providerId="LiveId" clId="{E3E103FC-6EB6-4761-83CE-DAFAB5D3015A}" dt="2022-08-28T15:29:50.876" v="2629" actId="1037"/>
          <ac:picMkLst>
            <pc:docMk/>
            <pc:sldMk cId="3047018460" sldId="268"/>
            <ac:picMk id="7" creationId="{09769101-B8EE-4D24-B755-EE2A7C4AD608}"/>
          </ac:picMkLst>
        </pc:picChg>
        <pc:picChg chg="del">
          <ac:chgData name="Nisha" userId="b9a49aa9cc7d7699" providerId="LiveId" clId="{E3E103FC-6EB6-4761-83CE-DAFAB5D3015A}" dt="2022-08-28T13:40:11.815" v="1174" actId="478"/>
          <ac:picMkLst>
            <pc:docMk/>
            <pc:sldMk cId="3047018460" sldId="268"/>
            <ac:picMk id="8" creationId="{E944E692-05EF-A384-5D57-2326120E4583}"/>
          </ac:picMkLst>
        </pc:picChg>
      </pc:sldChg>
      <pc:sldChg chg="addSp delSp modSp add mod">
        <pc:chgData name="Nisha" userId="b9a49aa9cc7d7699" providerId="LiveId" clId="{E3E103FC-6EB6-4761-83CE-DAFAB5D3015A}" dt="2022-08-30T10:12:49.247" v="10491" actId="207"/>
        <pc:sldMkLst>
          <pc:docMk/>
          <pc:sldMk cId="689416043" sldId="269"/>
        </pc:sldMkLst>
        <pc:spChg chg="mod">
          <ac:chgData name="Nisha" userId="b9a49aa9cc7d7699" providerId="LiveId" clId="{E3E103FC-6EB6-4761-83CE-DAFAB5D3015A}" dt="2022-08-28T19:22:19.203" v="5282" actId="1036"/>
          <ac:spMkLst>
            <pc:docMk/>
            <pc:sldMk cId="689416043" sldId="269"/>
            <ac:spMk id="2" creationId="{DAE1668E-6428-981E-943F-A1EA80158243}"/>
          </ac:spMkLst>
        </pc:spChg>
        <pc:spChg chg="add del mod">
          <ac:chgData name="Nisha" userId="b9a49aa9cc7d7699" providerId="LiveId" clId="{E3E103FC-6EB6-4761-83CE-DAFAB5D3015A}" dt="2022-08-28T13:40:56.437" v="1179" actId="22"/>
          <ac:spMkLst>
            <pc:docMk/>
            <pc:sldMk cId="689416043" sldId="269"/>
            <ac:spMk id="4" creationId="{E9151A20-1AE9-5A24-D04D-5153859DAD43}"/>
          </ac:spMkLst>
        </pc:spChg>
        <pc:spChg chg="add mod">
          <ac:chgData name="Nisha" userId="b9a49aa9cc7d7699" providerId="LiveId" clId="{E3E103FC-6EB6-4761-83CE-DAFAB5D3015A}" dt="2022-08-30T10:12:49.247" v="10491" actId="207"/>
          <ac:spMkLst>
            <pc:docMk/>
            <pc:sldMk cId="689416043" sldId="269"/>
            <ac:spMk id="9" creationId="{CE57C0FE-E200-5D34-DD1E-4EDD33C0E6BD}"/>
          </ac:spMkLst>
        </pc:spChg>
        <pc:picChg chg="add mod ord">
          <ac:chgData name="Nisha" userId="b9a49aa9cc7d7699" providerId="LiveId" clId="{E3E103FC-6EB6-4761-83CE-DAFAB5D3015A}" dt="2022-08-28T15:30:42.696" v="2714" actId="1037"/>
          <ac:picMkLst>
            <pc:docMk/>
            <pc:sldMk cId="689416043" sldId="269"/>
            <ac:picMk id="7" creationId="{8566482A-FD1A-775A-7975-70307483BA8C}"/>
          </ac:picMkLst>
        </pc:picChg>
        <pc:picChg chg="del">
          <ac:chgData name="Nisha" userId="b9a49aa9cc7d7699" providerId="LiveId" clId="{E3E103FC-6EB6-4761-83CE-DAFAB5D3015A}" dt="2022-08-28T13:40:18.427" v="1177" actId="478"/>
          <ac:picMkLst>
            <pc:docMk/>
            <pc:sldMk cId="689416043" sldId="269"/>
            <ac:picMk id="8" creationId="{E944E692-05EF-A384-5D57-2326120E4583}"/>
          </ac:picMkLst>
        </pc:picChg>
      </pc:sldChg>
      <pc:sldChg chg="addSp delSp modSp add mod">
        <pc:chgData name="Nisha" userId="b9a49aa9cc7d7699" providerId="LiveId" clId="{E3E103FC-6EB6-4761-83CE-DAFAB5D3015A}" dt="2022-08-30T10:10:30.319" v="10467" actId="207"/>
        <pc:sldMkLst>
          <pc:docMk/>
          <pc:sldMk cId="2047431700" sldId="270"/>
        </pc:sldMkLst>
        <pc:spChg chg="mod">
          <ac:chgData name="Nisha" userId="b9a49aa9cc7d7699" providerId="LiveId" clId="{E3E103FC-6EB6-4761-83CE-DAFAB5D3015A}" dt="2022-08-28T19:22:00.545" v="5212" actId="1036"/>
          <ac:spMkLst>
            <pc:docMk/>
            <pc:sldMk cId="2047431700" sldId="270"/>
            <ac:spMk id="2" creationId="{DAE1668E-6428-981E-943F-A1EA80158243}"/>
          </ac:spMkLst>
        </pc:spChg>
        <pc:spChg chg="add del mod">
          <ac:chgData name="Nisha" userId="b9a49aa9cc7d7699" providerId="LiveId" clId="{E3E103FC-6EB6-4761-83CE-DAFAB5D3015A}" dt="2022-08-28T13:41:44.435" v="1184" actId="22"/>
          <ac:spMkLst>
            <pc:docMk/>
            <pc:sldMk cId="2047431700" sldId="270"/>
            <ac:spMk id="4" creationId="{F5E29CA0-CC08-BBDB-26EF-BBE55541DDBE}"/>
          </ac:spMkLst>
        </pc:spChg>
        <pc:spChg chg="del">
          <ac:chgData name="Nisha" userId="b9a49aa9cc7d7699" providerId="LiveId" clId="{E3E103FC-6EB6-4761-83CE-DAFAB5D3015A}" dt="2022-08-28T13:41:37.984" v="1180" actId="478"/>
          <ac:spMkLst>
            <pc:docMk/>
            <pc:sldMk cId="2047431700" sldId="270"/>
            <ac:spMk id="5" creationId="{1B04DE6C-5890-2B21-5296-A94A71241AE0}"/>
          </ac:spMkLst>
        </pc:spChg>
        <pc:spChg chg="add mod">
          <ac:chgData name="Nisha" userId="b9a49aa9cc7d7699" providerId="LiveId" clId="{E3E103FC-6EB6-4761-83CE-DAFAB5D3015A}" dt="2022-08-30T10:10:30.319" v="10467" actId="207"/>
          <ac:spMkLst>
            <pc:docMk/>
            <pc:sldMk cId="2047431700" sldId="270"/>
            <ac:spMk id="9" creationId="{F5E3B0F8-2715-33CE-F182-ECE437C3BDC5}"/>
          </ac:spMkLst>
        </pc:spChg>
        <pc:picChg chg="add mod ord">
          <ac:chgData name="Nisha" userId="b9a49aa9cc7d7699" providerId="LiveId" clId="{E3E103FC-6EB6-4761-83CE-DAFAB5D3015A}" dt="2022-08-28T15:32:18.776" v="2818" actId="1037"/>
          <ac:picMkLst>
            <pc:docMk/>
            <pc:sldMk cId="2047431700" sldId="270"/>
            <ac:picMk id="7" creationId="{60FCBEB9-4C07-467F-6E28-45AB58B077B5}"/>
          </ac:picMkLst>
        </pc:picChg>
        <pc:picChg chg="del mod">
          <ac:chgData name="Nisha" userId="b9a49aa9cc7d7699" providerId="LiveId" clId="{E3E103FC-6EB6-4761-83CE-DAFAB5D3015A}" dt="2022-08-28T13:41:41.104" v="1182" actId="478"/>
          <ac:picMkLst>
            <pc:docMk/>
            <pc:sldMk cId="2047431700" sldId="270"/>
            <ac:picMk id="8" creationId="{E944E692-05EF-A384-5D57-2326120E4583}"/>
          </ac:picMkLst>
        </pc:picChg>
      </pc:sldChg>
      <pc:sldChg chg="addSp delSp modSp add mod">
        <pc:chgData name="Nisha" userId="b9a49aa9cc7d7699" providerId="LiveId" clId="{E3E103FC-6EB6-4761-83CE-DAFAB5D3015A}" dt="2022-08-30T10:51:58.681" v="11264" actId="478"/>
        <pc:sldMkLst>
          <pc:docMk/>
          <pc:sldMk cId="3344516777" sldId="271"/>
        </pc:sldMkLst>
        <pc:spChg chg="mod">
          <ac:chgData name="Nisha" userId="b9a49aa9cc7d7699" providerId="LiveId" clId="{E3E103FC-6EB6-4761-83CE-DAFAB5D3015A}" dt="2022-08-28T19:21:42.377" v="5160" actId="1035"/>
          <ac:spMkLst>
            <pc:docMk/>
            <pc:sldMk cId="3344516777" sldId="271"/>
            <ac:spMk id="2" creationId="{DAE1668E-6428-981E-943F-A1EA80158243}"/>
          </ac:spMkLst>
        </pc:spChg>
        <pc:spChg chg="add del mod">
          <ac:chgData name="Nisha" userId="b9a49aa9cc7d7699" providerId="LiveId" clId="{E3E103FC-6EB6-4761-83CE-DAFAB5D3015A}" dt="2022-08-28T13:42:55.049" v="1188" actId="22"/>
          <ac:spMkLst>
            <pc:docMk/>
            <pc:sldMk cId="3344516777" sldId="271"/>
            <ac:spMk id="4" creationId="{35AA881F-347A-2A89-FC8C-7114B5D5347A}"/>
          </ac:spMkLst>
        </pc:spChg>
        <pc:spChg chg="add mod">
          <ac:chgData name="Nisha" userId="b9a49aa9cc7d7699" providerId="LiveId" clId="{E3E103FC-6EB6-4761-83CE-DAFAB5D3015A}" dt="2022-08-30T10:13:03.945" v="10492" actId="207"/>
          <ac:spMkLst>
            <pc:docMk/>
            <pc:sldMk cId="3344516777" sldId="271"/>
            <ac:spMk id="8" creationId="{2BFC0199-E69F-6F67-A33F-362F539BEC44}"/>
          </ac:spMkLst>
        </pc:spChg>
        <pc:graphicFrameChg chg="add del mod">
          <ac:chgData name="Nisha" userId="b9a49aa9cc7d7699" providerId="LiveId" clId="{E3E103FC-6EB6-4761-83CE-DAFAB5D3015A}" dt="2022-08-30T10:51:58.681" v="11264" actId="478"/>
          <ac:graphicFrameMkLst>
            <pc:docMk/>
            <pc:sldMk cId="3344516777" sldId="271"/>
            <ac:graphicFrameMk id="3" creationId="{3E4D5A11-6C4C-01B6-7C99-FB9B6F0513A9}"/>
          </ac:graphicFrameMkLst>
        </pc:graphicFrameChg>
        <pc:picChg chg="add mod ord">
          <ac:chgData name="Nisha" userId="b9a49aa9cc7d7699" providerId="LiveId" clId="{E3E103FC-6EB6-4761-83CE-DAFAB5D3015A}" dt="2022-08-28T15:32:48.977" v="2879" actId="1037"/>
          <ac:picMkLst>
            <pc:docMk/>
            <pc:sldMk cId="3344516777" sldId="271"/>
            <ac:picMk id="6" creationId="{9EC2049B-1776-4A16-17B9-DEF0C1B075AA}"/>
          </ac:picMkLst>
        </pc:picChg>
        <pc:picChg chg="del">
          <ac:chgData name="Nisha" userId="b9a49aa9cc7d7699" providerId="LiveId" clId="{E3E103FC-6EB6-4761-83CE-DAFAB5D3015A}" dt="2022-08-28T13:42:41.239" v="1186" actId="478"/>
          <ac:picMkLst>
            <pc:docMk/>
            <pc:sldMk cId="3344516777" sldId="271"/>
            <ac:picMk id="7" creationId="{60FCBEB9-4C07-467F-6E28-45AB58B077B5}"/>
          </ac:picMkLst>
        </pc:picChg>
      </pc:sldChg>
      <pc:sldChg chg="addSp delSp modSp add mod setBg">
        <pc:chgData name="Nisha" userId="b9a49aa9cc7d7699" providerId="LiveId" clId="{E3E103FC-6EB6-4761-83CE-DAFAB5D3015A}" dt="2022-08-30T10:59:22.692" v="11660" actId="114"/>
        <pc:sldMkLst>
          <pc:docMk/>
          <pc:sldMk cId="1257186846" sldId="272"/>
        </pc:sldMkLst>
        <pc:spChg chg="mod">
          <ac:chgData name="Nisha" userId="b9a49aa9cc7d7699" providerId="LiveId" clId="{E3E103FC-6EB6-4761-83CE-DAFAB5D3015A}" dt="2022-08-30T10:59:22.692" v="11660" actId="114"/>
          <ac:spMkLst>
            <pc:docMk/>
            <pc:sldMk cId="1257186846" sldId="272"/>
            <ac:spMk id="2" creationId="{DAE1668E-6428-981E-943F-A1EA80158243}"/>
          </ac:spMkLst>
        </pc:spChg>
        <pc:spChg chg="add mod">
          <ac:chgData name="Nisha" userId="b9a49aa9cc7d7699" providerId="LiveId" clId="{E3E103FC-6EB6-4761-83CE-DAFAB5D3015A}" dt="2022-08-30T10:35:13.147" v="10584"/>
          <ac:spMkLst>
            <pc:docMk/>
            <pc:sldMk cId="1257186846" sldId="272"/>
            <ac:spMk id="4" creationId="{6D805D3E-421C-2177-6388-55F37AFB03B6}"/>
          </ac:spMkLst>
        </pc:spChg>
        <pc:picChg chg="del">
          <ac:chgData name="Nisha" userId="b9a49aa9cc7d7699" providerId="LiveId" clId="{E3E103FC-6EB6-4761-83CE-DAFAB5D3015A}" dt="2022-08-28T15:33:52.122" v="2896" actId="478"/>
          <ac:picMkLst>
            <pc:docMk/>
            <pc:sldMk cId="1257186846" sldId="272"/>
            <ac:picMk id="6" creationId="{9EC2049B-1776-4A16-17B9-DEF0C1B075AA}"/>
          </ac:picMkLst>
        </pc:picChg>
      </pc:sldChg>
      <pc:sldChg chg="addSp delSp modSp add mod setBg">
        <pc:chgData name="Nisha" userId="b9a49aa9cc7d7699" providerId="LiveId" clId="{E3E103FC-6EB6-4761-83CE-DAFAB5D3015A}" dt="2022-08-30T10:59:28.022" v="11661" actId="114"/>
        <pc:sldMkLst>
          <pc:docMk/>
          <pc:sldMk cId="2232502684" sldId="273"/>
        </pc:sldMkLst>
        <pc:spChg chg="mod">
          <ac:chgData name="Nisha" userId="b9a49aa9cc7d7699" providerId="LiveId" clId="{E3E103FC-6EB6-4761-83CE-DAFAB5D3015A}" dt="2022-08-30T10:59:28.022" v="11661" actId="114"/>
          <ac:spMkLst>
            <pc:docMk/>
            <pc:sldMk cId="2232502684" sldId="273"/>
            <ac:spMk id="2" creationId="{DAE1668E-6428-981E-943F-A1EA80158243}"/>
          </ac:spMkLst>
        </pc:spChg>
        <pc:spChg chg="add mod">
          <ac:chgData name="Nisha" userId="b9a49aa9cc7d7699" providerId="LiveId" clId="{E3E103FC-6EB6-4761-83CE-DAFAB5D3015A}" dt="2022-08-30T10:35:13.147" v="10584"/>
          <ac:spMkLst>
            <pc:docMk/>
            <pc:sldMk cId="2232502684" sldId="273"/>
            <ac:spMk id="4" creationId="{C9850789-CA2F-B14A-CA04-CD8E95D1708A}"/>
          </ac:spMkLst>
        </pc:spChg>
        <pc:picChg chg="del">
          <ac:chgData name="Nisha" userId="b9a49aa9cc7d7699" providerId="LiveId" clId="{E3E103FC-6EB6-4761-83CE-DAFAB5D3015A}" dt="2022-08-28T15:33:55.578" v="2897" actId="478"/>
          <ac:picMkLst>
            <pc:docMk/>
            <pc:sldMk cId="2232502684" sldId="273"/>
            <ac:picMk id="6" creationId="{9EC2049B-1776-4A16-17B9-DEF0C1B075AA}"/>
          </ac:picMkLst>
        </pc:picChg>
      </pc:sldChg>
      <pc:sldChg chg="addSp delSp modSp new mod setBg modAnim">
        <pc:chgData name="Nisha" userId="b9a49aa9cc7d7699" providerId="LiveId" clId="{E3E103FC-6EB6-4761-83CE-DAFAB5D3015A}" dt="2022-08-30T11:10:19.460" v="11672" actId="14100"/>
        <pc:sldMkLst>
          <pc:docMk/>
          <pc:sldMk cId="1815627425" sldId="274"/>
        </pc:sldMkLst>
        <pc:spChg chg="add mod">
          <ac:chgData name="Nisha" userId="b9a49aa9cc7d7699" providerId="LiveId" clId="{E3E103FC-6EB6-4761-83CE-DAFAB5D3015A}" dt="2022-08-30T11:09:35.404" v="11662" actId="14100"/>
          <ac:spMkLst>
            <pc:docMk/>
            <pc:sldMk cId="1815627425" sldId="274"/>
            <ac:spMk id="2" creationId="{376E0EBF-A50E-2C98-F23A-2FA598E118AB}"/>
          </ac:spMkLst>
        </pc:spChg>
        <pc:spChg chg="add mod">
          <ac:chgData name="Nisha" userId="b9a49aa9cc7d7699" providerId="LiveId" clId="{E3E103FC-6EB6-4761-83CE-DAFAB5D3015A}" dt="2022-08-30T11:10:12.990" v="11670" actId="14100"/>
          <ac:spMkLst>
            <pc:docMk/>
            <pc:sldMk cId="1815627425" sldId="274"/>
            <ac:spMk id="3" creationId="{7B407868-E299-C6E7-3459-2CBFC2BD002D}"/>
          </ac:spMkLst>
        </pc:spChg>
        <pc:spChg chg="add mod">
          <ac:chgData name="Nisha" userId="b9a49aa9cc7d7699" providerId="LiveId" clId="{E3E103FC-6EB6-4761-83CE-DAFAB5D3015A}" dt="2022-08-30T11:09:48.658" v="11665" actId="14100"/>
          <ac:spMkLst>
            <pc:docMk/>
            <pc:sldMk cId="1815627425" sldId="274"/>
            <ac:spMk id="4" creationId="{2947D43C-E498-D00B-56F3-4C77ABFB68C8}"/>
          </ac:spMkLst>
        </pc:spChg>
        <pc:spChg chg="add mod">
          <ac:chgData name="Nisha" userId="b9a49aa9cc7d7699" providerId="LiveId" clId="{E3E103FC-6EB6-4761-83CE-DAFAB5D3015A}" dt="2022-08-30T11:10:19.460" v="11672" actId="14100"/>
          <ac:spMkLst>
            <pc:docMk/>
            <pc:sldMk cId="1815627425" sldId="274"/>
            <ac:spMk id="5" creationId="{D562A2D9-3509-A930-447D-C9C2991236E9}"/>
          </ac:spMkLst>
        </pc:spChg>
        <pc:spChg chg="add mod">
          <ac:chgData name="Nisha" userId="b9a49aa9cc7d7699" providerId="LiveId" clId="{E3E103FC-6EB6-4761-83CE-DAFAB5D3015A}" dt="2022-08-30T11:10:01.723" v="11667" actId="14100"/>
          <ac:spMkLst>
            <pc:docMk/>
            <pc:sldMk cId="1815627425" sldId="274"/>
            <ac:spMk id="6" creationId="{3653E09F-8C38-8F6E-6978-A6D247A92698}"/>
          </ac:spMkLst>
        </pc:spChg>
        <pc:spChg chg="add del mod">
          <ac:chgData name="Nisha" userId="b9a49aa9cc7d7699" providerId="LiveId" clId="{E3E103FC-6EB6-4761-83CE-DAFAB5D3015A}" dt="2022-08-30T09:34:30.635" v="8810" actId="478"/>
          <ac:spMkLst>
            <pc:docMk/>
            <pc:sldMk cId="1815627425" sldId="274"/>
            <ac:spMk id="7" creationId="{19A7EEDF-31EC-E88D-C228-9917A225CA59}"/>
          </ac:spMkLst>
        </pc:spChg>
        <pc:spChg chg="add mod">
          <ac:chgData name="Nisha" userId="b9a49aa9cc7d7699" providerId="LiveId" clId="{E3E103FC-6EB6-4761-83CE-DAFAB5D3015A}" dt="2022-08-30T10:57:24.194" v="11654" actId="20577"/>
          <ac:spMkLst>
            <pc:docMk/>
            <pc:sldMk cId="1815627425" sldId="274"/>
            <ac:spMk id="8" creationId="{EE9971DE-6722-FE83-6648-126E568E9A16}"/>
          </ac:spMkLst>
        </pc:spChg>
      </pc:sldChg>
      <pc:sldChg chg="addSp delSp modSp new setBg">
        <pc:chgData name="Nisha" userId="b9a49aa9cc7d7699" providerId="LiveId" clId="{E3E103FC-6EB6-4761-83CE-DAFAB5D3015A}" dt="2022-08-30T10:42:12.922" v="10749" actId="478"/>
        <pc:sldMkLst>
          <pc:docMk/>
          <pc:sldMk cId="1639415570" sldId="275"/>
        </pc:sldMkLst>
        <pc:picChg chg="add del mod">
          <ac:chgData name="Nisha" userId="b9a49aa9cc7d7699" providerId="LiveId" clId="{E3E103FC-6EB6-4761-83CE-DAFAB5D3015A}" dt="2022-08-30T10:08:21.043" v="10432" actId="478"/>
          <ac:picMkLst>
            <pc:docMk/>
            <pc:sldMk cId="1639415570" sldId="275"/>
            <ac:picMk id="1026" creationId="{728AC925-9806-024B-2979-DD94478D32A2}"/>
          </ac:picMkLst>
        </pc:picChg>
        <pc:picChg chg="add del mod">
          <ac:chgData name="Nisha" userId="b9a49aa9cc7d7699" providerId="LiveId" clId="{E3E103FC-6EB6-4761-83CE-DAFAB5D3015A}" dt="2022-08-30T10:07:33.575" v="10430"/>
          <ac:picMkLst>
            <pc:docMk/>
            <pc:sldMk cId="1639415570" sldId="275"/>
            <ac:picMk id="1028" creationId="{D6C02853-2B83-27AF-657A-2C46433A1465}"/>
          </ac:picMkLst>
        </pc:picChg>
        <pc:picChg chg="add del mod">
          <ac:chgData name="Nisha" userId="b9a49aa9cc7d7699" providerId="LiveId" clId="{E3E103FC-6EB6-4761-83CE-DAFAB5D3015A}" dt="2022-08-30T10:42:12.922" v="10749" actId="478"/>
          <ac:picMkLst>
            <pc:docMk/>
            <pc:sldMk cId="1639415570" sldId="275"/>
            <ac:picMk id="1030" creationId="{7C278DC4-BA1C-6620-2E9D-704331305F10}"/>
          </ac:picMkLst>
        </pc:picChg>
      </pc:sldChg>
      <pc:sldChg chg="addSp delSp modSp new del mod">
        <pc:chgData name="Nisha" userId="b9a49aa9cc7d7699" providerId="LiveId" clId="{E3E103FC-6EB6-4761-83CE-DAFAB5D3015A}" dt="2022-08-30T10:55:05.816" v="11507" actId="47"/>
        <pc:sldMkLst>
          <pc:docMk/>
          <pc:sldMk cId="160050460" sldId="276"/>
        </pc:sldMkLst>
        <pc:spChg chg="add del mod">
          <ac:chgData name="Nisha" userId="b9a49aa9cc7d7699" providerId="LiveId" clId="{E3E103FC-6EB6-4761-83CE-DAFAB5D3015A}" dt="2022-08-30T10:54:27.413" v="11504" actId="478"/>
          <ac:spMkLst>
            <pc:docMk/>
            <pc:sldMk cId="160050460" sldId="276"/>
            <ac:spMk id="6" creationId="{470209BA-2680-478D-CC0C-324822C955C9}"/>
          </ac:spMkLst>
        </pc:spChg>
        <pc:spChg chg="add del mod">
          <ac:chgData name="Nisha" userId="b9a49aa9cc7d7699" providerId="LiveId" clId="{E3E103FC-6EB6-4761-83CE-DAFAB5D3015A}" dt="2022-08-30T10:54:25.267" v="11503" actId="478"/>
          <ac:spMkLst>
            <pc:docMk/>
            <pc:sldMk cId="160050460" sldId="276"/>
            <ac:spMk id="8" creationId="{005BE76F-2B36-50F7-553F-20E4D4780D11}"/>
          </ac:spMkLst>
        </pc:spChg>
        <pc:graphicFrameChg chg="add del mod modGraphic">
          <ac:chgData name="Nisha" userId="b9a49aa9cc7d7699" providerId="LiveId" clId="{E3E103FC-6EB6-4761-83CE-DAFAB5D3015A}" dt="2022-08-30T10:46:40.865" v="10877" actId="478"/>
          <ac:graphicFrameMkLst>
            <pc:docMk/>
            <pc:sldMk cId="160050460" sldId="276"/>
            <ac:graphicFrameMk id="2" creationId="{377CBF8D-4C5A-7DD8-DBFC-D6AFF7D3D675}"/>
          </ac:graphicFrameMkLst>
        </pc:graphicFrameChg>
        <pc:graphicFrameChg chg="add del mod modGraphic">
          <ac:chgData name="Nisha" userId="b9a49aa9cc7d7699" providerId="LiveId" clId="{E3E103FC-6EB6-4761-83CE-DAFAB5D3015A}" dt="2022-08-30T10:54:29.309" v="11505" actId="478"/>
          <ac:graphicFrameMkLst>
            <pc:docMk/>
            <pc:sldMk cId="160050460" sldId="276"/>
            <ac:graphicFrameMk id="3" creationId="{A91588F9-9B68-D65F-A563-4A9C50DBDACC}"/>
          </ac:graphicFrameMkLst>
        </pc:graphicFrameChg>
        <pc:graphicFrameChg chg="add del mod modGraphic">
          <ac:chgData name="Nisha" userId="b9a49aa9cc7d7699" providerId="LiveId" clId="{E3E103FC-6EB6-4761-83CE-DAFAB5D3015A}" dt="2022-08-30T10:52:05.627" v="11265" actId="478"/>
          <ac:graphicFrameMkLst>
            <pc:docMk/>
            <pc:sldMk cId="160050460" sldId="276"/>
            <ac:graphicFrameMk id="4" creationId="{3E391ADA-7C4A-36EF-C753-3007269067A9}"/>
          </ac:graphicFrameMkLst>
        </pc:graphicFrameChg>
      </pc:sldChg>
      <pc:sldMasterChg chg="setBg modSldLayout">
        <pc:chgData name="Nisha" userId="b9a49aa9cc7d7699" providerId="LiveId" clId="{E3E103FC-6EB6-4761-83CE-DAFAB5D3015A}" dt="2022-08-30T10:44:03.091" v="10758"/>
        <pc:sldMasterMkLst>
          <pc:docMk/>
          <pc:sldMasterMk cId="3173484329" sldId="2147483696"/>
        </pc:sldMasterMkLst>
        <pc:sldLayoutChg chg="setBg">
          <pc:chgData name="Nisha" userId="b9a49aa9cc7d7699" providerId="LiveId" clId="{E3E103FC-6EB6-4761-83CE-DAFAB5D3015A}" dt="2022-08-30T10:44:03.091" v="10758"/>
          <pc:sldLayoutMkLst>
            <pc:docMk/>
            <pc:sldMasterMk cId="3173484329" sldId="2147483696"/>
            <pc:sldLayoutMk cId="2647010446" sldId="2147483697"/>
          </pc:sldLayoutMkLst>
        </pc:sldLayoutChg>
        <pc:sldLayoutChg chg="setBg">
          <pc:chgData name="Nisha" userId="b9a49aa9cc7d7699" providerId="LiveId" clId="{E3E103FC-6EB6-4761-83CE-DAFAB5D3015A}" dt="2022-08-30T10:44:03.091" v="10758"/>
          <pc:sldLayoutMkLst>
            <pc:docMk/>
            <pc:sldMasterMk cId="3173484329" sldId="2147483696"/>
            <pc:sldLayoutMk cId="2146166777" sldId="2147483698"/>
          </pc:sldLayoutMkLst>
        </pc:sldLayoutChg>
        <pc:sldLayoutChg chg="setBg">
          <pc:chgData name="Nisha" userId="b9a49aa9cc7d7699" providerId="LiveId" clId="{E3E103FC-6EB6-4761-83CE-DAFAB5D3015A}" dt="2022-08-30T10:44:03.091" v="10758"/>
          <pc:sldLayoutMkLst>
            <pc:docMk/>
            <pc:sldMasterMk cId="3173484329" sldId="2147483696"/>
            <pc:sldLayoutMk cId="3968546578" sldId="2147483699"/>
          </pc:sldLayoutMkLst>
        </pc:sldLayoutChg>
        <pc:sldLayoutChg chg="setBg">
          <pc:chgData name="Nisha" userId="b9a49aa9cc7d7699" providerId="LiveId" clId="{E3E103FC-6EB6-4761-83CE-DAFAB5D3015A}" dt="2022-08-30T10:44:03.091" v="10758"/>
          <pc:sldLayoutMkLst>
            <pc:docMk/>
            <pc:sldMasterMk cId="3173484329" sldId="2147483696"/>
            <pc:sldLayoutMk cId="2634737099" sldId="2147483700"/>
          </pc:sldLayoutMkLst>
        </pc:sldLayoutChg>
        <pc:sldLayoutChg chg="setBg">
          <pc:chgData name="Nisha" userId="b9a49aa9cc7d7699" providerId="LiveId" clId="{E3E103FC-6EB6-4761-83CE-DAFAB5D3015A}" dt="2022-08-30T10:44:03.091" v="10758"/>
          <pc:sldLayoutMkLst>
            <pc:docMk/>
            <pc:sldMasterMk cId="3173484329" sldId="2147483696"/>
            <pc:sldLayoutMk cId="95210898" sldId="2147483701"/>
          </pc:sldLayoutMkLst>
        </pc:sldLayoutChg>
        <pc:sldLayoutChg chg="setBg">
          <pc:chgData name="Nisha" userId="b9a49aa9cc7d7699" providerId="LiveId" clId="{E3E103FC-6EB6-4761-83CE-DAFAB5D3015A}" dt="2022-08-30T10:44:03.091" v="10758"/>
          <pc:sldLayoutMkLst>
            <pc:docMk/>
            <pc:sldMasterMk cId="3173484329" sldId="2147483696"/>
            <pc:sldLayoutMk cId="4154744398" sldId="2147483702"/>
          </pc:sldLayoutMkLst>
        </pc:sldLayoutChg>
        <pc:sldLayoutChg chg="setBg">
          <pc:chgData name="Nisha" userId="b9a49aa9cc7d7699" providerId="LiveId" clId="{E3E103FC-6EB6-4761-83CE-DAFAB5D3015A}" dt="2022-08-30T10:44:03.091" v="10758"/>
          <pc:sldLayoutMkLst>
            <pc:docMk/>
            <pc:sldMasterMk cId="3173484329" sldId="2147483696"/>
            <pc:sldLayoutMk cId="248403814" sldId="2147483703"/>
          </pc:sldLayoutMkLst>
        </pc:sldLayoutChg>
        <pc:sldLayoutChg chg="setBg">
          <pc:chgData name="Nisha" userId="b9a49aa9cc7d7699" providerId="LiveId" clId="{E3E103FC-6EB6-4761-83CE-DAFAB5D3015A}" dt="2022-08-30T10:44:03.091" v="10758"/>
          <pc:sldLayoutMkLst>
            <pc:docMk/>
            <pc:sldMasterMk cId="3173484329" sldId="2147483696"/>
            <pc:sldLayoutMk cId="365583941" sldId="2147483704"/>
          </pc:sldLayoutMkLst>
        </pc:sldLayoutChg>
        <pc:sldLayoutChg chg="setBg">
          <pc:chgData name="Nisha" userId="b9a49aa9cc7d7699" providerId="LiveId" clId="{E3E103FC-6EB6-4761-83CE-DAFAB5D3015A}" dt="2022-08-30T10:44:03.091" v="10758"/>
          <pc:sldLayoutMkLst>
            <pc:docMk/>
            <pc:sldMasterMk cId="3173484329" sldId="2147483696"/>
            <pc:sldLayoutMk cId="1040356961" sldId="2147483705"/>
          </pc:sldLayoutMkLst>
        </pc:sldLayoutChg>
        <pc:sldLayoutChg chg="setBg">
          <pc:chgData name="Nisha" userId="b9a49aa9cc7d7699" providerId="LiveId" clId="{E3E103FC-6EB6-4761-83CE-DAFAB5D3015A}" dt="2022-08-30T10:44:03.091" v="10758"/>
          <pc:sldLayoutMkLst>
            <pc:docMk/>
            <pc:sldMasterMk cId="3173484329" sldId="2147483696"/>
            <pc:sldLayoutMk cId="3508157246" sldId="2147483706"/>
          </pc:sldLayoutMkLst>
        </pc:sldLayoutChg>
        <pc:sldLayoutChg chg="setBg">
          <pc:chgData name="Nisha" userId="b9a49aa9cc7d7699" providerId="LiveId" clId="{E3E103FC-6EB6-4761-83CE-DAFAB5D3015A}" dt="2022-08-30T10:44:03.091" v="10758"/>
          <pc:sldLayoutMkLst>
            <pc:docMk/>
            <pc:sldMasterMk cId="3173484329" sldId="2147483696"/>
            <pc:sldLayoutMk cId="3543484532" sldId="2147483707"/>
          </pc:sldLayoutMkLst>
        </pc:sldLayoutChg>
        <pc:sldLayoutChg chg="setBg">
          <pc:chgData name="Nisha" userId="b9a49aa9cc7d7699" providerId="LiveId" clId="{E3E103FC-6EB6-4761-83CE-DAFAB5D3015A}" dt="2022-08-30T10:44:03.091" v="10758"/>
          <pc:sldLayoutMkLst>
            <pc:docMk/>
            <pc:sldMasterMk cId="3173484329" sldId="2147483696"/>
            <pc:sldLayoutMk cId="961775953" sldId="2147483708"/>
          </pc:sldLayoutMkLst>
        </pc:sldLayoutChg>
        <pc:sldLayoutChg chg="setBg">
          <pc:chgData name="Nisha" userId="b9a49aa9cc7d7699" providerId="LiveId" clId="{E3E103FC-6EB6-4761-83CE-DAFAB5D3015A}" dt="2022-08-30T10:44:03.091" v="10758"/>
          <pc:sldLayoutMkLst>
            <pc:docMk/>
            <pc:sldMasterMk cId="3173484329" sldId="2147483696"/>
            <pc:sldLayoutMk cId="1215863158" sldId="2147483709"/>
          </pc:sldLayoutMkLst>
        </pc:sldLayoutChg>
        <pc:sldLayoutChg chg="setBg">
          <pc:chgData name="Nisha" userId="b9a49aa9cc7d7699" providerId="LiveId" clId="{E3E103FC-6EB6-4761-83CE-DAFAB5D3015A}" dt="2022-08-30T10:44:03.091" v="10758"/>
          <pc:sldLayoutMkLst>
            <pc:docMk/>
            <pc:sldMasterMk cId="3173484329" sldId="2147483696"/>
            <pc:sldLayoutMk cId="277258441" sldId="2147483710"/>
          </pc:sldLayoutMkLst>
        </pc:sldLayoutChg>
        <pc:sldLayoutChg chg="setBg">
          <pc:chgData name="Nisha" userId="b9a49aa9cc7d7699" providerId="LiveId" clId="{E3E103FC-6EB6-4761-83CE-DAFAB5D3015A}" dt="2022-08-30T10:44:03.091" v="10758"/>
          <pc:sldLayoutMkLst>
            <pc:docMk/>
            <pc:sldMasterMk cId="3173484329" sldId="2147483696"/>
            <pc:sldLayoutMk cId="1456389916" sldId="2147483711"/>
          </pc:sldLayoutMkLst>
        </pc:sldLayoutChg>
        <pc:sldLayoutChg chg="setBg">
          <pc:chgData name="Nisha" userId="b9a49aa9cc7d7699" providerId="LiveId" clId="{E3E103FC-6EB6-4761-83CE-DAFAB5D3015A}" dt="2022-08-30T10:44:03.091" v="10758"/>
          <pc:sldLayoutMkLst>
            <pc:docMk/>
            <pc:sldMasterMk cId="3173484329" sldId="2147483696"/>
            <pc:sldLayoutMk cId="3699229545" sldId="214748371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AF938E-D52D-46D0-9A53-8306DE86E4F1}"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264701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F938E-D52D-46D0-9A53-8306DE86E4F1}"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350815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F938E-D52D-46D0-9A53-8306DE86E4F1}"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6CD88-B866-41E3-98FE-A91B1C77F72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3484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F938E-D52D-46D0-9A53-8306DE86E4F1}"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961775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F938E-D52D-46D0-9A53-8306DE86E4F1}"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6CD88-B866-41E3-98FE-A91B1C77F72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5863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F938E-D52D-46D0-9A53-8306DE86E4F1}"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27725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F938E-D52D-46D0-9A53-8306DE86E4F1}"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1456389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F938E-D52D-46D0-9A53-8306DE86E4F1}"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369922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F938E-D52D-46D0-9A53-8306DE86E4F1}"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214616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F938E-D52D-46D0-9A53-8306DE86E4F1}"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3968546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AF938E-D52D-46D0-9A53-8306DE86E4F1}"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263473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AF938E-D52D-46D0-9A53-8306DE86E4F1}"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9521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AF938E-D52D-46D0-9A53-8306DE86E4F1}"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415474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F938E-D52D-46D0-9A53-8306DE86E4F1}"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24840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F938E-D52D-46D0-9A53-8306DE86E4F1}"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36558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AF938E-D52D-46D0-9A53-8306DE86E4F1}"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6CD88-B866-41E3-98FE-A91B1C77F72A}" type="slidenum">
              <a:rPr lang="en-IN" smtClean="0"/>
              <a:t>‹#›</a:t>
            </a:fld>
            <a:endParaRPr lang="en-IN"/>
          </a:p>
        </p:txBody>
      </p:sp>
    </p:spTree>
    <p:extLst>
      <p:ext uri="{BB962C8B-B14F-4D97-AF65-F5344CB8AC3E}">
        <p14:creationId xmlns:p14="http://schemas.microsoft.com/office/powerpoint/2010/main" val="1040356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AF938E-D52D-46D0-9A53-8306DE86E4F1}" type="datetimeFigureOut">
              <a:rPr lang="en-IN" smtClean="0"/>
              <a:t>30-08-2022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E6CD88-B866-41E3-98FE-A91B1C77F72A}" type="slidenum">
              <a:rPr lang="en-IN" smtClean="0"/>
              <a:t>‹#›</a:t>
            </a:fld>
            <a:endParaRPr lang="en-IN"/>
          </a:p>
        </p:txBody>
      </p:sp>
    </p:spTree>
    <p:extLst>
      <p:ext uri="{BB962C8B-B14F-4D97-AF65-F5344CB8AC3E}">
        <p14:creationId xmlns:p14="http://schemas.microsoft.com/office/powerpoint/2010/main" val="31734843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2161-48CE-AD1D-2F5C-BD1A6F4FB4E2}"/>
              </a:ext>
            </a:extLst>
          </p:cNvPr>
          <p:cNvSpPr>
            <a:spLocks noGrp="1"/>
          </p:cNvSpPr>
          <p:nvPr>
            <p:ph type="ctrTitle"/>
          </p:nvPr>
        </p:nvSpPr>
        <p:spPr>
          <a:xfrm>
            <a:off x="1507067" y="2404534"/>
            <a:ext cx="7766936" cy="1351678"/>
          </a:xfrm>
        </p:spPr>
        <p:txBody>
          <a:bodyPr>
            <a:normAutofit/>
          </a:bodyPr>
          <a:lstStyle/>
          <a:p>
            <a:pPr algn="ctr"/>
            <a:r>
              <a:rPr lang="en-US" sz="2400" b="1" dirty="0" err="1">
                <a:solidFill>
                  <a:schemeClr val="tx1"/>
                </a:solidFill>
                <a:latin typeface="Calibri" panose="020F0502020204030204" pitchFamily="34" charset="0"/>
                <a:cs typeface="Calibri" panose="020F0502020204030204" pitchFamily="34" charset="0"/>
              </a:rPr>
              <a:t>Cyclistic</a:t>
            </a:r>
            <a:r>
              <a:rPr lang="en-US" sz="2400" b="1" dirty="0">
                <a:solidFill>
                  <a:schemeClr val="tx1"/>
                </a:solidFill>
                <a:latin typeface="Calibri" panose="020F0502020204030204" pitchFamily="34" charset="0"/>
                <a:cs typeface="Calibri" panose="020F0502020204030204" pitchFamily="34" charset="0"/>
              </a:rPr>
              <a:t> Bike Share Data Analysis for speedy Success</a:t>
            </a:r>
            <a:br>
              <a:rPr lang="en-US" sz="2000" dirty="0">
                <a:solidFill>
                  <a:schemeClr val="tx1"/>
                </a:solidFill>
              </a:rPr>
            </a:br>
            <a:r>
              <a:rPr lang="en-US" sz="1400" dirty="0">
                <a:solidFill>
                  <a:schemeClr val="tx1"/>
                </a:solidFill>
              </a:rPr>
              <a:t>A case study provided by Google Data Analytics Program</a:t>
            </a:r>
            <a:endParaRPr lang="en-IN" sz="2000" dirty="0">
              <a:solidFill>
                <a:schemeClr val="tx1"/>
              </a:solidFill>
            </a:endParaRPr>
          </a:p>
        </p:txBody>
      </p:sp>
      <p:sp>
        <p:nvSpPr>
          <p:cNvPr id="3" name="Subtitle 2">
            <a:extLst>
              <a:ext uri="{FF2B5EF4-FFF2-40B4-BE49-F238E27FC236}">
                <a16:creationId xmlns:a16="http://schemas.microsoft.com/office/drawing/2014/main" id="{0AB3D214-536A-DF76-9E72-FC68364DF06A}"/>
              </a:ext>
            </a:extLst>
          </p:cNvPr>
          <p:cNvSpPr>
            <a:spLocks noGrp="1"/>
          </p:cNvSpPr>
          <p:nvPr>
            <p:ph type="subTitle" idx="1"/>
          </p:nvPr>
        </p:nvSpPr>
        <p:spPr>
          <a:xfrm>
            <a:off x="7288307" y="4536141"/>
            <a:ext cx="1985696" cy="611591"/>
          </a:xfrm>
        </p:spPr>
        <p:txBody>
          <a:bodyPr/>
          <a:lstStyle/>
          <a:p>
            <a:r>
              <a:rPr lang="en-US" dirty="0"/>
              <a:t>By Nisha Bharti</a:t>
            </a:r>
            <a:endParaRPr lang="en-IN" dirty="0"/>
          </a:p>
        </p:txBody>
      </p:sp>
    </p:spTree>
    <p:extLst>
      <p:ext uri="{BB962C8B-B14F-4D97-AF65-F5344CB8AC3E}">
        <p14:creationId xmlns:p14="http://schemas.microsoft.com/office/powerpoint/2010/main" val="3676404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672353" y="824752"/>
            <a:ext cx="10652872" cy="549649"/>
          </a:xfrm>
          <a:noFill/>
        </p:spPr>
        <p:txBody>
          <a:bodyPr>
            <a:normAutofit/>
          </a:bodyPr>
          <a:lstStyle/>
          <a:p>
            <a:r>
              <a:rPr lang="en-US" sz="2000" dirty="0">
                <a:solidFill>
                  <a:schemeClr val="tx1">
                    <a:lumMod val="95000"/>
                    <a:lumOff val="5000"/>
                  </a:schemeClr>
                </a:solidFill>
                <a:latin typeface="Calibri" panose="020F0502020204030204" pitchFamily="34" charset="0"/>
                <a:cs typeface="Calibri" panose="020F0502020204030204" pitchFamily="34" charset="0"/>
              </a:rPr>
              <a:t>            Hourly Distribution of annual and casual riders</a:t>
            </a:r>
            <a:endParaRPr lang="en-IN" sz="2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1B04DE6C-5890-2B21-5296-A94A71241AE0}"/>
              </a:ext>
            </a:extLst>
          </p:cNvPr>
          <p:cNvSpPr txBox="1">
            <a:spLocks/>
          </p:cNvSpPr>
          <p:nvPr/>
        </p:nvSpPr>
        <p:spPr>
          <a:xfrm>
            <a:off x="838200" y="4038599"/>
            <a:ext cx="10734674" cy="24479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en-IN" sz="1600" dirty="0"/>
          </a:p>
        </p:txBody>
      </p:sp>
      <p:pic>
        <p:nvPicPr>
          <p:cNvPr id="7" name="Content Placeholder 6">
            <a:extLst>
              <a:ext uri="{FF2B5EF4-FFF2-40B4-BE49-F238E27FC236}">
                <a16:creationId xmlns:a16="http://schemas.microsoft.com/office/drawing/2014/main" id="{AF661410-8C0A-7BFD-0794-52CFF0D9A158}"/>
              </a:ext>
            </a:extLst>
          </p:cNvPr>
          <p:cNvPicPr>
            <a:picLocks noGrp="1" noChangeAspect="1"/>
          </p:cNvPicPr>
          <p:nvPr>
            <p:ph idx="1"/>
          </p:nvPr>
        </p:nvPicPr>
        <p:blipFill>
          <a:blip r:embed="rId2"/>
          <a:stretch>
            <a:fillRect/>
          </a:stretch>
        </p:blipFill>
        <p:spPr>
          <a:xfrm>
            <a:off x="942928" y="2059012"/>
            <a:ext cx="5191171" cy="3393906"/>
          </a:xfrm>
        </p:spPr>
      </p:pic>
      <p:sp>
        <p:nvSpPr>
          <p:cNvPr id="9" name="TextBox 8">
            <a:extLst>
              <a:ext uri="{FF2B5EF4-FFF2-40B4-BE49-F238E27FC236}">
                <a16:creationId xmlns:a16="http://schemas.microsoft.com/office/drawing/2014/main" id="{DF9EA028-0A93-202E-E8F3-7A95C48B611D}"/>
              </a:ext>
            </a:extLst>
          </p:cNvPr>
          <p:cNvSpPr txBox="1"/>
          <p:nvPr/>
        </p:nvSpPr>
        <p:spPr>
          <a:xfrm>
            <a:off x="7575178" y="-8965"/>
            <a:ext cx="4597915" cy="6858000"/>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People ride </a:t>
            </a:r>
            <a:r>
              <a:rPr lang="en-US" sz="1400" dirty="0" err="1">
                <a:latin typeface="Calibri" panose="020F0502020204030204" pitchFamily="34" charset="0"/>
                <a:cs typeface="Calibri" panose="020F0502020204030204" pitchFamily="34" charset="0"/>
              </a:rPr>
              <a:t>cyclistic</a:t>
            </a:r>
            <a:r>
              <a:rPr lang="en-US" sz="1400" dirty="0">
                <a:latin typeface="Calibri" panose="020F0502020204030204" pitchFamily="34" charset="0"/>
                <a:cs typeface="Calibri" panose="020F0502020204030204" pitchFamily="34" charset="0"/>
              </a:rPr>
              <a:t> bike mostly in the late afternoon and early evening starting from 2:30 PM to 7:30 PM.</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Count of people is maximum from 6:30 to 7:30 PM i.e. the time when people come back to their home from office.</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Members ride the bike more  from 5:00AM to 10:00PM.</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Count of members is approximately more than twice from 5:00 AM to 9 PM.</a:t>
            </a: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444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647701" y="247650"/>
            <a:ext cx="10677524" cy="561975"/>
          </a:xfrm>
          <a:noFill/>
        </p:spPr>
        <p:txBody>
          <a:bodyPr>
            <a:normAutofit/>
          </a:bodyPr>
          <a:lstStyle/>
          <a:p>
            <a:r>
              <a:rPr lang="en-US" sz="2000" dirty="0">
                <a:solidFill>
                  <a:schemeClr val="tx1">
                    <a:lumMod val="95000"/>
                    <a:lumOff val="5000"/>
                  </a:schemeClr>
                </a:solidFill>
                <a:latin typeface="Calibri" panose="020F0502020204030204" pitchFamily="34" charset="0"/>
                <a:cs typeface="Calibri" panose="020F0502020204030204" pitchFamily="34" charset="0"/>
              </a:rPr>
              <a:t>Hourly distribution by day of annual and casual riders</a:t>
            </a:r>
            <a:endParaRPr lang="en-IN" sz="2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1B04DE6C-5890-2B21-5296-A94A71241AE0}"/>
              </a:ext>
            </a:extLst>
          </p:cNvPr>
          <p:cNvSpPr txBox="1">
            <a:spLocks/>
          </p:cNvSpPr>
          <p:nvPr/>
        </p:nvSpPr>
        <p:spPr>
          <a:xfrm>
            <a:off x="838200" y="4038599"/>
            <a:ext cx="10734674" cy="24479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en-IN" sz="1600" dirty="0"/>
          </a:p>
        </p:txBody>
      </p:sp>
      <p:pic>
        <p:nvPicPr>
          <p:cNvPr id="12" name="Content Placeholder 11">
            <a:extLst>
              <a:ext uri="{FF2B5EF4-FFF2-40B4-BE49-F238E27FC236}">
                <a16:creationId xmlns:a16="http://schemas.microsoft.com/office/drawing/2014/main" id="{A973E045-34AB-D433-0904-1DAA94F960FE}"/>
              </a:ext>
            </a:extLst>
          </p:cNvPr>
          <p:cNvPicPr>
            <a:picLocks noGrp="1" noChangeAspect="1"/>
          </p:cNvPicPr>
          <p:nvPr>
            <p:ph idx="1"/>
          </p:nvPr>
        </p:nvPicPr>
        <p:blipFill>
          <a:blip r:embed="rId2"/>
          <a:stretch>
            <a:fillRect/>
          </a:stretch>
        </p:blipFill>
        <p:spPr>
          <a:xfrm>
            <a:off x="412937" y="753033"/>
            <a:ext cx="8172449" cy="5809127"/>
          </a:xfrm>
        </p:spPr>
      </p:pic>
      <p:sp>
        <p:nvSpPr>
          <p:cNvPr id="13" name="TextBox 12">
            <a:extLst>
              <a:ext uri="{FF2B5EF4-FFF2-40B4-BE49-F238E27FC236}">
                <a16:creationId xmlns:a16="http://schemas.microsoft.com/office/drawing/2014/main" id="{303B030F-BE9B-F407-3565-5DF93CB206B2}"/>
              </a:ext>
            </a:extLst>
          </p:cNvPr>
          <p:cNvSpPr txBox="1"/>
          <p:nvPr/>
        </p:nvSpPr>
        <p:spPr>
          <a:xfrm>
            <a:off x="8812310" y="-26894"/>
            <a:ext cx="3397620" cy="6876000"/>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Members riders over weigh Casual rider on weekdays while casual riders over weigh on weekends</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Count of members is approximately double of Casual riders on weekdays</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Casual rider count on weekend is maximum from 10:30 AM to 6:30 PM</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 Member riders count is more in commuter hours i.e. from 3:00 PM  to 7:00 PM</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160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636494" y="896472"/>
            <a:ext cx="10688731" cy="585507"/>
          </a:xfrm>
          <a:noFill/>
        </p:spPr>
        <p:txBody>
          <a:bodyPr>
            <a:normAutofit/>
          </a:bodyPr>
          <a:lstStyle/>
          <a:p>
            <a:r>
              <a:rPr lang="en-US" sz="2000" dirty="0">
                <a:solidFill>
                  <a:schemeClr val="tx1">
                    <a:lumMod val="95000"/>
                    <a:lumOff val="5000"/>
                  </a:schemeClr>
                </a:solidFill>
                <a:latin typeface="Calibri" panose="020F0502020204030204" pitchFamily="34" charset="0"/>
                <a:cs typeface="Calibri" panose="020F0502020204030204" pitchFamily="34" charset="0"/>
              </a:rPr>
              <a:t>                             Data distribution by bike type</a:t>
            </a:r>
            <a:endParaRPr lang="en-IN" sz="2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1B04DE6C-5890-2B21-5296-A94A71241AE0}"/>
              </a:ext>
            </a:extLst>
          </p:cNvPr>
          <p:cNvSpPr txBox="1">
            <a:spLocks/>
          </p:cNvSpPr>
          <p:nvPr/>
        </p:nvSpPr>
        <p:spPr>
          <a:xfrm>
            <a:off x="838200" y="4038599"/>
            <a:ext cx="10734674" cy="24479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en-IN" sz="1600" dirty="0"/>
          </a:p>
        </p:txBody>
      </p:sp>
      <p:pic>
        <p:nvPicPr>
          <p:cNvPr id="7" name="Content Placeholder 6">
            <a:extLst>
              <a:ext uri="{FF2B5EF4-FFF2-40B4-BE49-F238E27FC236}">
                <a16:creationId xmlns:a16="http://schemas.microsoft.com/office/drawing/2014/main" id="{09769101-B8EE-4D24-B755-EE2A7C4AD608}"/>
              </a:ext>
            </a:extLst>
          </p:cNvPr>
          <p:cNvPicPr>
            <a:picLocks noGrp="1" noChangeAspect="1"/>
          </p:cNvPicPr>
          <p:nvPr>
            <p:ph idx="1"/>
          </p:nvPr>
        </p:nvPicPr>
        <p:blipFill>
          <a:blip r:embed="rId2"/>
          <a:stretch>
            <a:fillRect/>
          </a:stretch>
        </p:blipFill>
        <p:spPr>
          <a:xfrm>
            <a:off x="971551" y="1839937"/>
            <a:ext cx="5572124" cy="3605634"/>
          </a:xfrm>
        </p:spPr>
      </p:pic>
      <p:sp>
        <p:nvSpPr>
          <p:cNvPr id="9" name="TextBox 8">
            <a:extLst>
              <a:ext uri="{FF2B5EF4-FFF2-40B4-BE49-F238E27FC236}">
                <a16:creationId xmlns:a16="http://schemas.microsoft.com/office/drawing/2014/main" id="{F46C93A5-F00E-2A1C-6B05-5E48BA479FFE}"/>
              </a:ext>
            </a:extLst>
          </p:cNvPr>
          <p:cNvSpPr txBox="1"/>
          <p:nvPr/>
        </p:nvSpPr>
        <p:spPr>
          <a:xfrm>
            <a:off x="7548285" y="8964"/>
            <a:ext cx="4634333" cy="6840000"/>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Member doesn't ride </a:t>
            </a:r>
            <a:r>
              <a:rPr lang="en-US" sz="1400" dirty="0" err="1">
                <a:latin typeface="Calibri" panose="020F0502020204030204" pitchFamily="34" charset="0"/>
                <a:cs typeface="Calibri" panose="020F0502020204030204" pitchFamily="34" charset="0"/>
              </a:rPr>
              <a:t>docked_bike</a:t>
            </a:r>
            <a:r>
              <a:rPr lang="en-US" sz="1400" dirty="0">
                <a:latin typeface="Calibri" panose="020F0502020204030204" pitchFamily="34" charset="0"/>
                <a:cs typeface="Calibri" panose="020F0502020204030204" pitchFamily="34" charset="0"/>
              </a:rPr>
              <a:t>.</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 Member ride classic and electric bike more as compare to casual riders.</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Rider prefer to ride classic bike more and doesn't prefer to ride docked bike.</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Member riders prefer classic bike over other bike types</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701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627529" y="1117229"/>
            <a:ext cx="10697696" cy="586068"/>
          </a:xfrm>
          <a:noFill/>
        </p:spPr>
        <p:txBody>
          <a:bodyPr>
            <a:normAutofit/>
          </a:bodyPr>
          <a:lstStyle/>
          <a:p>
            <a:r>
              <a:rPr lang="en-US" sz="2000" dirty="0">
                <a:solidFill>
                  <a:schemeClr val="tx1">
                    <a:lumMod val="95000"/>
                    <a:lumOff val="5000"/>
                  </a:schemeClr>
                </a:solidFill>
                <a:latin typeface="Calibri" panose="020F0502020204030204" pitchFamily="34" charset="0"/>
                <a:cs typeface="Calibri" panose="020F0502020204030204" pitchFamily="34" charset="0"/>
              </a:rPr>
              <a:t>               Rider type data distribution by ride time</a:t>
            </a:r>
            <a:endParaRPr lang="en-IN" sz="20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1B04DE6C-5890-2B21-5296-A94A71241AE0}"/>
              </a:ext>
            </a:extLst>
          </p:cNvPr>
          <p:cNvSpPr txBox="1">
            <a:spLocks/>
          </p:cNvSpPr>
          <p:nvPr/>
        </p:nvSpPr>
        <p:spPr>
          <a:xfrm>
            <a:off x="838200" y="4038599"/>
            <a:ext cx="10734674" cy="24479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en-IN" sz="1600" dirty="0"/>
          </a:p>
        </p:txBody>
      </p:sp>
      <p:pic>
        <p:nvPicPr>
          <p:cNvPr id="7" name="Content Placeholder 6">
            <a:extLst>
              <a:ext uri="{FF2B5EF4-FFF2-40B4-BE49-F238E27FC236}">
                <a16:creationId xmlns:a16="http://schemas.microsoft.com/office/drawing/2014/main" id="{8566482A-FD1A-775A-7975-70307483BA8C}"/>
              </a:ext>
            </a:extLst>
          </p:cNvPr>
          <p:cNvPicPr>
            <a:picLocks noGrp="1" noChangeAspect="1"/>
          </p:cNvPicPr>
          <p:nvPr>
            <p:ph idx="1"/>
          </p:nvPr>
        </p:nvPicPr>
        <p:blipFill>
          <a:blip r:embed="rId2"/>
          <a:stretch>
            <a:fillRect/>
          </a:stretch>
        </p:blipFill>
        <p:spPr>
          <a:xfrm>
            <a:off x="976289" y="2059011"/>
            <a:ext cx="5548335" cy="3627414"/>
          </a:xfrm>
        </p:spPr>
      </p:pic>
      <p:sp>
        <p:nvSpPr>
          <p:cNvPr id="9" name="TextBox 8">
            <a:extLst>
              <a:ext uri="{FF2B5EF4-FFF2-40B4-BE49-F238E27FC236}">
                <a16:creationId xmlns:a16="http://schemas.microsoft.com/office/drawing/2014/main" id="{CE57C0FE-E200-5D34-DD1E-4EDD33C0E6BD}"/>
              </a:ext>
            </a:extLst>
          </p:cNvPr>
          <p:cNvSpPr txBox="1"/>
          <p:nvPr/>
        </p:nvSpPr>
        <p:spPr>
          <a:xfrm>
            <a:off x="7575179" y="10644"/>
            <a:ext cx="4609681" cy="6858000"/>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Average Ride time of casual riders over weigh members.</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9416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681318" y="887506"/>
            <a:ext cx="10652871" cy="546847"/>
          </a:xfrm>
          <a:noFill/>
        </p:spPr>
        <p:txBody>
          <a:bodyPr>
            <a:normAutofit/>
          </a:bodyPr>
          <a:lstStyle/>
          <a:p>
            <a:r>
              <a:rPr lang="en-US" sz="2000" dirty="0">
                <a:solidFill>
                  <a:schemeClr val="tx1">
                    <a:lumMod val="95000"/>
                    <a:lumOff val="5000"/>
                  </a:schemeClr>
                </a:solidFill>
                <a:latin typeface="Calibri" panose="020F0502020204030204" pitchFamily="34" charset="0"/>
                <a:cs typeface="Calibri" panose="020F0502020204030204" pitchFamily="34" charset="0"/>
              </a:rPr>
              <a:t>                             Ride time compare by weekday</a:t>
            </a:r>
            <a:endParaRPr lang="en-IN" sz="20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60FCBEB9-4C07-467F-6E28-45AB58B077B5}"/>
              </a:ext>
            </a:extLst>
          </p:cNvPr>
          <p:cNvPicPr>
            <a:picLocks noGrp="1" noChangeAspect="1"/>
          </p:cNvPicPr>
          <p:nvPr>
            <p:ph idx="1"/>
          </p:nvPr>
        </p:nvPicPr>
        <p:blipFill>
          <a:blip r:embed="rId2"/>
          <a:stretch>
            <a:fillRect/>
          </a:stretch>
        </p:blipFill>
        <p:spPr>
          <a:xfrm>
            <a:off x="838200" y="1878036"/>
            <a:ext cx="6000749" cy="3892089"/>
          </a:xfrm>
        </p:spPr>
      </p:pic>
      <p:sp>
        <p:nvSpPr>
          <p:cNvPr id="9" name="TextBox 8">
            <a:extLst>
              <a:ext uri="{FF2B5EF4-FFF2-40B4-BE49-F238E27FC236}">
                <a16:creationId xmlns:a16="http://schemas.microsoft.com/office/drawing/2014/main" id="{F5E3B0F8-2715-33CE-F182-ECE437C3BDC5}"/>
              </a:ext>
            </a:extLst>
          </p:cNvPr>
          <p:cNvSpPr txBox="1"/>
          <p:nvPr/>
        </p:nvSpPr>
        <p:spPr>
          <a:xfrm>
            <a:off x="7727576" y="-17930"/>
            <a:ext cx="4633771" cy="6858000"/>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Ride time of member on weekdays is consistent.</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Ride time average is more on weekends as compare to weekdays</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 Ride time of casual riders is fluctuating. It is maximum on Monday, Saturday and Sunday for casual riders and minimum and consistent on Tuesday, Wednesday and Thursday.</a:t>
            </a: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743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860612" y="815790"/>
            <a:ext cx="10730754" cy="603437"/>
          </a:xfrm>
          <a:noFill/>
        </p:spPr>
        <p:txBody>
          <a:bodyPr>
            <a:normAutofit/>
          </a:bodyPr>
          <a:lstStyle/>
          <a:p>
            <a:r>
              <a:rPr lang="en-US" sz="2000" dirty="0">
                <a:solidFill>
                  <a:schemeClr val="tx1">
                    <a:lumMod val="95000"/>
                    <a:lumOff val="5000"/>
                  </a:schemeClr>
                </a:solidFill>
                <a:latin typeface="Calibri" panose="020F0502020204030204" pitchFamily="34" charset="0"/>
                <a:cs typeface="Calibri" panose="020F0502020204030204" pitchFamily="34" charset="0"/>
              </a:rPr>
              <a:t>               Ride time compared by bike type</a:t>
            </a:r>
            <a:endParaRPr lang="en-IN" sz="20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9EC2049B-1776-4A16-17B9-DEF0C1B075AA}"/>
              </a:ext>
            </a:extLst>
          </p:cNvPr>
          <p:cNvPicPr>
            <a:picLocks noGrp="1" noChangeAspect="1"/>
          </p:cNvPicPr>
          <p:nvPr>
            <p:ph idx="1"/>
          </p:nvPr>
        </p:nvPicPr>
        <p:blipFill>
          <a:blip r:embed="rId2"/>
          <a:stretch>
            <a:fillRect/>
          </a:stretch>
        </p:blipFill>
        <p:spPr>
          <a:xfrm>
            <a:off x="885825" y="1668486"/>
            <a:ext cx="6381750" cy="4141182"/>
          </a:xfrm>
        </p:spPr>
      </p:pic>
      <p:sp>
        <p:nvSpPr>
          <p:cNvPr id="8" name="TextBox 7">
            <a:extLst>
              <a:ext uri="{FF2B5EF4-FFF2-40B4-BE49-F238E27FC236}">
                <a16:creationId xmlns:a16="http://schemas.microsoft.com/office/drawing/2014/main" id="{2BFC0199-E69F-6F67-A33F-362F539BEC44}"/>
              </a:ext>
            </a:extLst>
          </p:cNvPr>
          <p:cNvSpPr txBox="1"/>
          <p:nvPr/>
        </p:nvSpPr>
        <p:spPr>
          <a:xfrm>
            <a:off x="7521389" y="8964"/>
            <a:ext cx="4651703" cy="6878169"/>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Electric-bike's average ride time is minimum for both member and casual riders.</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Docked-bike's average ride time is maximum for casual riders but ride time for this bike type is zero for members.</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Classic bike's ride time for both casual and member riders is longer as compare to other bike types.</a:t>
            </a: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4516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647701" y="552450"/>
            <a:ext cx="10677524" cy="561975"/>
          </a:xfrm>
          <a:noFill/>
        </p:spPr>
        <p:txBody>
          <a:bodyPr>
            <a:normAutofit/>
          </a:bodyPr>
          <a:lstStyle/>
          <a:p>
            <a:pPr algn="ctr"/>
            <a:r>
              <a:rPr lang="en-IN" sz="2400" b="1" i="1" dirty="0">
                <a:solidFill>
                  <a:schemeClr val="tx1">
                    <a:lumMod val="95000"/>
                    <a:lumOff val="5000"/>
                  </a:schemeClr>
                </a:solidFill>
                <a:latin typeface="Calibri" panose="020F0502020204030204" pitchFamily="34" charset="0"/>
                <a:cs typeface="Calibri" panose="020F0502020204030204" pitchFamily="34" charset="0"/>
              </a:rPr>
              <a:t>Conclusions</a:t>
            </a:r>
          </a:p>
        </p:txBody>
      </p:sp>
      <p:sp>
        <p:nvSpPr>
          <p:cNvPr id="4" name="Content Placeholder 3">
            <a:extLst>
              <a:ext uri="{FF2B5EF4-FFF2-40B4-BE49-F238E27FC236}">
                <a16:creationId xmlns:a16="http://schemas.microsoft.com/office/drawing/2014/main" id="{6D805D3E-421C-2177-6388-55F37AFB03B6}"/>
              </a:ext>
            </a:extLst>
          </p:cNvPr>
          <p:cNvSpPr>
            <a:spLocks noGrp="1"/>
          </p:cNvSpPr>
          <p:nvPr>
            <p:ph idx="1"/>
          </p:nvPr>
        </p:nvSpPr>
        <p:spPr>
          <a:xfrm>
            <a:off x="677334" y="1183434"/>
            <a:ext cx="8596668" cy="3880773"/>
          </a:xfrm>
        </p:spPr>
        <p:txBody>
          <a:bodyPr>
            <a:normAutofit/>
          </a:bodyPr>
          <a:lstStyle/>
          <a:p>
            <a:r>
              <a:rPr lang="en-IN" sz="1500" dirty="0">
                <a:latin typeface="Calibri" panose="020F0502020204030204" pitchFamily="34" charset="0"/>
                <a:cs typeface="Calibri" panose="020F0502020204030204" pitchFamily="34" charset="0"/>
              </a:rPr>
              <a:t>Riders prefer to ride in Summer. Riders count is maximum in summer and it decreases and is minimum in winter season.</a:t>
            </a:r>
          </a:p>
          <a:p>
            <a:r>
              <a:rPr lang="en-US" sz="1500" dirty="0">
                <a:latin typeface="Calibri" panose="020F0502020204030204" pitchFamily="34" charset="0"/>
                <a:cs typeface="Calibri" panose="020F0502020204030204" pitchFamily="34" charset="0"/>
              </a:rPr>
              <a:t>Casual rider over weighs member riders on Saturday and Sunday of the week.</a:t>
            </a:r>
          </a:p>
          <a:p>
            <a:r>
              <a:rPr lang="en-US" sz="1500" dirty="0">
                <a:latin typeface="Calibri" panose="020F0502020204030204" pitchFamily="34" charset="0"/>
                <a:cs typeface="Calibri" panose="020F0502020204030204" pitchFamily="34" charset="0"/>
              </a:rPr>
              <a:t>Annual riders over weight casual riders on weekdays during Commuter hours</a:t>
            </a:r>
          </a:p>
          <a:p>
            <a:r>
              <a:rPr lang="en-US" sz="1500" dirty="0">
                <a:latin typeface="Calibri" panose="020F0502020204030204" pitchFamily="34" charset="0"/>
                <a:cs typeface="Calibri" panose="020F0502020204030204" pitchFamily="34" charset="0"/>
              </a:rPr>
              <a:t>Member doesn't ride </a:t>
            </a:r>
            <a:r>
              <a:rPr lang="en-US" sz="1500" dirty="0" err="1">
                <a:latin typeface="Calibri" panose="020F0502020204030204" pitchFamily="34" charset="0"/>
                <a:cs typeface="Calibri" panose="020F0502020204030204" pitchFamily="34" charset="0"/>
              </a:rPr>
              <a:t>docked_bike</a:t>
            </a:r>
            <a:r>
              <a:rPr lang="en-US" sz="1500" dirty="0">
                <a:latin typeface="Calibri" panose="020F0502020204030204" pitchFamily="34" charset="0"/>
                <a:cs typeface="Calibri" panose="020F0502020204030204" pitchFamily="34" charset="0"/>
              </a:rPr>
              <a:t>.</a:t>
            </a:r>
          </a:p>
          <a:p>
            <a:r>
              <a:rPr lang="en-US" sz="1500" dirty="0">
                <a:latin typeface="Calibri" panose="020F0502020204030204" pitchFamily="34" charset="0"/>
                <a:cs typeface="Calibri" panose="020F0502020204030204" pitchFamily="34" charset="0"/>
              </a:rPr>
              <a:t>Classic bike riders count is maximum and docked bike riders is minimum.</a:t>
            </a:r>
          </a:p>
          <a:p>
            <a:r>
              <a:rPr lang="en-US" sz="1500" dirty="0">
                <a:latin typeface="Calibri" panose="020F0502020204030204" pitchFamily="34" charset="0"/>
                <a:cs typeface="Calibri" panose="020F0502020204030204" pitchFamily="34" charset="0"/>
              </a:rPr>
              <a:t>Average Ride time of casual riders over weigh members. That means casual riders use the bike for vacation/ visiting tourist places.</a:t>
            </a:r>
          </a:p>
          <a:p>
            <a:r>
              <a:rPr lang="en-US" sz="1500" dirty="0">
                <a:latin typeface="Calibri" panose="020F0502020204030204" pitchFamily="34" charset="0"/>
                <a:cs typeface="Calibri" panose="020F0502020204030204" pitchFamily="34" charset="0"/>
              </a:rPr>
              <a:t>Ride time average is more on weekends as compare to weekdays</a:t>
            </a:r>
          </a:p>
          <a:p>
            <a:r>
              <a:rPr lang="en-US" sz="1500" dirty="0">
                <a:latin typeface="Calibri" panose="020F0502020204030204" pitchFamily="34" charset="0"/>
                <a:cs typeface="Calibri" panose="020F0502020204030204" pitchFamily="34" charset="0"/>
              </a:rPr>
              <a:t>Classic bike's ride time for both casual and member riders is longer as compare to other bike types.</a:t>
            </a:r>
          </a:p>
          <a:p>
            <a:r>
              <a:rPr lang="en-US" sz="1500" dirty="0">
                <a:latin typeface="Calibri" panose="020F0502020204030204" pitchFamily="34" charset="0"/>
                <a:cs typeface="Calibri" panose="020F0502020204030204" pitchFamily="34" charset="0"/>
              </a:rPr>
              <a:t>Electric-bike's average ride time is minimum for both member and casual riders.</a:t>
            </a:r>
          </a:p>
          <a:p>
            <a:pPr marL="0" indent="0">
              <a:buNone/>
            </a:pPr>
            <a:endParaRPr lang="en-US" sz="18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25718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647701" y="651065"/>
            <a:ext cx="10677524" cy="561975"/>
          </a:xfrm>
          <a:noFill/>
        </p:spPr>
        <p:txBody>
          <a:bodyPr>
            <a:normAutofit/>
          </a:bodyPr>
          <a:lstStyle/>
          <a:p>
            <a:pPr algn="ctr"/>
            <a:r>
              <a:rPr lang="en-IN" sz="2400" b="1" i="1" dirty="0">
                <a:solidFill>
                  <a:schemeClr val="tx1">
                    <a:lumMod val="95000"/>
                    <a:lumOff val="5000"/>
                  </a:schemeClr>
                </a:solidFill>
                <a:latin typeface="Calibri" panose="020F0502020204030204" pitchFamily="34" charset="0"/>
                <a:cs typeface="Calibri" panose="020F0502020204030204" pitchFamily="34" charset="0"/>
              </a:rPr>
              <a:t>Recommendations</a:t>
            </a:r>
          </a:p>
        </p:txBody>
      </p:sp>
      <p:sp>
        <p:nvSpPr>
          <p:cNvPr id="4" name="Content Placeholder 3">
            <a:extLst>
              <a:ext uri="{FF2B5EF4-FFF2-40B4-BE49-F238E27FC236}">
                <a16:creationId xmlns:a16="http://schemas.microsoft.com/office/drawing/2014/main" id="{C9850789-CA2F-B14A-CA04-CD8E95D1708A}"/>
              </a:ext>
            </a:extLst>
          </p:cNvPr>
          <p:cNvSpPr>
            <a:spLocks noGrp="1"/>
          </p:cNvSpPr>
          <p:nvPr>
            <p:ph idx="1"/>
          </p:nvPr>
        </p:nvSpPr>
        <p:spPr>
          <a:xfrm>
            <a:off x="618565" y="1219200"/>
            <a:ext cx="10802470" cy="3925691"/>
          </a:xfrm>
        </p:spPr>
        <p:txBody>
          <a:bodyPr/>
          <a:lstStyle/>
          <a:p>
            <a:r>
              <a:rPr lang="en-IN" sz="1400" dirty="0">
                <a:latin typeface="Calibri" panose="020F0502020204030204" pitchFamily="34" charset="0"/>
                <a:cs typeface="Calibri" panose="020F0502020204030204" pitchFamily="34" charset="0"/>
              </a:rPr>
              <a:t>We observed from our analysis that ride time of casual several times more than annual members so we can offer better rental structure for long term bike holding. For members, we can provide them more facility like – members have not to worry about when to return the bike. </a:t>
            </a:r>
          </a:p>
          <a:p>
            <a:r>
              <a:rPr lang="en-IN" sz="1400" dirty="0">
                <a:latin typeface="Calibri" panose="020F0502020204030204" pitchFamily="34" charset="0"/>
                <a:cs typeface="Calibri" panose="020F0502020204030204" pitchFamily="34" charset="0"/>
              </a:rPr>
              <a:t>The company can have a pact with ice-cream shop and cold drink shop to provide members free drink in summer season and hot coffee and such free snack in summer season. We can also run the campaign just before the summer season starts and can tell people benefits of using </a:t>
            </a:r>
            <a:r>
              <a:rPr lang="en-IN" sz="1400" dirty="0" err="1">
                <a:latin typeface="Calibri" panose="020F0502020204030204" pitchFamily="34" charset="0"/>
                <a:cs typeface="Calibri" panose="020F0502020204030204" pitchFamily="34" charset="0"/>
              </a:rPr>
              <a:t>Cyclistic</a:t>
            </a:r>
            <a:r>
              <a:rPr lang="en-IN" sz="1400" dirty="0">
                <a:latin typeface="Calibri" panose="020F0502020204030204" pitchFamily="34" charset="0"/>
                <a:cs typeface="Calibri" panose="020F0502020204030204" pitchFamily="34" charset="0"/>
              </a:rPr>
              <a:t> bike.</a:t>
            </a:r>
          </a:p>
          <a:p>
            <a:r>
              <a:rPr lang="en-IN" sz="1400" dirty="0">
                <a:latin typeface="Calibri" panose="020F0502020204030204" pitchFamily="34" charset="0"/>
                <a:cs typeface="Calibri" panose="020F0502020204030204" pitchFamily="34" charset="0"/>
              </a:rPr>
              <a:t>We have observed that riders count and average ride time is more on weekends. Here we can partner with tourism company like trip advisory, make my trip, </a:t>
            </a:r>
            <a:r>
              <a:rPr lang="en-IN" sz="1400" dirty="0" err="1">
                <a:latin typeface="Calibri" panose="020F0502020204030204" pitchFamily="34" charset="0"/>
                <a:cs typeface="Calibri" panose="020F0502020204030204" pitchFamily="34" charset="0"/>
              </a:rPr>
              <a:t>Goibibo</a:t>
            </a:r>
            <a:r>
              <a:rPr lang="en-IN" sz="1400" dirty="0">
                <a:latin typeface="Calibri" panose="020F0502020204030204" pitchFamily="34" charset="0"/>
                <a:cs typeface="Calibri" panose="020F0502020204030204" pitchFamily="34" charset="0"/>
              </a:rPr>
              <a:t> etc and Hotels and companies which provide accommodation facility like Oyo in a tourist place to offer discount to </a:t>
            </a:r>
            <a:r>
              <a:rPr lang="en-IN" sz="1400" dirty="0" err="1">
                <a:latin typeface="Calibri" panose="020F0502020204030204" pitchFamily="34" charset="0"/>
                <a:cs typeface="Calibri" panose="020F0502020204030204" pitchFamily="34" charset="0"/>
              </a:rPr>
              <a:t>Cyclistic</a:t>
            </a:r>
            <a:r>
              <a:rPr lang="en-IN" sz="1400" dirty="0">
                <a:latin typeface="Calibri" panose="020F0502020204030204" pitchFamily="34" charset="0"/>
                <a:cs typeface="Calibri" panose="020F0502020204030204" pitchFamily="34" charset="0"/>
              </a:rPr>
              <a:t> members.</a:t>
            </a:r>
          </a:p>
          <a:p>
            <a:r>
              <a:rPr lang="en-IN" sz="1400" dirty="0">
                <a:latin typeface="Calibri" panose="020F0502020204030204" pitchFamily="34" charset="0"/>
                <a:cs typeface="Calibri" panose="020F0502020204030204" pitchFamily="34" charset="0"/>
              </a:rPr>
              <a:t>Seasonal nature of bike use has been seen so to increate the membership, we can provide seasonal nature of membership i.e. membership for 3 months, 6 months 9 month and 12 months.</a:t>
            </a:r>
          </a:p>
          <a:p>
            <a:r>
              <a:rPr lang="en-IN" sz="1400" dirty="0">
                <a:latin typeface="Calibri" panose="020F0502020204030204" pitchFamily="34" charset="0"/>
                <a:cs typeface="Calibri" panose="020F0502020204030204" pitchFamily="34" charset="0"/>
              </a:rPr>
              <a:t>We observed through analysis that riders count is minimum in winter season. We can give discount and free trails to new users for increasing the count of riders in winter. </a:t>
            </a:r>
          </a:p>
          <a:p>
            <a:r>
              <a:rPr lang="en-IN" sz="1400" dirty="0">
                <a:latin typeface="Calibri" panose="020F0502020204030204" pitchFamily="34" charset="0"/>
                <a:cs typeface="Calibri" panose="020F0502020204030204" pitchFamily="34" charset="0"/>
              </a:rPr>
              <a:t>We can promote all these newly added scheme through Facebook, You tube, Instagram, TV ads etc.</a:t>
            </a:r>
          </a:p>
          <a:p>
            <a:endParaRPr lang="en-IN" sz="14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232502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68,864 Thank You Stock Photos, Pictures &amp; Royalty-Free Images - iStock">
            <a:extLst>
              <a:ext uri="{FF2B5EF4-FFF2-40B4-BE49-F238E27FC236}">
                <a16:creationId xmlns:a16="http://schemas.microsoft.com/office/drawing/2014/main" id="{7C278DC4-BA1C-6620-2E9D-704331305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75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41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972609" y="923924"/>
            <a:ext cx="3599392" cy="476251"/>
          </a:xfrm>
        </p:spPr>
        <p:txBody>
          <a:bodyPr>
            <a:normAutofit/>
          </a:bodyPr>
          <a:lstStyle/>
          <a:p>
            <a:r>
              <a:rPr lang="en-IN" sz="2400" b="1" i="1" dirty="0">
                <a:solidFill>
                  <a:schemeClr val="tx1">
                    <a:lumMod val="95000"/>
                    <a:lumOff val="5000"/>
                  </a:schemeClr>
                </a:solidFill>
                <a:latin typeface="Calibri" panose="020F0502020204030204" pitchFamily="34" charset="0"/>
                <a:cs typeface="Calibri" panose="020F0502020204030204" pitchFamily="34" charset="0"/>
              </a:rPr>
              <a:t>   Contents</a:t>
            </a:r>
          </a:p>
        </p:txBody>
      </p:sp>
      <p:sp>
        <p:nvSpPr>
          <p:cNvPr id="3" name="Content Placeholder 2">
            <a:extLst>
              <a:ext uri="{FF2B5EF4-FFF2-40B4-BE49-F238E27FC236}">
                <a16:creationId xmlns:a16="http://schemas.microsoft.com/office/drawing/2014/main" id="{0FE08F83-7F7E-150D-BB80-F4479FE796E8}"/>
              </a:ext>
            </a:extLst>
          </p:cNvPr>
          <p:cNvSpPr>
            <a:spLocks noGrp="1"/>
          </p:cNvSpPr>
          <p:nvPr>
            <p:ph idx="1"/>
          </p:nvPr>
        </p:nvSpPr>
        <p:spPr>
          <a:xfrm>
            <a:off x="5800166" y="1344706"/>
            <a:ext cx="4679576" cy="4696657"/>
          </a:xfrm>
        </p:spPr>
        <p:txBody>
          <a:bodyPr/>
          <a:lstStyle/>
          <a:p>
            <a:endParaRPr lang="en-IN" sz="1600" dirty="0">
              <a:latin typeface="Calibri" panose="020F0502020204030204" pitchFamily="34" charset="0"/>
              <a:cs typeface="Calibri" panose="020F0502020204030204" pitchFamily="34" charset="0"/>
            </a:endParaRPr>
          </a:p>
          <a:p>
            <a:r>
              <a:rPr lang="en-IN" sz="1600" b="1" dirty="0">
                <a:solidFill>
                  <a:schemeClr val="tx1"/>
                </a:solidFill>
                <a:latin typeface="Calibri" panose="020F0502020204030204" pitchFamily="34" charset="0"/>
                <a:cs typeface="Calibri" panose="020F0502020204030204" pitchFamily="34" charset="0"/>
              </a:rPr>
              <a:t>Introduction</a:t>
            </a:r>
          </a:p>
          <a:p>
            <a:r>
              <a:rPr lang="en-IN" sz="1600" b="1" dirty="0">
                <a:solidFill>
                  <a:schemeClr val="tx1"/>
                </a:solidFill>
                <a:latin typeface="Calibri" panose="020F0502020204030204" pitchFamily="34" charset="0"/>
                <a:cs typeface="Calibri" panose="020F0502020204030204" pitchFamily="34" charset="0"/>
              </a:rPr>
              <a:t>Business Case</a:t>
            </a:r>
          </a:p>
          <a:p>
            <a:r>
              <a:rPr lang="en-IN" sz="1600" b="1" dirty="0">
                <a:solidFill>
                  <a:schemeClr val="tx1"/>
                </a:solidFill>
                <a:latin typeface="Calibri" panose="020F0502020204030204" pitchFamily="34" charset="0"/>
                <a:cs typeface="Calibri" panose="020F0502020204030204" pitchFamily="34" charset="0"/>
              </a:rPr>
              <a:t>Data Analysis Process</a:t>
            </a:r>
          </a:p>
          <a:p>
            <a:r>
              <a:rPr lang="en-IN" sz="1600" b="1" dirty="0">
                <a:solidFill>
                  <a:schemeClr val="tx1"/>
                </a:solidFill>
                <a:latin typeface="Calibri" panose="020F0502020204030204" pitchFamily="34" charset="0"/>
                <a:cs typeface="Calibri" panose="020F0502020204030204" pitchFamily="34" charset="0"/>
              </a:rPr>
              <a:t>Process phase of </a:t>
            </a:r>
            <a:r>
              <a:rPr lang="en-IN" sz="1600" b="1" dirty="0" err="1">
                <a:solidFill>
                  <a:schemeClr val="tx1"/>
                </a:solidFill>
                <a:latin typeface="Calibri" panose="020F0502020204030204" pitchFamily="34" charset="0"/>
                <a:cs typeface="Calibri" panose="020F0502020204030204" pitchFamily="34" charset="0"/>
              </a:rPr>
              <a:t>Cyclistic</a:t>
            </a:r>
            <a:r>
              <a:rPr lang="en-IN" sz="1600" b="1" dirty="0">
                <a:solidFill>
                  <a:schemeClr val="tx1"/>
                </a:solidFill>
                <a:latin typeface="Calibri" panose="020F0502020204030204" pitchFamily="34" charset="0"/>
                <a:cs typeface="Calibri" panose="020F0502020204030204" pitchFamily="34" charset="0"/>
              </a:rPr>
              <a:t> bike share dataset</a:t>
            </a:r>
          </a:p>
          <a:p>
            <a:r>
              <a:rPr lang="en-IN" sz="1600" b="1" dirty="0">
                <a:solidFill>
                  <a:schemeClr val="tx1"/>
                </a:solidFill>
                <a:latin typeface="Calibri" panose="020F0502020204030204" pitchFamily="34" charset="0"/>
                <a:cs typeface="Calibri" panose="020F0502020204030204" pitchFamily="34" charset="0"/>
              </a:rPr>
              <a:t>Clean Phase of </a:t>
            </a:r>
            <a:r>
              <a:rPr lang="en-IN" sz="1600" b="1" dirty="0" err="1">
                <a:solidFill>
                  <a:schemeClr val="tx1"/>
                </a:solidFill>
                <a:latin typeface="Calibri" panose="020F0502020204030204" pitchFamily="34" charset="0"/>
                <a:cs typeface="Calibri" panose="020F0502020204030204" pitchFamily="34" charset="0"/>
              </a:rPr>
              <a:t>Cyclistic</a:t>
            </a:r>
            <a:r>
              <a:rPr lang="en-IN" sz="1600" b="1" dirty="0">
                <a:solidFill>
                  <a:schemeClr val="tx1"/>
                </a:solidFill>
                <a:latin typeface="Calibri" panose="020F0502020204030204" pitchFamily="34" charset="0"/>
                <a:cs typeface="Calibri" panose="020F0502020204030204" pitchFamily="34" charset="0"/>
              </a:rPr>
              <a:t> bike share dataset</a:t>
            </a:r>
          </a:p>
          <a:p>
            <a:r>
              <a:rPr lang="en-IN" sz="1600" b="1" dirty="0" err="1">
                <a:solidFill>
                  <a:schemeClr val="tx1"/>
                </a:solidFill>
                <a:latin typeface="Calibri" panose="020F0502020204030204" pitchFamily="34" charset="0"/>
                <a:cs typeface="Calibri" panose="020F0502020204030204" pitchFamily="34" charset="0"/>
              </a:rPr>
              <a:t>Analyze</a:t>
            </a:r>
            <a:r>
              <a:rPr lang="en-IN" sz="1600" b="1" dirty="0">
                <a:solidFill>
                  <a:schemeClr val="tx1"/>
                </a:solidFill>
                <a:latin typeface="Calibri" panose="020F0502020204030204" pitchFamily="34" charset="0"/>
                <a:cs typeface="Calibri" panose="020F0502020204030204" pitchFamily="34" charset="0"/>
              </a:rPr>
              <a:t> and Visualization phase</a:t>
            </a:r>
          </a:p>
          <a:p>
            <a:r>
              <a:rPr lang="en-IN" sz="1600" b="1" dirty="0">
                <a:solidFill>
                  <a:schemeClr val="tx1"/>
                </a:solidFill>
                <a:latin typeface="Calibri" panose="020F0502020204030204" pitchFamily="34" charset="0"/>
                <a:cs typeface="Calibri" panose="020F0502020204030204" pitchFamily="34" charset="0"/>
              </a:rPr>
              <a:t>Conclusions</a:t>
            </a:r>
          </a:p>
          <a:p>
            <a:r>
              <a:rPr lang="en-IN" sz="1600" b="1" dirty="0">
                <a:solidFill>
                  <a:schemeClr val="tx1"/>
                </a:solidFill>
                <a:latin typeface="Calibri" panose="020F0502020204030204" pitchFamily="34" charset="0"/>
                <a:cs typeface="Calibri" panose="020F0502020204030204" pitchFamily="34" charset="0"/>
              </a:rPr>
              <a:t>Recommendations</a:t>
            </a:r>
          </a:p>
          <a:p>
            <a:endParaRPr lang="en-IN" dirty="0"/>
          </a:p>
        </p:txBody>
      </p:sp>
    </p:spTree>
    <p:extLst>
      <p:ext uri="{BB962C8B-B14F-4D97-AF65-F5344CB8AC3E}">
        <p14:creationId xmlns:p14="http://schemas.microsoft.com/office/powerpoint/2010/main" val="148232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647701" y="676276"/>
            <a:ext cx="10677524" cy="542924"/>
          </a:xfrm>
          <a:noFill/>
        </p:spPr>
        <p:txBody>
          <a:bodyPr>
            <a:normAutofit/>
          </a:bodyPr>
          <a:lstStyle/>
          <a:p>
            <a:pPr algn="ctr"/>
            <a:r>
              <a:rPr lang="en-IN" sz="2400" b="1" i="1" dirty="0">
                <a:solidFill>
                  <a:schemeClr val="tx1">
                    <a:lumMod val="95000"/>
                    <a:lumOff val="5000"/>
                  </a:schemeClr>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0FE08F83-7F7E-150D-BB80-F4479FE796E8}"/>
              </a:ext>
            </a:extLst>
          </p:cNvPr>
          <p:cNvSpPr>
            <a:spLocks noGrp="1"/>
          </p:cNvSpPr>
          <p:nvPr>
            <p:ph idx="1"/>
          </p:nvPr>
        </p:nvSpPr>
        <p:spPr>
          <a:xfrm>
            <a:off x="647700" y="1143001"/>
            <a:ext cx="10772774" cy="2486024"/>
          </a:xfrm>
        </p:spPr>
        <p:txBody>
          <a:bodyPr>
            <a:normAutofit/>
          </a:bodyPr>
          <a:lstStyle/>
          <a:p>
            <a:pPr>
              <a:buClr>
                <a:schemeClr val="accent1">
                  <a:lumMod val="50000"/>
                </a:schemeClr>
              </a:buClr>
              <a:buFont typeface="Wingdings" panose="05000000000000000000" pitchFamily="2" charset="2"/>
              <a:buChar char="Ø"/>
            </a:pPr>
            <a:r>
              <a:rPr lang="en-US" sz="1400" dirty="0" err="1">
                <a:solidFill>
                  <a:schemeClr val="tx1"/>
                </a:solidFill>
                <a:latin typeface="Calibri" panose="020F0502020204030204" pitchFamily="34" charset="0"/>
                <a:cs typeface="Calibri" panose="020F0502020204030204" pitchFamily="34" charset="0"/>
              </a:rPr>
              <a:t>Cyclistic</a:t>
            </a:r>
            <a:r>
              <a:rPr lang="en-US" sz="1400" dirty="0">
                <a:solidFill>
                  <a:schemeClr val="tx1"/>
                </a:solidFill>
                <a:latin typeface="Calibri" panose="020F0502020204030204" pitchFamily="34" charset="0"/>
                <a:cs typeface="Calibri" panose="020F0502020204030204" pitchFamily="34" charset="0"/>
              </a:rPr>
              <a:t> is a bike-sharing company located in Chicago. This company offers reclining bike, hand tricycles, cargo bikes and bikes for people with </a:t>
            </a:r>
            <a:r>
              <a:rPr lang="en-US" sz="1400" dirty="0" err="1">
                <a:solidFill>
                  <a:schemeClr val="tx1"/>
                </a:solidFill>
                <a:latin typeface="Calibri" panose="020F0502020204030204" pitchFamily="34" charset="0"/>
                <a:cs typeface="Calibri" panose="020F0502020204030204" pitchFamily="34" charset="0"/>
              </a:rPr>
              <a:t>disablities</a:t>
            </a:r>
            <a:r>
              <a:rPr lang="en-US" sz="1400" dirty="0">
                <a:solidFill>
                  <a:schemeClr val="tx1"/>
                </a:solidFill>
                <a:latin typeface="Calibri" panose="020F0502020204030204" pitchFamily="34" charset="0"/>
                <a:cs typeface="Calibri" panose="020F0502020204030204" pitchFamily="34" charset="0"/>
              </a:rPr>
              <a:t>.</a:t>
            </a:r>
          </a:p>
          <a:p>
            <a:pPr>
              <a:buClr>
                <a:schemeClr val="accent1">
                  <a:lumMod val="50000"/>
                </a:schemeClr>
              </a:buClr>
              <a:buFont typeface="Wingdings" panose="05000000000000000000" pitchFamily="2" charset="2"/>
              <a:buChar char="Ø"/>
            </a:pPr>
            <a:r>
              <a:rPr lang="en-US" sz="1400" dirty="0">
                <a:solidFill>
                  <a:schemeClr val="tx1"/>
                </a:solidFill>
                <a:latin typeface="Calibri" panose="020F0502020204030204" pitchFamily="34" charset="0"/>
                <a:cs typeface="Calibri" panose="020F0502020204030204" pitchFamily="34" charset="0"/>
              </a:rPr>
              <a:t>There are two type of rides provided by company.</a:t>
            </a:r>
          </a:p>
          <a:p>
            <a:pPr marL="0" indent="0">
              <a:buNone/>
            </a:pPr>
            <a:r>
              <a:rPr lang="en-US" sz="1400" dirty="0">
                <a:solidFill>
                  <a:schemeClr val="tx1"/>
                </a:solidFill>
                <a:latin typeface="Calibri" panose="020F0502020204030204" pitchFamily="34" charset="0"/>
                <a:cs typeface="Calibri" panose="020F0502020204030204" pitchFamily="34" charset="0"/>
              </a:rPr>
              <a:t>	1. Casual rides</a:t>
            </a:r>
          </a:p>
          <a:p>
            <a:pPr marL="0" indent="0">
              <a:buNone/>
            </a:pPr>
            <a:r>
              <a:rPr lang="en-US" sz="1400" dirty="0">
                <a:solidFill>
                  <a:schemeClr val="tx1"/>
                </a:solidFill>
                <a:latin typeface="Calibri" panose="020F0502020204030204" pitchFamily="34" charset="0"/>
                <a:cs typeface="Calibri" panose="020F0502020204030204" pitchFamily="34" charset="0"/>
              </a:rPr>
              <a:t>		Single ride pass holders</a:t>
            </a:r>
          </a:p>
          <a:p>
            <a:pPr marL="0" indent="0">
              <a:buNone/>
            </a:pPr>
            <a:r>
              <a:rPr lang="en-US" sz="1400" dirty="0">
                <a:solidFill>
                  <a:schemeClr val="tx1"/>
                </a:solidFill>
                <a:latin typeface="Calibri" panose="020F0502020204030204" pitchFamily="34" charset="0"/>
                <a:cs typeface="Calibri" panose="020F0502020204030204" pitchFamily="34" charset="0"/>
              </a:rPr>
              <a:t>		Full day Pass holders</a:t>
            </a:r>
          </a:p>
          <a:p>
            <a:pPr marL="0" indent="0">
              <a:buNone/>
            </a:pPr>
            <a:r>
              <a:rPr lang="en-US" sz="1400" dirty="0">
                <a:solidFill>
                  <a:schemeClr val="tx1"/>
                </a:solidFill>
                <a:latin typeface="Calibri" panose="020F0502020204030204" pitchFamily="34" charset="0"/>
                <a:cs typeface="Calibri" panose="020F0502020204030204" pitchFamily="34" charset="0"/>
              </a:rPr>
              <a:t>	2. Rides provided to Annual members</a:t>
            </a:r>
            <a:endParaRPr lang="en-IN" sz="1400" dirty="0">
              <a:solidFill>
                <a:schemeClr val="tx1"/>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9E50143C-6B6D-C076-978E-CAC6496DAADB}"/>
              </a:ext>
            </a:extLst>
          </p:cNvPr>
          <p:cNvSpPr txBox="1">
            <a:spLocks/>
          </p:cNvSpPr>
          <p:nvPr/>
        </p:nvSpPr>
        <p:spPr>
          <a:xfrm>
            <a:off x="742950" y="3543300"/>
            <a:ext cx="10734675" cy="590550"/>
          </a:xfrm>
          <a:prstGeom prst="rect">
            <a:avLst/>
          </a:prstGeom>
          <a:noFill/>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b="1" i="1" dirty="0">
                <a:solidFill>
                  <a:schemeClr val="tx1">
                    <a:lumMod val="95000"/>
                    <a:lumOff val="5000"/>
                  </a:schemeClr>
                </a:solidFill>
                <a:latin typeface="Calibri" panose="020F0502020204030204" pitchFamily="34" charset="0"/>
                <a:cs typeface="Calibri" panose="020F0502020204030204" pitchFamily="34" charset="0"/>
              </a:rPr>
              <a:t>Business Case</a:t>
            </a:r>
          </a:p>
        </p:txBody>
      </p:sp>
      <p:sp>
        <p:nvSpPr>
          <p:cNvPr id="5" name="Content Placeholder 2">
            <a:extLst>
              <a:ext uri="{FF2B5EF4-FFF2-40B4-BE49-F238E27FC236}">
                <a16:creationId xmlns:a16="http://schemas.microsoft.com/office/drawing/2014/main" id="{1B04DE6C-5890-2B21-5296-A94A71241AE0}"/>
              </a:ext>
            </a:extLst>
          </p:cNvPr>
          <p:cNvSpPr txBox="1">
            <a:spLocks/>
          </p:cNvSpPr>
          <p:nvPr/>
        </p:nvSpPr>
        <p:spPr>
          <a:xfrm>
            <a:off x="838200" y="4038599"/>
            <a:ext cx="10734674" cy="24479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en-IN" sz="1600" dirty="0"/>
          </a:p>
        </p:txBody>
      </p:sp>
      <p:sp>
        <p:nvSpPr>
          <p:cNvPr id="7" name="Content Placeholder 2">
            <a:extLst>
              <a:ext uri="{FF2B5EF4-FFF2-40B4-BE49-F238E27FC236}">
                <a16:creationId xmlns:a16="http://schemas.microsoft.com/office/drawing/2014/main" id="{8E14E2E9-5876-C8A4-E773-61AC4EB1446F}"/>
              </a:ext>
            </a:extLst>
          </p:cNvPr>
          <p:cNvSpPr txBox="1">
            <a:spLocks/>
          </p:cNvSpPr>
          <p:nvPr/>
        </p:nvSpPr>
        <p:spPr>
          <a:xfrm>
            <a:off x="800100" y="4000501"/>
            <a:ext cx="10772774" cy="24860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accent1">
                  <a:lumMod val="50000"/>
                </a:schemeClr>
              </a:buClr>
              <a:buFont typeface="Wingdings" panose="05000000000000000000" pitchFamily="2" charset="2"/>
              <a:buChar char="Ø"/>
            </a:pPr>
            <a:r>
              <a:rPr lang="en-US" sz="1400" dirty="0">
                <a:solidFill>
                  <a:schemeClr val="tx1"/>
                </a:solidFill>
                <a:latin typeface="Calibri" panose="020F0502020204030204" pitchFamily="34" charset="0"/>
                <a:cs typeface="Calibri" panose="020F0502020204030204" pitchFamily="34" charset="0"/>
              </a:rPr>
              <a:t>Goal is to maximize the number of annual subscription of riders.</a:t>
            </a:r>
          </a:p>
          <a:p>
            <a:pPr>
              <a:buClr>
                <a:schemeClr val="accent1">
                  <a:lumMod val="50000"/>
                </a:schemeClr>
              </a:buClr>
              <a:buFont typeface="Wingdings" panose="05000000000000000000" pitchFamily="2" charset="2"/>
              <a:buChar char="Ø"/>
            </a:pPr>
            <a:r>
              <a:rPr lang="en-US" sz="1400" dirty="0">
                <a:solidFill>
                  <a:schemeClr val="tx1"/>
                </a:solidFill>
                <a:latin typeface="Calibri" panose="020F0502020204030204" pitchFamily="34" charset="0"/>
                <a:cs typeface="Calibri" panose="020F0502020204030204" pitchFamily="34" charset="0"/>
              </a:rPr>
              <a:t>Objectives of the case study</a:t>
            </a:r>
          </a:p>
          <a:p>
            <a:pPr lvl="1">
              <a:buClr>
                <a:schemeClr val="accent1">
                  <a:lumMod val="50000"/>
                </a:schemeClr>
              </a:buClr>
              <a:buFont typeface="Wingdings" panose="05000000000000000000" pitchFamily="2" charset="2"/>
              <a:buChar char="§"/>
            </a:pPr>
            <a:r>
              <a:rPr lang="en-US" sz="1400" dirty="0">
                <a:solidFill>
                  <a:schemeClr val="tx1"/>
                </a:solidFill>
                <a:latin typeface="Calibri" panose="020F0502020204030204" pitchFamily="34" charset="0"/>
                <a:cs typeface="Calibri" panose="020F0502020204030204" pitchFamily="34" charset="0"/>
              </a:rPr>
              <a:t> How do annual members and casual riders use </a:t>
            </a:r>
            <a:r>
              <a:rPr lang="en-US" sz="1400" dirty="0" err="1">
                <a:solidFill>
                  <a:schemeClr val="tx1"/>
                </a:solidFill>
                <a:latin typeface="Calibri" panose="020F0502020204030204" pitchFamily="34" charset="0"/>
                <a:cs typeface="Calibri" panose="020F0502020204030204" pitchFamily="34" charset="0"/>
              </a:rPr>
              <a:t>Cyclistic</a:t>
            </a:r>
            <a:r>
              <a:rPr lang="en-US" sz="1400" dirty="0">
                <a:solidFill>
                  <a:schemeClr val="tx1"/>
                </a:solidFill>
                <a:latin typeface="Calibri" panose="020F0502020204030204" pitchFamily="34" charset="0"/>
                <a:cs typeface="Calibri" panose="020F0502020204030204" pitchFamily="34" charset="0"/>
              </a:rPr>
              <a:t> bikes differently?</a:t>
            </a:r>
          </a:p>
          <a:p>
            <a:pPr lvl="1">
              <a:buClr>
                <a:schemeClr val="accent1">
                  <a:lumMod val="50000"/>
                </a:schemeClr>
              </a:buClr>
              <a:buFont typeface="Wingdings" panose="05000000000000000000" pitchFamily="2" charset="2"/>
              <a:buChar char="§"/>
            </a:pPr>
            <a:r>
              <a:rPr lang="en-US" sz="1400" dirty="0">
                <a:solidFill>
                  <a:schemeClr val="tx1"/>
                </a:solidFill>
                <a:latin typeface="Calibri" panose="020F0502020204030204" pitchFamily="34" charset="0"/>
                <a:cs typeface="Calibri" panose="020F0502020204030204" pitchFamily="34" charset="0"/>
              </a:rPr>
              <a:t>Why would casual riders buy </a:t>
            </a:r>
            <a:r>
              <a:rPr lang="en-US" sz="1400" dirty="0" err="1">
                <a:solidFill>
                  <a:schemeClr val="tx1"/>
                </a:solidFill>
                <a:latin typeface="Calibri" panose="020F0502020204030204" pitchFamily="34" charset="0"/>
                <a:cs typeface="Calibri" panose="020F0502020204030204" pitchFamily="34" charset="0"/>
              </a:rPr>
              <a:t>Cyclistic</a:t>
            </a:r>
            <a:r>
              <a:rPr lang="en-US" sz="1400" dirty="0">
                <a:solidFill>
                  <a:schemeClr val="tx1"/>
                </a:solidFill>
                <a:latin typeface="Calibri" panose="020F0502020204030204" pitchFamily="34" charset="0"/>
                <a:cs typeface="Calibri" panose="020F0502020204030204" pitchFamily="34" charset="0"/>
              </a:rPr>
              <a:t> annual memberships?</a:t>
            </a:r>
          </a:p>
          <a:p>
            <a:pPr lvl="1">
              <a:buClr>
                <a:schemeClr val="accent1">
                  <a:lumMod val="50000"/>
                </a:schemeClr>
              </a:buClr>
              <a:buFont typeface="Wingdings" panose="05000000000000000000" pitchFamily="2" charset="2"/>
              <a:buChar char="§"/>
            </a:pPr>
            <a:r>
              <a:rPr lang="en-US" sz="1400" dirty="0">
                <a:solidFill>
                  <a:schemeClr val="tx1"/>
                </a:solidFill>
                <a:latin typeface="Calibri" panose="020F0502020204030204" pitchFamily="34" charset="0"/>
                <a:cs typeface="Calibri" panose="020F0502020204030204" pitchFamily="34" charset="0"/>
              </a:rPr>
              <a:t>How can </a:t>
            </a:r>
            <a:r>
              <a:rPr lang="en-US" sz="1400" dirty="0" err="1">
                <a:solidFill>
                  <a:schemeClr val="tx1"/>
                </a:solidFill>
                <a:latin typeface="Calibri" panose="020F0502020204030204" pitchFamily="34" charset="0"/>
                <a:cs typeface="Calibri" panose="020F0502020204030204" pitchFamily="34" charset="0"/>
              </a:rPr>
              <a:t>Cyclistic</a:t>
            </a:r>
            <a:r>
              <a:rPr lang="en-US" sz="1400" dirty="0">
                <a:solidFill>
                  <a:schemeClr val="tx1"/>
                </a:solidFill>
                <a:latin typeface="Calibri" panose="020F0502020204030204" pitchFamily="34" charset="0"/>
                <a:cs typeface="Calibri" panose="020F0502020204030204" pitchFamily="34" charset="0"/>
              </a:rPr>
              <a:t> use digital media to influence casual riders to become members?</a:t>
            </a:r>
            <a:endParaRPr lang="en-IN" sz="1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56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582706" y="932329"/>
            <a:ext cx="10742519" cy="600636"/>
          </a:xfrm>
          <a:noFill/>
        </p:spPr>
        <p:txBody>
          <a:bodyPr>
            <a:normAutofit/>
          </a:bodyPr>
          <a:lstStyle/>
          <a:p>
            <a:pPr algn="ctr"/>
            <a:r>
              <a:rPr lang="en-IN" sz="2000" b="1" i="1" dirty="0">
                <a:solidFill>
                  <a:schemeClr val="tx1"/>
                </a:solidFill>
                <a:latin typeface="Calibri" panose="020F0502020204030204" pitchFamily="34" charset="0"/>
                <a:cs typeface="Calibri" panose="020F0502020204030204" pitchFamily="34" charset="0"/>
              </a:rPr>
              <a:t>Data Analysis Process</a:t>
            </a:r>
          </a:p>
        </p:txBody>
      </p:sp>
      <p:sp>
        <p:nvSpPr>
          <p:cNvPr id="9" name="Rectangle: Rounded Corners 8">
            <a:extLst>
              <a:ext uri="{FF2B5EF4-FFF2-40B4-BE49-F238E27FC236}">
                <a16:creationId xmlns:a16="http://schemas.microsoft.com/office/drawing/2014/main" id="{894D5AE7-CCC1-AD13-BE80-2C217822AF85}"/>
              </a:ext>
            </a:extLst>
          </p:cNvPr>
          <p:cNvSpPr/>
          <p:nvPr/>
        </p:nvSpPr>
        <p:spPr>
          <a:xfrm>
            <a:off x="923367" y="1694329"/>
            <a:ext cx="1013011" cy="540000"/>
          </a:xfrm>
          <a:prstGeom prst="roundRect">
            <a:avLst/>
          </a:prstGeom>
          <a:solidFill>
            <a:srgbClr val="F3F0F3"/>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Calibri" panose="020F0502020204030204" pitchFamily="34" charset="0"/>
                <a:cs typeface="Calibri" panose="020F0502020204030204" pitchFamily="34" charset="0"/>
              </a:rPr>
              <a:t>Ask</a:t>
            </a:r>
          </a:p>
        </p:txBody>
      </p:sp>
      <p:sp>
        <p:nvSpPr>
          <p:cNvPr id="10" name="Arrow: Right 9">
            <a:extLst>
              <a:ext uri="{FF2B5EF4-FFF2-40B4-BE49-F238E27FC236}">
                <a16:creationId xmlns:a16="http://schemas.microsoft.com/office/drawing/2014/main" id="{44D6C9A5-4F8F-F6A2-631C-1420906AD7F5}"/>
              </a:ext>
            </a:extLst>
          </p:cNvPr>
          <p:cNvSpPr/>
          <p:nvPr/>
        </p:nvSpPr>
        <p:spPr>
          <a:xfrm>
            <a:off x="2026021" y="1945197"/>
            <a:ext cx="349626"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900947E3-B586-6384-EA3F-717BF9285810}"/>
              </a:ext>
            </a:extLst>
          </p:cNvPr>
          <p:cNvSpPr/>
          <p:nvPr/>
        </p:nvSpPr>
        <p:spPr>
          <a:xfrm>
            <a:off x="2492195" y="1667435"/>
            <a:ext cx="1013011" cy="540000"/>
          </a:xfrm>
          <a:prstGeom prst="roundRect">
            <a:avLst/>
          </a:prstGeom>
          <a:solidFill>
            <a:srgbClr val="F3F0F3"/>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Calibri" panose="020F0502020204030204" pitchFamily="34" charset="0"/>
                <a:cs typeface="Calibri" panose="020F0502020204030204" pitchFamily="34" charset="0"/>
              </a:rPr>
              <a:t>Prepare</a:t>
            </a:r>
          </a:p>
        </p:txBody>
      </p:sp>
      <p:sp>
        <p:nvSpPr>
          <p:cNvPr id="12" name="Arrow: Right 11">
            <a:extLst>
              <a:ext uri="{FF2B5EF4-FFF2-40B4-BE49-F238E27FC236}">
                <a16:creationId xmlns:a16="http://schemas.microsoft.com/office/drawing/2014/main" id="{FDD1392D-2427-B0CC-F5C1-A86E8042B0F7}"/>
              </a:ext>
            </a:extLst>
          </p:cNvPr>
          <p:cNvSpPr/>
          <p:nvPr/>
        </p:nvSpPr>
        <p:spPr>
          <a:xfrm>
            <a:off x="3585883" y="1936232"/>
            <a:ext cx="360000" cy="36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69C2951B-D5DC-AAB3-9930-DC6B2BF3D95D}"/>
              </a:ext>
            </a:extLst>
          </p:cNvPr>
          <p:cNvSpPr/>
          <p:nvPr/>
        </p:nvSpPr>
        <p:spPr>
          <a:xfrm>
            <a:off x="4043083" y="1694258"/>
            <a:ext cx="1013011" cy="540000"/>
          </a:xfrm>
          <a:prstGeom prst="roundRect">
            <a:avLst/>
          </a:prstGeom>
          <a:solidFill>
            <a:srgbClr val="F3F0F3"/>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Calibri" panose="020F0502020204030204" pitchFamily="34" charset="0"/>
                <a:cs typeface="Calibri" panose="020F0502020204030204" pitchFamily="34" charset="0"/>
              </a:rPr>
              <a:t>Process</a:t>
            </a:r>
          </a:p>
        </p:txBody>
      </p:sp>
      <p:sp>
        <p:nvSpPr>
          <p:cNvPr id="14" name="Arrow: Right 13">
            <a:extLst>
              <a:ext uri="{FF2B5EF4-FFF2-40B4-BE49-F238E27FC236}">
                <a16:creationId xmlns:a16="http://schemas.microsoft.com/office/drawing/2014/main" id="{9886471A-E178-A2A1-1080-BB3B09502C40}"/>
              </a:ext>
            </a:extLst>
          </p:cNvPr>
          <p:cNvSpPr/>
          <p:nvPr/>
        </p:nvSpPr>
        <p:spPr>
          <a:xfrm>
            <a:off x="5145737" y="1945199"/>
            <a:ext cx="360000" cy="36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094D619D-8EEB-9ED5-CEA4-F682B6404869}"/>
              </a:ext>
            </a:extLst>
          </p:cNvPr>
          <p:cNvSpPr/>
          <p:nvPr/>
        </p:nvSpPr>
        <p:spPr>
          <a:xfrm>
            <a:off x="5585007" y="1694333"/>
            <a:ext cx="1013012" cy="540000"/>
          </a:xfrm>
          <a:prstGeom prst="roundRect">
            <a:avLst/>
          </a:prstGeom>
          <a:solidFill>
            <a:srgbClr val="F3F0F3"/>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Calibri" panose="020F0502020204030204" pitchFamily="34" charset="0"/>
                <a:cs typeface="Calibri" panose="020F0502020204030204" pitchFamily="34" charset="0"/>
              </a:rPr>
              <a:t>Cleaning</a:t>
            </a:r>
          </a:p>
        </p:txBody>
      </p:sp>
      <p:sp>
        <p:nvSpPr>
          <p:cNvPr id="16" name="Arrow: Right 15">
            <a:extLst>
              <a:ext uri="{FF2B5EF4-FFF2-40B4-BE49-F238E27FC236}">
                <a16:creationId xmlns:a16="http://schemas.microsoft.com/office/drawing/2014/main" id="{70DB5ACA-1C88-A1CC-ED1B-898C47B535E0}"/>
              </a:ext>
            </a:extLst>
          </p:cNvPr>
          <p:cNvSpPr/>
          <p:nvPr/>
        </p:nvSpPr>
        <p:spPr>
          <a:xfrm>
            <a:off x="6687664" y="1936235"/>
            <a:ext cx="360000" cy="36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D225D572-0742-087F-D880-634C69DEE25D}"/>
              </a:ext>
            </a:extLst>
          </p:cNvPr>
          <p:cNvSpPr/>
          <p:nvPr/>
        </p:nvSpPr>
        <p:spPr>
          <a:xfrm>
            <a:off x="7126939" y="1649507"/>
            <a:ext cx="1004046" cy="540000"/>
          </a:xfrm>
          <a:prstGeom prst="roundRect">
            <a:avLst/>
          </a:prstGeom>
          <a:solidFill>
            <a:srgbClr val="F3F0F3"/>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err="1">
                <a:latin typeface="Calibri" panose="020F0502020204030204" pitchFamily="34" charset="0"/>
                <a:cs typeface="Calibri" panose="020F0502020204030204" pitchFamily="34" charset="0"/>
              </a:rPr>
              <a:t>Analyze</a:t>
            </a:r>
            <a:endParaRPr lang="en-IN" sz="1600" dirty="0">
              <a:latin typeface="Calibri" panose="020F0502020204030204" pitchFamily="34" charset="0"/>
              <a:cs typeface="Calibri" panose="020F0502020204030204" pitchFamily="34" charset="0"/>
            </a:endParaRPr>
          </a:p>
        </p:txBody>
      </p:sp>
      <p:sp>
        <p:nvSpPr>
          <p:cNvPr id="18" name="Arrow: Right 17">
            <a:extLst>
              <a:ext uri="{FF2B5EF4-FFF2-40B4-BE49-F238E27FC236}">
                <a16:creationId xmlns:a16="http://schemas.microsoft.com/office/drawing/2014/main" id="{05EE7633-6362-BE65-E552-F43D9E2A80CC}"/>
              </a:ext>
            </a:extLst>
          </p:cNvPr>
          <p:cNvSpPr/>
          <p:nvPr/>
        </p:nvSpPr>
        <p:spPr>
          <a:xfrm flipV="1">
            <a:off x="8220634" y="1927413"/>
            <a:ext cx="359996"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28119E89-AE41-A997-D6A9-0E81706EE025}"/>
              </a:ext>
            </a:extLst>
          </p:cNvPr>
          <p:cNvSpPr/>
          <p:nvPr/>
        </p:nvSpPr>
        <p:spPr>
          <a:xfrm>
            <a:off x="8650938" y="1640543"/>
            <a:ext cx="1013008" cy="540000"/>
          </a:xfrm>
          <a:prstGeom prst="roundRect">
            <a:avLst/>
          </a:prstGeom>
          <a:solidFill>
            <a:srgbClr val="F3F0F3"/>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Calibri" panose="020F0502020204030204" pitchFamily="34" charset="0"/>
                <a:cs typeface="Calibri" panose="020F0502020204030204" pitchFamily="34" charset="0"/>
              </a:rPr>
              <a:t>Visualize</a:t>
            </a:r>
          </a:p>
        </p:txBody>
      </p:sp>
      <p:sp>
        <p:nvSpPr>
          <p:cNvPr id="20" name="Arrow: Right 19">
            <a:extLst>
              <a:ext uri="{FF2B5EF4-FFF2-40B4-BE49-F238E27FC236}">
                <a16:creationId xmlns:a16="http://schemas.microsoft.com/office/drawing/2014/main" id="{5E2DF44E-9950-DC07-19A2-C647B032EAE8}"/>
              </a:ext>
            </a:extLst>
          </p:cNvPr>
          <p:cNvSpPr/>
          <p:nvPr/>
        </p:nvSpPr>
        <p:spPr>
          <a:xfrm flipV="1">
            <a:off x="9744636" y="1918444"/>
            <a:ext cx="359995"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614C4074-8F33-B38F-34DB-CFAFE44AC29D}"/>
              </a:ext>
            </a:extLst>
          </p:cNvPr>
          <p:cNvSpPr/>
          <p:nvPr/>
        </p:nvSpPr>
        <p:spPr>
          <a:xfrm>
            <a:off x="10174939" y="1649508"/>
            <a:ext cx="1030935" cy="537882"/>
          </a:xfrm>
          <a:prstGeom prst="roundRect">
            <a:avLst/>
          </a:prstGeom>
          <a:solidFill>
            <a:srgbClr val="F3F0F3"/>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Calibri" panose="020F0502020204030204" pitchFamily="34" charset="0"/>
                <a:cs typeface="Calibri" panose="020F0502020204030204" pitchFamily="34" charset="0"/>
              </a:rPr>
              <a:t>Act</a:t>
            </a:r>
          </a:p>
        </p:txBody>
      </p:sp>
      <p:sp>
        <p:nvSpPr>
          <p:cNvPr id="23" name="Title 1">
            <a:extLst>
              <a:ext uri="{FF2B5EF4-FFF2-40B4-BE49-F238E27FC236}">
                <a16:creationId xmlns:a16="http://schemas.microsoft.com/office/drawing/2014/main" id="{E91E5615-6DC6-3223-8AFD-0CAA6A65D255}"/>
              </a:ext>
            </a:extLst>
          </p:cNvPr>
          <p:cNvSpPr txBox="1">
            <a:spLocks/>
          </p:cNvSpPr>
          <p:nvPr/>
        </p:nvSpPr>
        <p:spPr>
          <a:xfrm>
            <a:off x="699248" y="2572871"/>
            <a:ext cx="10778378" cy="3083716"/>
          </a:xfrm>
          <a:prstGeom prst="rect">
            <a:avLst/>
          </a:prstGeom>
          <a:noFill/>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Ø"/>
            </a:pPr>
            <a:endParaRPr lang="en-IN" sz="1400" dirty="0">
              <a:solidFill>
                <a:schemeClr val="tx1">
                  <a:lumMod val="95000"/>
                  <a:lumOff val="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1400" dirty="0">
              <a:solidFill>
                <a:schemeClr val="tx1">
                  <a:lumMod val="95000"/>
                  <a:lumOff val="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400" dirty="0">
                <a:solidFill>
                  <a:schemeClr val="tx1">
                    <a:lumMod val="95000"/>
                    <a:lumOff val="5000"/>
                  </a:schemeClr>
                </a:solidFill>
                <a:latin typeface="Calibri" panose="020F0502020204030204" pitchFamily="34" charset="0"/>
                <a:cs typeface="Calibri" panose="020F0502020204030204" pitchFamily="34" charset="0"/>
              </a:rPr>
              <a:t>We are using </a:t>
            </a:r>
            <a:r>
              <a:rPr lang="en-IN" sz="1400" b="1" dirty="0">
                <a:solidFill>
                  <a:schemeClr val="tx1">
                    <a:lumMod val="95000"/>
                    <a:lumOff val="5000"/>
                  </a:schemeClr>
                </a:solidFill>
                <a:latin typeface="Calibri" panose="020F0502020204030204" pitchFamily="34" charset="0"/>
                <a:cs typeface="Calibri" panose="020F0502020204030204" pitchFamily="34" charset="0"/>
              </a:rPr>
              <a:t>R Programming </a:t>
            </a:r>
            <a:r>
              <a:rPr lang="en-IN" sz="1400" dirty="0">
                <a:solidFill>
                  <a:schemeClr val="tx1">
                    <a:lumMod val="95000"/>
                    <a:lumOff val="5000"/>
                  </a:schemeClr>
                </a:solidFill>
                <a:latin typeface="Calibri" panose="020F0502020204030204" pitchFamily="34" charset="0"/>
                <a:cs typeface="Calibri" panose="020F0502020204030204" pitchFamily="34" charset="0"/>
              </a:rPr>
              <a:t>for </a:t>
            </a:r>
            <a:r>
              <a:rPr lang="en-IN" sz="1400" dirty="0" err="1">
                <a:solidFill>
                  <a:schemeClr val="tx1">
                    <a:lumMod val="95000"/>
                    <a:lumOff val="5000"/>
                  </a:schemeClr>
                </a:solidFill>
                <a:latin typeface="Calibri" panose="020F0502020204030204" pitchFamily="34" charset="0"/>
                <a:cs typeface="Calibri" panose="020F0502020204030204" pitchFamily="34" charset="0"/>
              </a:rPr>
              <a:t>Cyclistic</a:t>
            </a:r>
            <a:r>
              <a:rPr lang="en-IN" sz="1400" dirty="0">
                <a:solidFill>
                  <a:schemeClr val="tx1">
                    <a:lumMod val="95000"/>
                    <a:lumOff val="5000"/>
                  </a:schemeClr>
                </a:solidFill>
                <a:latin typeface="Calibri" panose="020F0502020204030204" pitchFamily="34" charset="0"/>
                <a:cs typeface="Calibri" panose="020F0502020204030204" pitchFamily="34" charset="0"/>
              </a:rPr>
              <a:t> dataset analysis.</a:t>
            </a:r>
          </a:p>
          <a:p>
            <a:pPr marL="285750" indent="-285750">
              <a:buFont typeface="Wingdings" panose="05000000000000000000" pitchFamily="2" charset="2"/>
              <a:buChar char="Ø"/>
            </a:pPr>
            <a:r>
              <a:rPr lang="en-IN" sz="1400" dirty="0">
                <a:solidFill>
                  <a:schemeClr val="tx1">
                    <a:lumMod val="95000"/>
                    <a:lumOff val="5000"/>
                  </a:schemeClr>
                </a:solidFill>
                <a:latin typeface="Calibri" panose="020F0502020204030204" pitchFamily="34" charset="0"/>
                <a:cs typeface="Calibri" panose="020F0502020204030204" pitchFamily="34" charset="0"/>
              </a:rPr>
              <a:t>No Ask phase in our case study since we have already been provided dataset with expectations.</a:t>
            </a:r>
          </a:p>
        </p:txBody>
      </p:sp>
    </p:spTree>
    <p:extLst>
      <p:ext uri="{BB962C8B-B14F-4D97-AF65-F5344CB8AC3E}">
        <p14:creationId xmlns:p14="http://schemas.microsoft.com/office/powerpoint/2010/main" val="53809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76E0EBF-A50E-2C98-F23A-2FA598E118AB}"/>
              </a:ext>
            </a:extLst>
          </p:cNvPr>
          <p:cNvSpPr/>
          <p:nvPr/>
        </p:nvSpPr>
        <p:spPr>
          <a:xfrm>
            <a:off x="990600" y="1640541"/>
            <a:ext cx="2747687" cy="3236259"/>
          </a:xfrm>
          <a:prstGeom prst="roundRect">
            <a:avLst/>
          </a:prstGeom>
          <a:solidFill>
            <a:srgbClr val="F3F0F3"/>
          </a:solidFill>
          <a:ln>
            <a:solidFill>
              <a:srgbClr val="00B0F0"/>
            </a:solidFill>
          </a:ln>
          <a:effectLst>
            <a:outerShdw blurRad="50800" dist="38100" dir="5400000" algn="t"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i="1" dirty="0">
                <a:latin typeface="Calibri" panose="020F0502020204030204" pitchFamily="34" charset="0"/>
                <a:cs typeface="Calibri" panose="020F0502020204030204" pitchFamily="34" charset="0"/>
              </a:rPr>
              <a:t>Data Preparation</a:t>
            </a:r>
          </a:p>
          <a:p>
            <a:pPr marL="285750" indent="-285750">
              <a:buClrTx/>
              <a:buFont typeface="Wingdings" panose="05000000000000000000" pitchFamily="2" charset="2"/>
              <a:buChar char="Ø"/>
            </a:pPr>
            <a:r>
              <a:rPr lang="en-IN" sz="1400" dirty="0">
                <a:latin typeface="Calibri" panose="020F0502020204030204" pitchFamily="34" charset="0"/>
                <a:cs typeface="Calibri" panose="020F0502020204030204" pitchFamily="34" charset="0"/>
              </a:rPr>
              <a:t>Access to Kaggle Dataset has been provided by Google Data Analytics program.</a:t>
            </a:r>
          </a:p>
          <a:p>
            <a:pPr marL="285750" indent="-285750">
              <a:buClrTx/>
              <a:buFont typeface="Wingdings" panose="05000000000000000000" pitchFamily="2" charset="2"/>
              <a:buChar char="Ø"/>
            </a:pPr>
            <a:endParaRPr lang="en-IN" sz="1400" dirty="0">
              <a:latin typeface="Calibri" panose="020F0502020204030204" pitchFamily="34" charset="0"/>
              <a:cs typeface="Calibri" panose="020F0502020204030204" pitchFamily="34" charset="0"/>
            </a:endParaRPr>
          </a:p>
          <a:p>
            <a:pPr marL="285750" indent="-285750">
              <a:buClrTx/>
              <a:buFont typeface="Wingdings" panose="05000000000000000000" pitchFamily="2" charset="2"/>
              <a:buChar char="Ø"/>
            </a:pPr>
            <a:r>
              <a:rPr lang="en-IN" sz="1400" dirty="0">
                <a:latin typeface="Calibri" panose="020F0502020204030204" pitchFamily="34" charset="0"/>
                <a:cs typeface="Calibri" panose="020F0502020204030204" pitchFamily="34" charset="0"/>
              </a:rPr>
              <a:t>Downloaded and worked on </a:t>
            </a:r>
            <a:r>
              <a:rPr lang="en-US" sz="1400" dirty="0">
                <a:latin typeface="Calibri" panose="020F0502020204030204" pitchFamily="34" charset="0"/>
                <a:cs typeface="Calibri" panose="020F0502020204030204" pitchFamily="34" charset="0"/>
              </a:rPr>
              <a:t>the data for a year starting from July 2021 to June 2022</a:t>
            </a:r>
            <a:endParaRPr lang="en-IN" sz="1400" dirty="0">
              <a:latin typeface="Calibri" panose="020F0502020204030204" pitchFamily="34" charset="0"/>
              <a:cs typeface="Calibri" panose="020F0502020204030204" pitchFamily="34" charset="0"/>
            </a:endParaRPr>
          </a:p>
          <a:p>
            <a:pPr algn="ctr"/>
            <a:endParaRPr lang="en-IN" sz="1600" b="1" dirty="0">
              <a:latin typeface="Calibri" panose="020F0502020204030204" pitchFamily="34" charset="0"/>
              <a:cs typeface="Calibri" panose="020F0502020204030204" pitchFamily="34" charset="0"/>
            </a:endParaRPr>
          </a:p>
        </p:txBody>
      </p:sp>
      <p:sp>
        <p:nvSpPr>
          <p:cNvPr id="3" name="Arrow: Right 2">
            <a:extLst>
              <a:ext uri="{FF2B5EF4-FFF2-40B4-BE49-F238E27FC236}">
                <a16:creationId xmlns:a16="http://schemas.microsoft.com/office/drawing/2014/main" id="{7B407868-E299-C6E7-3459-2CBFC2BD002D}"/>
              </a:ext>
            </a:extLst>
          </p:cNvPr>
          <p:cNvSpPr/>
          <p:nvPr/>
        </p:nvSpPr>
        <p:spPr>
          <a:xfrm>
            <a:off x="3907204" y="3209364"/>
            <a:ext cx="360000" cy="180000"/>
          </a:xfrm>
          <a:prstGeom prst="right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2947D43C-E498-D00B-56F3-4C77ABFB68C8}"/>
              </a:ext>
            </a:extLst>
          </p:cNvPr>
          <p:cNvSpPr/>
          <p:nvPr/>
        </p:nvSpPr>
        <p:spPr>
          <a:xfrm>
            <a:off x="4457700" y="1653247"/>
            <a:ext cx="2616377" cy="3147353"/>
          </a:xfrm>
          <a:prstGeom prst="roundRect">
            <a:avLst/>
          </a:prstGeom>
          <a:solidFill>
            <a:srgbClr val="F3F0F3"/>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lumMod val="95000"/>
                    <a:lumOff val="5000"/>
                  </a:schemeClr>
                </a:solidFill>
                <a:latin typeface="Calibri" panose="020F0502020204030204" pitchFamily="34" charset="0"/>
                <a:cs typeface="Calibri" panose="020F0502020204030204" pitchFamily="34" charset="0"/>
              </a:rPr>
              <a:t>Data processing</a:t>
            </a:r>
          </a:p>
          <a:p>
            <a:pPr marL="285750" indent="-285750">
              <a:buFont typeface="Wingdings" panose="05000000000000000000" pitchFamily="2" charset="2"/>
              <a:buChar char="Ø"/>
            </a:pPr>
            <a:r>
              <a:rPr lang="en-IN" sz="1400" dirty="0">
                <a:solidFill>
                  <a:schemeClr val="tx1"/>
                </a:solidFill>
                <a:latin typeface="Calibri" panose="020F0502020204030204" pitchFamily="34" charset="0"/>
                <a:cs typeface="Calibri" panose="020F0502020204030204" pitchFamily="34" charset="0"/>
              </a:rPr>
              <a:t>Data was in csv file for each month so merged them to create a single file. </a:t>
            </a:r>
            <a:r>
              <a:rPr lang="en-US" sz="1400" dirty="0">
                <a:solidFill>
                  <a:schemeClr val="tx1"/>
                </a:solidFill>
                <a:latin typeface="Calibri" panose="020F0502020204030204" pitchFamily="34" charset="0"/>
                <a:cs typeface="Calibri" panose="020F0502020204030204" pitchFamily="34" charset="0"/>
              </a:rPr>
              <a:t>compared the data files to each other before merging to verify if they can be merged.</a:t>
            </a:r>
            <a:endParaRPr lang="en-IN" sz="1400" dirty="0">
              <a:solidFill>
                <a:schemeClr val="tx1"/>
              </a:solidFill>
              <a:latin typeface="Calibri" panose="020F0502020204030204" pitchFamily="34" charset="0"/>
              <a:cs typeface="Calibri" panose="020F0502020204030204" pitchFamily="34" charset="0"/>
            </a:endParaRPr>
          </a:p>
          <a:p>
            <a:endParaRPr lang="en-IN" sz="1800" b="1" dirty="0">
              <a:solidFill>
                <a:schemeClr val="tx1">
                  <a:lumMod val="95000"/>
                  <a:lumOff val="5000"/>
                </a:schemeClr>
              </a:solidFill>
              <a:latin typeface="Calibri" panose="020F0502020204030204" pitchFamily="34" charset="0"/>
              <a:cs typeface="Calibri" panose="020F0502020204030204" pitchFamily="34" charset="0"/>
            </a:endParaRPr>
          </a:p>
          <a:p>
            <a:r>
              <a:rPr lang="en-IN" sz="1800" b="1" dirty="0">
                <a:solidFill>
                  <a:schemeClr val="tx1">
                    <a:lumMod val="95000"/>
                    <a:lumOff val="5000"/>
                  </a:schemeClr>
                </a:solidFill>
                <a:latin typeface="Calibri" panose="020F0502020204030204" pitchFamily="34" charset="0"/>
                <a:cs typeface="Calibri" panose="020F0502020204030204" pitchFamily="34" charset="0"/>
              </a:rPr>
              <a:t> </a:t>
            </a:r>
          </a:p>
        </p:txBody>
      </p:sp>
      <p:sp>
        <p:nvSpPr>
          <p:cNvPr id="5" name="Arrow: Right 4">
            <a:extLst>
              <a:ext uri="{FF2B5EF4-FFF2-40B4-BE49-F238E27FC236}">
                <a16:creationId xmlns:a16="http://schemas.microsoft.com/office/drawing/2014/main" id="{D562A2D9-3509-A930-447D-C9C2991236E9}"/>
              </a:ext>
            </a:extLst>
          </p:cNvPr>
          <p:cNvSpPr/>
          <p:nvPr/>
        </p:nvSpPr>
        <p:spPr>
          <a:xfrm>
            <a:off x="7315200" y="3209365"/>
            <a:ext cx="360000" cy="180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653E09F-8C38-8F6E-6978-A6D247A92698}"/>
              </a:ext>
            </a:extLst>
          </p:cNvPr>
          <p:cNvSpPr/>
          <p:nvPr/>
        </p:nvSpPr>
        <p:spPr>
          <a:xfrm>
            <a:off x="7820026" y="1640542"/>
            <a:ext cx="2643198" cy="3283884"/>
          </a:xfrm>
          <a:prstGeom prst="roundRect">
            <a:avLst/>
          </a:prstGeom>
          <a:solidFill>
            <a:srgbClr val="F3F0F3"/>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latin typeface="Calibri" panose="020F0502020204030204" pitchFamily="34" charset="0"/>
                <a:cs typeface="Calibri" panose="020F0502020204030204" pitchFamily="34" charset="0"/>
              </a:rPr>
              <a:t>Data Cleaning</a:t>
            </a:r>
          </a:p>
          <a:p>
            <a:pPr marL="285750" indent="-285750">
              <a:buFont typeface="Wingdings" panose="05000000000000000000" pitchFamily="2" charset="2"/>
              <a:buChar char="Ø"/>
            </a:pPr>
            <a:r>
              <a:rPr lang="en-IN" sz="1400" dirty="0">
                <a:solidFill>
                  <a:schemeClr val="tx1"/>
                </a:solidFill>
                <a:latin typeface="Calibri" panose="020F0502020204030204" pitchFamily="34" charset="0"/>
                <a:cs typeface="Calibri" panose="020F0502020204030204" pitchFamily="34" charset="0"/>
              </a:rPr>
              <a:t>Data needs to be cleaned before </a:t>
            </a:r>
            <a:r>
              <a:rPr lang="en-IN" sz="1400" dirty="0" err="1">
                <a:solidFill>
                  <a:schemeClr val="tx1"/>
                </a:solidFill>
                <a:latin typeface="Calibri" panose="020F0502020204030204" pitchFamily="34" charset="0"/>
                <a:cs typeface="Calibri" panose="020F0502020204030204" pitchFamily="34" charset="0"/>
              </a:rPr>
              <a:t>analyze</a:t>
            </a:r>
            <a:r>
              <a:rPr lang="en-IN" sz="1400" dirty="0">
                <a:solidFill>
                  <a:schemeClr val="tx1"/>
                </a:solidFill>
                <a:latin typeface="Calibri" panose="020F0502020204030204" pitchFamily="34" charset="0"/>
                <a:cs typeface="Calibri" panose="020F0502020204030204" pitchFamily="34" charset="0"/>
              </a:rPr>
              <a:t> it.</a:t>
            </a:r>
          </a:p>
          <a:p>
            <a:pPr marL="285750" indent="-285750">
              <a:buFont typeface="Wingdings" panose="05000000000000000000" pitchFamily="2" charset="2"/>
              <a:buChar char="Ø"/>
            </a:pPr>
            <a:r>
              <a:rPr lang="en-IN" sz="1400" dirty="0">
                <a:solidFill>
                  <a:schemeClr val="tx1"/>
                </a:solidFill>
                <a:latin typeface="Calibri" panose="020F0502020204030204" pitchFamily="34" charset="0"/>
                <a:cs typeface="Calibri" panose="020F0502020204030204" pitchFamily="34" charset="0"/>
              </a:rPr>
              <a:t>Checked the accuracy and consistency of data and removed inconsistent and inaccurate data</a:t>
            </a:r>
          </a:p>
          <a:p>
            <a:pPr marL="285750" indent="-285750">
              <a:buFont typeface="Wingdings" panose="05000000000000000000" pitchFamily="2" charset="2"/>
              <a:buChar char="Ø"/>
            </a:pPr>
            <a:r>
              <a:rPr lang="en-IN" sz="1400" dirty="0">
                <a:solidFill>
                  <a:schemeClr val="tx1"/>
                </a:solidFill>
                <a:latin typeface="Calibri" panose="020F0502020204030204" pitchFamily="34" charset="0"/>
                <a:cs typeface="Calibri" panose="020F0502020204030204" pitchFamily="34" charset="0"/>
              </a:rPr>
              <a:t>Removed incomplete data row of dataset.</a:t>
            </a:r>
          </a:p>
          <a:p>
            <a:pPr marL="285750" indent="-285750">
              <a:buFont typeface="Wingdings" panose="05000000000000000000" pitchFamily="2" charset="2"/>
              <a:buChar char="Ø"/>
            </a:pPr>
            <a:r>
              <a:rPr lang="en-IN" sz="1400" dirty="0">
                <a:solidFill>
                  <a:schemeClr val="tx1"/>
                </a:solidFill>
                <a:latin typeface="Calibri" panose="020F0502020204030204" pitchFamily="34" charset="0"/>
                <a:cs typeface="Calibri" panose="020F0502020204030204" pitchFamily="34" charset="0"/>
              </a:rPr>
              <a:t>Remove duplicates.</a:t>
            </a:r>
          </a:p>
        </p:txBody>
      </p:sp>
      <p:sp>
        <p:nvSpPr>
          <p:cNvPr id="8" name="Title 1">
            <a:extLst>
              <a:ext uri="{FF2B5EF4-FFF2-40B4-BE49-F238E27FC236}">
                <a16:creationId xmlns:a16="http://schemas.microsoft.com/office/drawing/2014/main" id="{EE9971DE-6722-FE83-6648-126E568E9A16}"/>
              </a:ext>
            </a:extLst>
          </p:cNvPr>
          <p:cNvSpPr txBox="1">
            <a:spLocks/>
          </p:cNvSpPr>
          <p:nvPr/>
        </p:nvSpPr>
        <p:spPr>
          <a:xfrm>
            <a:off x="742950" y="800100"/>
            <a:ext cx="10734675" cy="590550"/>
          </a:xfrm>
          <a:prstGeom prst="rect">
            <a:avLst/>
          </a:prstGeom>
          <a:noFill/>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b="1" dirty="0" err="1">
                <a:solidFill>
                  <a:schemeClr val="tx1">
                    <a:lumMod val="95000"/>
                    <a:lumOff val="5000"/>
                  </a:schemeClr>
                </a:solidFill>
                <a:latin typeface="Calibri" panose="020F0502020204030204" pitchFamily="34" charset="0"/>
                <a:cs typeface="Calibri" panose="020F0502020204030204" pitchFamily="34" charset="0"/>
              </a:rPr>
              <a:t>Cyclistic</a:t>
            </a:r>
            <a:r>
              <a:rPr lang="en-IN" sz="2400" b="1" dirty="0">
                <a:solidFill>
                  <a:schemeClr val="tx1">
                    <a:lumMod val="95000"/>
                    <a:lumOff val="5000"/>
                  </a:schemeClr>
                </a:solidFill>
                <a:latin typeface="Calibri" panose="020F0502020204030204" pitchFamily="34" charset="0"/>
                <a:cs typeface="Calibri" panose="020F0502020204030204" pitchFamily="34" charset="0"/>
              </a:rPr>
              <a:t> Bike Share Data Analysis to maximize the member riders</a:t>
            </a:r>
          </a:p>
        </p:txBody>
      </p:sp>
    </p:spTree>
    <p:extLst>
      <p:ext uri="{BB962C8B-B14F-4D97-AF65-F5344CB8AC3E}">
        <p14:creationId xmlns:p14="http://schemas.microsoft.com/office/powerpoint/2010/main" val="181562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647701" y="552450"/>
            <a:ext cx="10677524" cy="561975"/>
          </a:xfrm>
          <a:noFill/>
        </p:spPr>
        <p:txBody>
          <a:bodyPr>
            <a:normAutofit/>
          </a:bodyPr>
          <a:lstStyle/>
          <a:p>
            <a:pPr algn="ctr"/>
            <a:r>
              <a:rPr lang="en-IN" sz="2000" b="1" i="1" dirty="0">
                <a:solidFill>
                  <a:schemeClr val="tx1">
                    <a:lumMod val="95000"/>
                    <a:lumOff val="5000"/>
                  </a:schemeClr>
                </a:solidFill>
                <a:latin typeface="Calibri" panose="020F0502020204030204" pitchFamily="34" charset="0"/>
                <a:cs typeface="Calibri" panose="020F0502020204030204" pitchFamily="34" charset="0"/>
              </a:rPr>
              <a:t>Data Cleaning</a:t>
            </a:r>
          </a:p>
        </p:txBody>
      </p:sp>
      <p:pic>
        <p:nvPicPr>
          <p:cNvPr id="8" name="Content Placeholder 7">
            <a:extLst>
              <a:ext uri="{FF2B5EF4-FFF2-40B4-BE49-F238E27FC236}">
                <a16:creationId xmlns:a16="http://schemas.microsoft.com/office/drawing/2014/main" id="{E944E692-05EF-A384-5D57-2326120E4583}"/>
              </a:ext>
            </a:extLst>
          </p:cNvPr>
          <p:cNvPicPr>
            <a:picLocks noGrp="1" noChangeAspect="1"/>
          </p:cNvPicPr>
          <p:nvPr>
            <p:ph idx="1"/>
          </p:nvPr>
        </p:nvPicPr>
        <p:blipFill>
          <a:blip r:embed="rId2"/>
          <a:stretch>
            <a:fillRect/>
          </a:stretch>
        </p:blipFill>
        <p:spPr>
          <a:xfrm>
            <a:off x="722882" y="981075"/>
            <a:ext cx="10526143" cy="5635593"/>
          </a:xfrm>
          <a:ln>
            <a:solidFill>
              <a:schemeClr val="accent1">
                <a:lumMod val="50000"/>
              </a:schemeClr>
            </a:solidFill>
          </a:ln>
        </p:spPr>
      </p:pic>
      <p:sp>
        <p:nvSpPr>
          <p:cNvPr id="5" name="Content Placeholder 2">
            <a:extLst>
              <a:ext uri="{FF2B5EF4-FFF2-40B4-BE49-F238E27FC236}">
                <a16:creationId xmlns:a16="http://schemas.microsoft.com/office/drawing/2014/main" id="{1B04DE6C-5890-2B21-5296-A94A71241AE0}"/>
              </a:ext>
            </a:extLst>
          </p:cNvPr>
          <p:cNvSpPr txBox="1">
            <a:spLocks/>
          </p:cNvSpPr>
          <p:nvPr/>
        </p:nvSpPr>
        <p:spPr>
          <a:xfrm>
            <a:off x="838200" y="4038599"/>
            <a:ext cx="10734674" cy="24479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en-IN" sz="1600" dirty="0"/>
          </a:p>
        </p:txBody>
      </p:sp>
    </p:spTree>
    <p:extLst>
      <p:ext uri="{BB962C8B-B14F-4D97-AF65-F5344CB8AC3E}">
        <p14:creationId xmlns:p14="http://schemas.microsoft.com/office/powerpoint/2010/main" val="341228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10">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78CCF84-DE74-D76C-3487-8E5C80E256C1}"/>
              </a:ext>
            </a:extLst>
          </p:cNvPr>
          <p:cNvPicPr>
            <a:picLocks noGrp="1" noChangeAspect="1"/>
          </p:cNvPicPr>
          <p:nvPr>
            <p:ph idx="1"/>
          </p:nvPr>
        </p:nvPicPr>
        <p:blipFill>
          <a:blip r:embed="rId2"/>
          <a:stretch>
            <a:fillRect/>
          </a:stretch>
        </p:blipFill>
        <p:spPr>
          <a:xfrm>
            <a:off x="1009650" y="1285875"/>
            <a:ext cx="6153150" cy="4053479"/>
          </a:xfrm>
          <a:ln>
            <a:solidFill>
              <a:schemeClr val="bg1"/>
            </a:solidFill>
          </a:ln>
        </p:spPr>
      </p:pic>
      <p:sp>
        <p:nvSpPr>
          <p:cNvPr id="10" name="TextBox 9">
            <a:extLst>
              <a:ext uri="{FF2B5EF4-FFF2-40B4-BE49-F238E27FC236}">
                <a16:creationId xmlns:a16="http://schemas.microsoft.com/office/drawing/2014/main" id="{0B91ADA5-F980-7391-0B6C-78AD89081037}"/>
              </a:ext>
            </a:extLst>
          </p:cNvPr>
          <p:cNvSpPr txBox="1"/>
          <p:nvPr/>
        </p:nvSpPr>
        <p:spPr>
          <a:xfrm>
            <a:off x="7512428" y="-17929"/>
            <a:ext cx="4661928" cy="6876000"/>
          </a:xfrm>
          <a:prstGeom prst="rect">
            <a:avLst/>
          </a:prstGeom>
          <a:solidFill>
            <a:schemeClr val="accent1">
              <a:lumMod val="20000"/>
              <a:lumOff val="80000"/>
            </a:schemeClr>
          </a:solidFill>
        </p:spPr>
        <p:txBody>
          <a:bodyPr wrap="square" rtlCol="0">
            <a:spAutoFit/>
          </a:bodyPr>
          <a:lstStyle/>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Annual members count is greater than causal riders.</a:t>
            </a:r>
          </a:p>
          <a:p>
            <a:endParaRPr lang="en-IN"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Difference = (24,68,902 - 17,40,060) = 7,28,842 </a:t>
            </a:r>
          </a:p>
          <a:p>
            <a:r>
              <a:rPr lang="en-US" sz="1400"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Count of annual members are 7,28,842 more than casual riders.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D21B517C-E842-239C-308E-1099F9396294}"/>
              </a:ext>
            </a:extLst>
          </p:cNvPr>
          <p:cNvSpPr>
            <a:spLocks noGrp="1"/>
          </p:cNvSpPr>
          <p:nvPr>
            <p:ph type="title"/>
          </p:nvPr>
        </p:nvSpPr>
        <p:spPr>
          <a:xfrm>
            <a:off x="666749" y="514350"/>
            <a:ext cx="10658475" cy="600075"/>
          </a:xfrm>
          <a:noFill/>
        </p:spPr>
        <p:txBody>
          <a:bodyPr>
            <a:normAutofit/>
          </a:bodyPr>
          <a:lstStyle/>
          <a:p>
            <a:r>
              <a:rPr lang="en-IN" sz="2000" b="1" dirty="0">
                <a:solidFill>
                  <a:schemeClr val="tx1">
                    <a:lumMod val="95000"/>
                    <a:lumOff val="5000"/>
                  </a:schemeClr>
                </a:solidFill>
                <a:latin typeface="Calibri" panose="020F0502020204030204" pitchFamily="34" charset="0"/>
                <a:cs typeface="Calibri" panose="020F0502020204030204" pitchFamily="34" charset="0"/>
              </a:rPr>
              <a:t>                </a:t>
            </a:r>
            <a:r>
              <a:rPr lang="en-IN" sz="2000" dirty="0">
                <a:solidFill>
                  <a:schemeClr val="tx1">
                    <a:lumMod val="95000"/>
                    <a:lumOff val="5000"/>
                  </a:schemeClr>
                </a:solidFill>
                <a:latin typeface="Calibri" panose="020F0502020204030204" pitchFamily="34" charset="0"/>
                <a:cs typeface="Calibri" panose="020F0502020204030204" pitchFamily="34" charset="0"/>
              </a:rPr>
              <a:t>Annual Member rider versus Casual riders</a:t>
            </a:r>
          </a:p>
        </p:txBody>
      </p:sp>
    </p:spTree>
    <p:extLst>
      <p:ext uri="{BB962C8B-B14F-4D97-AF65-F5344CB8AC3E}">
        <p14:creationId xmlns:p14="http://schemas.microsoft.com/office/powerpoint/2010/main" val="291431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E503FBE-4988-DE48-62AE-92E1D4D6E646}"/>
              </a:ext>
            </a:extLst>
          </p:cNvPr>
          <p:cNvPicPr>
            <a:picLocks noGrp="1" noChangeAspect="1"/>
          </p:cNvPicPr>
          <p:nvPr>
            <p:ph idx="1"/>
          </p:nvPr>
        </p:nvPicPr>
        <p:blipFill>
          <a:blip r:embed="rId2"/>
          <a:stretch>
            <a:fillRect/>
          </a:stretch>
        </p:blipFill>
        <p:spPr>
          <a:xfrm>
            <a:off x="828629" y="1965662"/>
            <a:ext cx="5276896" cy="3449951"/>
          </a:xfrm>
        </p:spPr>
      </p:pic>
      <p:sp>
        <p:nvSpPr>
          <p:cNvPr id="12" name="TextBox 11">
            <a:extLst>
              <a:ext uri="{FF2B5EF4-FFF2-40B4-BE49-F238E27FC236}">
                <a16:creationId xmlns:a16="http://schemas.microsoft.com/office/drawing/2014/main" id="{699AF305-1904-9B58-F23A-2151D55440FF}"/>
              </a:ext>
            </a:extLst>
          </p:cNvPr>
          <p:cNvSpPr txBox="1"/>
          <p:nvPr/>
        </p:nvSpPr>
        <p:spPr>
          <a:xfrm>
            <a:off x="7539318" y="-8966"/>
            <a:ext cx="4641813" cy="6876000"/>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Annual members count is more by 40% or more than 40% in the month of Nov 2021,Dec 2021, Jan 2022, Feb 2022 and March 2022.</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People ride </a:t>
            </a:r>
            <a:r>
              <a:rPr lang="en-US" sz="1400" dirty="0" err="1">
                <a:latin typeface="Calibri" panose="020F0502020204030204" pitchFamily="34" charset="0"/>
                <a:cs typeface="Calibri" panose="020F0502020204030204" pitchFamily="34" charset="0"/>
              </a:rPr>
              <a:t>Cyclistic</a:t>
            </a:r>
            <a:r>
              <a:rPr lang="en-US" sz="1400" dirty="0">
                <a:latin typeface="Calibri" panose="020F0502020204030204" pitchFamily="34" charset="0"/>
                <a:cs typeface="Calibri" panose="020F0502020204030204" pitchFamily="34" charset="0"/>
              </a:rPr>
              <a:t> bike more in the month of July. i.e. Count of rider is more in July and start decreasing and it is minimum in January.</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 People ride bike in summer months starting from May to October.</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There is approximately even split of casual and annual member riders in warmer month</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  Annual member ride bike more as comparison to casual riders in winter season.</a:t>
            </a: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p:txBody>
      </p:sp>
      <p:sp>
        <p:nvSpPr>
          <p:cNvPr id="13" name="Title 1">
            <a:extLst>
              <a:ext uri="{FF2B5EF4-FFF2-40B4-BE49-F238E27FC236}">
                <a16:creationId xmlns:a16="http://schemas.microsoft.com/office/drawing/2014/main" id="{02EDF8DE-2512-0046-A348-99AB1830A383}"/>
              </a:ext>
            </a:extLst>
          </p:cNvPr>
          <p:cNvSpPr>
            <a:spLocks noGrp="1"/>
          </p:cNvSpPr>
          <p:nvPr>
            <p:ph type="title"/>
          </p:nvPr>
        </p:nvSpPr>
        <p:spPr>
          <a:xfrm>
            <a:off x="699247" y="907117"/>
            <a:ext cx="10625977" cy="572060"/>
          </a:xfrm>
          <a:noFill/>
        </p:spPr>
        <p:txBody>
          <a:bodyPr>
            <a:normAutofit/>
          </a:bodyPr>
          <a:lstStyle/>
          <a:p>
            <a:r>
              <a:rPr lang="en-IN" sz="2000" dirty="0">
                <a:solidFill>
                  <a:schemeClr val="tx1">
                    <a:lumMod val="95000"/>
                    <a:lumOff val="5000"/>
                  </a:schemeClr>
                </a:solidFill>
                <a:latin typeface="Calibri" panose="020F0502020204030204" pitchFamily="34" charset="0"/>
                <a:cs typeface="Calibri" panose="020F0502020204030204" pitchFamily="34" charset="0"/>
              </a:rPr>
              <a:t>            </a:t>
            </a:r>
            <a:r>
              <a:rPr lang="en-US" sz="2000" dirty="0">
                <a:solidFill>
                  <a:schemeClr val="tx1">
                    <a:lumMod val="95000"/>
                    <a:lumOff val="5000"/>
                  </a:schemeClr>
                </a:solidFill>
                <a:latin typeface="Calibri" panose="020F0502020204030204" pitchFamily="34" charset="0"/>
                <a:cs typeface="Calibri" panose="020F0502020204030204" pitchFamily="34" charset="0"/>
              </a:rPr>
              <a:t>Monthly distribution of members and casual riders</a:t>
            </a:r>
            <a:endParaRPr lang="en-IN" sz="20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020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668E-6428-981E-943F-A1EA80158243}"/>
              </a:ext>
            </a:extLst>
          </p:cNvPr>
          <p:cNvSpPr>
            <a:spLocks noGrp="1"/>
          </p:cNvSpPr>
          <p:nvPr>
            <p:ph type="title"/>
          </p:nvPr>
        </p:nvSpPr>
        <p:spPr>
          <a:xfrm>
            <a:off x="609600" y="995084"/>
            <a:ext cx="10715625" cy="567578"/>
          </a:xfrm>
          <a:noFill/>
        </p:spPr>
        <p:txBody>
          <a:bodyPr>
            <a:normAutofit/>
          </a:bodyPr>
          <a:lstStyle/>
          <a:p>
            <a:r>
              <a:rPr lang="en-US" sz="2000" dirty="0">
                <a:solidFill>
                  <a:schemeClr val="tx1">
                    <a:lumMod val="95000"/>
                    <a:lumOff val="5000"/>
                  </a:schemeClr>
                </a:solidFill>
                <a:latin typeface="Calibri" panose="020F0502020204030204" pitchFamily="34" charset="0"/>
                <a:cs typeface="Calibri" panose="020F0502020204030204" pitchFamily="34" charset="0"/>
              </a:rPr>
              <a:t>             Weekday Distribution of annual and casual riders</a:t>
            </a:r>
            <a:endParaRPr lang="en-IN" sz="2000"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1CA06185-45DD-0BF6-B17A-F74B8FAABE77}"/>
              </a:ext>
            </a:extLst>
          </p:cNvPr>
          <p:cNvPicPr>
            <a:picLocks noGrp="1" noChangeAspect="1"/>
          </p:cNvPicPr>
          <p:nvPr>
            <p:ph idx="1"/>
          </p:nvPr>
        </p:nvPicPr>
        <p:blipFill>
          <a:blip r:embed="rId2"/>
          <a:stretch>
            <a:fillRect/>
          </a:stretch>
        </p:blipFill>
        <p:spPr>
          <a:xfrm>
            <a:off x="695278" y="1954236"/>
            <a:ext cx="5286421" cy="3456179"/>
          </a:xfrm>
        </p:spPr>
      </p:pic>
      <p:sp>
        <p:nvSpPr>
          <p:cNvPr id="9" name="TextBox 8">
            <a:extLst>
              <a:ext uri="{FF2B5EF4-FFF2-40B4-BE49-F238E27FC236}">
                <a16:creationId xmlns:a16="http://schemas.microsoft.com/office/drawing/2014/main" id="{61AE232D-8E7C-107D-2E7C-6AFA9819073E}"/>
              </a:ext>
            </a:extLst>
          </p:cNvPr>
          <p:cNvSpPr txBox="1"/>
          <p:nvPr/>
        </p:nvSpPr>
        <p:spPr>
          <a:xfrm>
            <a:off x="7593106" y="-8966"/>
            <a:ext cx="4589928" cy="6866965"/>
          </a:xfrm>
          <a:prstGeom prst="rect">
            <a:avLst/>
          </a:prstGeom>
          <a:solidFill>
            <a:schemeClr val="accent1">
              <a:lumMod val="20000"/>
              <a:lumOff val="80000"/>
            </a:schemeClr>
          </a:solidFill>
        </p:spPr>
        <p:txBody>
          <a:bodyPr wrap="square" rtlCol="0">
            <a:spAutoFit/>
          </a:bodyPr>
          <a:lstStyle/>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Casual rider over weighs member riders on Saturday and Sunday of the week.</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riders count is more on weekends</a:t>
            </a: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 Count of riders is maximum on Saturday.</a:t>
            </a: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7279353"/>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TM04033927[[fn=Main Event]]</Template>
  <TotalTime>792</TotalTime>
  <Words>1225</Words>
  <Application>Microsoft Office PowerPoint</Application>
  <PresentationFormat>Widescreen</PresentationFormat>
  <Paragraphs>294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Cyclistic Bike Share Data Analysis for speedy Success A case study provided by Google Data Analytics Program</vt:lpstr>
      <vt:lpstr>   Contents</vt:lpstr>
      <vt:lpstr>Introduction</vt:lpstr>
      <vt:lpstr>Data Analysis Process</vt:lpstr>
      <vt:lpstr>PowerPoint Presentation</vt:lpstr>
      <vt:lpstr>Data Cleaning</vt:lpstr>
      <vt:lpstr>                Annual Member rider versus Casual riders</vt:lpstr>
      <vt:lpstr>            Monthly distribution of members and casual riders</vt:lpstr>
      <vt:lpstr>             Weekday Distribution of annual and casual riders</vt:lpstr>
      <vt:lpstr>            Hourly Distribution of annual and casual riders</vt:lpstr>
      <vt:lpstr>Hourly distribution by day of annual and casual riders</vt:lpstr>
      <vt:lpstr>                             Data distribution by bike type</vt:lpstr>
      <vt:lpstr>               Rider type data distribution by ride time</vt:lpstr>
      <vt:lpstr>                             Ride time compare by weekday</vt:lpstr>
      <vt:lpstr>               Ride time compared by bike type</vt:lpstr>
      <vt:lpstr>Conclusions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How Does a Bike-Share Navigate Speedy Success?</dc:title>
  <dc:creator>Nisha</dc:creator>
  <cp:lastModifiedBy>Nisha</cp:lastModifiedBy>
  <cp:revision>2</cp:revision>
  <dcterms:created xsi:type="dcterms:W3CDTF">2022-07-28T15:27:57Z</dcterms:created>
  <dcterms:modified xsi:type="dcterms:W3CDTF">2022-08-30T11:10:21Z</dcterms:modified>
</cp:coreProperties>
</file>