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9" r:id="rId4"/>
    <p:sldId id="257" r:id="rId5"/>
    <p:sldId id="258" r:id="rId6"/>
    <p:sldId id="261" r:id="rId7"/>
    <p:sldId id="262" r:id="rId8"/>
    <p:sldId id="263" r:id="rId9"/>
    <p:sldId id="265"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12/7/2023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B7D9F-9DA9-4940-812B-0E703A92AA24}"/>
              </a:ext>
            </a:extLst>
          </p:cNvPr>
          <p:cNvSpPr>
            <a:spLocks noGrp="1"/>
          </p:cNvSpPr>
          <p:nvPr>
            <p:ph type="ctrTitle"/>
          </p:nvPr>
        </p:nvSpPr>
        <p:spPr>
          <a:xfrm>
            <a:off x="3299012" y="1964267"/>
            <a:ext cx="7861113" cy="2421464"/>
          </a:xfrm>
        </p:spPr>
        <p:txBody>
          <a:bodyPr/>
          <a:lstStyle/>
          <a:p>
            <a:r>
              <a:rPr lang="es-MX" dirty="0"/>
              <a:t>Predicción de la economía y precio de la big Mac</a:t>
            </a:r>
            <a:endParaRPr lang="es-CO" dirty="0"/>
          </a:p>
        </p:txBody>
      </p:sp>
      <p:sp>
        <p:nvSpPr>
          <p:cNvPr id="3" name="Subtítulo 2">
            <a:extLst>
              <a:ext uri="{FF2B5EF4-FFF2-40B4-BE49-F238E27FC236}">
                <a16:creationId xmlns:a16="http://schemas.microsoft.com/office/drawing/2014/main" id="{19D3488F-0967-4324-B1C2-4C184686EC8D}"/>
              </a:ext>
            </a:extLst>
          </p:cNvPr>
          <p:cNvSpPr>
            <a:spLocks noGrp="1"/>
          </p:cNvSpPr>
          <p:nvPr>
            <p:ph type="subTitle" idx="1"/>
          </p:nvPr>
        </p:nvSpPr>
        <p:spPr/>
        <p:txBody>
          <a:bodyPr/>
          <a:lstStyle/>
          <a:p>
            <a:r>
              <a:rPr lang="es-MX" dirty="0"/>
              <a:t>Brayan navarro</a:t>
            </a:r>
          </a:p>
          <a:p>
            <a:r>
              <a:rPr lang="es-MX" dirty="0"/>
              <a:t>Camilo gamboa</a:t>
            </a:r>
            <a:endParaRPr lang="es-CO" dirty="0"/>
          </a:p>
        </p:txBody>
      </p:sp>
    </p:spTree>
    <p:extLst>
      <p:ext uri="{BB962C8B-B14F-4D97-AF65-F5344CB8AC3E}">
        <p14:creationId xmlns:p14="http://schemas.microsoft.com/office/powerpoint/2010/main" val="3611448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9CF318-8EB7-4BD7-8DB7-68F38C57C0F9}"/>
              </a:ext>
            </a:extLst>
          </p:cNvPr>
          <p:cNvSpPr>
            <a:spLocks noGrp="1"/>
          </p:cNvSpPr>
          <p:nvPr>
            <p:ph type="title"/>
          </p:nvPr>
        </p:nvSpPr>
        <p:spPr/>
        <p:txBody>
          <a:bodyPr>
            <a:normAutofit/>
          </a:bodyPr>
          <a:lstStyle/>
          <a:p>
            <a:r>
              <a:rPr lang="es-MX" dirty="0"/>
              <a:t>Conclusiones red neuronal</a:t>
            </a:r>
            <a:endParaRPr lang="es-CO" dirty="0"/>
          </a:p>
        </p:txBody>
      </p:sp>
      <p:pic>
        <p:nvPicPr>
          <p:cNvPr id="5" name="Imagen 4">
            <a:extLst>
              <a:ext uri="{FF2B5EF4-FFF2-40B4-BE49-F238E27FC236}">
                <a16:creationId xmlns:a16="http://schemas.microsoft.com/office/drawing/2014/main" id="{399FEADD-55BF-4062-9FE6-85ABB31B8287}"/>
              </a:ext>
            </a:extLst>
          </p:cNvPr>
          <p:cNvPicPr>
            <a:picLocks noChangeAspect="1"/>
          </p:cNvPicPr>
          <p:nvPr/>
        </p:nvPicPr>
        <p:blipFill>
          <a:blip r:embed="rId2"/>
          <a:stretch>
            <a:fillRect/>
          </a:stretch>
        </p:blipFill>
        <p:spPr>
          <a:xfrm>
            <a:off x="1102445" y="1751723"/>
            <a:ext cx="10112616" cy="4717189"/>
          </a:xfrm>
          <a:prstGeom prst="rect">
            <a:avLst/>
          </a:prstGeom>
        </p:spPr>
      </p:pic>
    </p:spTree>
    <p:extLst>
      <p:ext uri="{BB962C8B-B14F-4D97-AF65-F5344CB8AC3E}">
        <p14:creationId xmlns:p14="http://schemas.microsoft.com/office/powerpoint/2010/main" val="3022507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DDFB3-A1FF-42F7-BA24-E8D9838DB05D}"/>
              </a:ext>
            </a:extLst>
          </p:cNvPr>
          <p:cNvSpPr>
            <a:spLocks noGrp="1"/>
          </p:cNvSpPr>
          <p:nvPr>
            <p:ph type="title"/>
          </p:nvPr>
        </p:nvSpPr>
        <p:spPr/>
        <p:txBody>
          <a:bodyPr/>
          <a:lstStyle/>
          <a:p>
            <a:r>
              <a:rPr lang="es-MX" dirty="0"/>
              <a:t>CONCLUSIONES</a:t>
            </a:r>
            <a:endParaRPr lang="es-CO" dirty="0"/>
          </a:p>
        </p:txBody>
      </p:sp>
      <p:sp>
        <p:nvSpPr>
          <p:cNvPr id="3" name="Marcador de contenido 2">
            <a:extLst>
              <a:ext uri="{FF2B5EF4-FFF2-40B4-BE49-F238E27FC236}">
                <a16:creationId xmlns:a16="http://schemas.microsoft.com/office/drawing/2014/main" id="{17F19BA3-C8B9-42E2-A910-74D3A797919A}"/>
              </a:ext>
            </a:extLst>
          </p:cNvPr>
          <p:cNvSpPr>
            <a:spLocks noGrp="1"/>
          </p:cNvSpPr>
          <p:nvPr>
            <p:ph idx="1"/>
          </p:nvPr>
        </p:nvSpPr>
        <p:spPr/>
        <p:txBody>
          <a:bodyPr/>
          <a:lstStyle/>
          <a:p>
            <a:r>
              <a:rPr lang="es-MX" dirty="0"/>
              <a:t>Faltaron datos</a:t>
            </a:r>
          </a:p>
          <a:p>
            <a:r>
              <a:rPr lang="es-MX" dirty="0"/>
              <a:t>No tuvimos buenos resultados para la red neuronal</a:t>
            </a:r>
          </a:p>
          <a:p>
            <a:r>
              <a:rPr lang="es-MX" dirty="0"/>
              <a:t>Se aplicaron los algoritmos correctamente</a:t>
            </a:r>
            <a:endParaRPr lang="es-CO" dirty="0"/>
          </a:p>
        </p:txBody>
      </p:sp>
    </p:spTree>
    <p:extLst>
      <p:ext uri="{BB962C8B-B14F-4D97-AF65-F5344CB8AC3E}">
        <p14:creationId xmlns:p14="http://schemas.microsoft.com/office/powerpoint/2010/main" val="84892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91C80-9D15-427B-9405-13F142265A04}"/>
              </a:ext>
            </a:extLst>
          </p:cNvPr>
          <p:cNvSpPr>
            <a:spLocks noGrp="1"/>
          </p:cNvSpPr>
          <p:nvPr>
            <p:ph type="title"/>
          </p:nvPr>
        </p:nvSpPr>
        <p:spPr/>
        <p:txBody>
          <a:bodyPr/>
          <a:lstStyle/>
          <a:p>
            <a:r>
              <a:rPr lang="es-MX" dirty="0"/>
              <a:t>Introducción </a:t>
            </a:r>
            <a:endParaRPr lang="es-CO" dirty="0"/>
          </a:p>
        </p:txBody>
      </p:sp>
      <p:sp>
        <p:nvSpPr>
          <p:cNvPr id="3" name="Marcador de contenido 2">
            <a:extLst>
              <a:ext uri="{FF2B5EF4-FFF2-40B4-BE49-F238E27FC236}">
                <a16:creationId xmlns:a16="http://schemas.microsoft.com/office/drawing/2014/main" id="{E7288B5C-981A-44D1-BC8E-ECB8DEABEAC7}"/>
              </a:ext>
            </a:extLst>
          </p:cNvPr>
          <p:cNvSpPr>
            <a:spLocks noGrp="1"/>
          </p:cNvSpPr>
          <p:nvPr>
            <p:ph idx="1"/>
          </p:nvPr>
        </p:nvSpPr>
        <p:spPr>
          <a:xfrm>
            <a:off x="685801" y="1905498"/>
            <a:ext cx="10131425" cy="2752165"/>
          </a:xfrm>
        </p:spPr>
        <p:txBody>
          <a:bodyPr/>
          <a:lstStyle/>
          <a:p>
            <a:pPr marL="0" indent="0">
              <a:buNone/>
            </a:pPr>
            <a:r>
              <a:rPr lang="es-MX" dirty="0"/>
              <a:t>En este proyecto, exploraremos una perspectiva única para anticipar cambios económicos al analizar el precio de la Big Mac, un producto emblemático de McDonald's presente en todo el mundo. La omnipresencia de la Big Mac la convierte en una suerte de indicador informal del poder adquisitivo entre países, siguiendo la teoría de la paridad del poder adquisitivo. Nuestra meta es desarrollar un modelo predictivo que, mediante técnicas avanzadas de análisis de datos y aprendizaje automático, utilice el precio de la Big Mac como variable clave para prever cambios económicos. Este enfoque no solo busca la predicción precisa, sino también la identificación de patrones subyacentes y relaciones causales, proporcionando así una comprensión más profunda de las dinámicas económicas globales y regionales.</a:t>
            </a:r>
            <a:endParaRPr lang="es-CO" dirty="0"/>
          </a:p>
        </p:txBody>
      </p:sp>
    </p:spTree>
    <p:extLst>
      <p:ext uri="{BB962C8B-B14F-4D97-AF65-F5344CB8AC3E}">
        <p14:creationId xmlns:p14="http://schemas.microsoft.com/office/powerpoint/2010/main" val="3048073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579730-4354-4926-B297-FEBC469769EA}"/>
              </a:ext>
            </a:extLst>
          </p:cNvPr>
          <p:cNvSpPr>
            <a:spLocks noGrp="1"/>
          </p:cNvSpPr>
          <p:nvPr>
            <p:ph type="title"/>
          </p:nvPr>
        </p:nvSpPr>
        <p:spPr/>
        <p:txBody>
          <a:bodyPr/>
          <a:lstStyle/>
          <a:p>
            <a:r>
              <a:rPr lang="es-MX" dirty="0"/>
              <a:t>Objetivos del proyecto</a:t>
            </a:r>
            <a:endParaRPr lang="es-CO" dirty="0"/>
          </a:p>
        </p:txBody>
      </p:sp>
      <p:sp>
        <p:nvSpPr>
          <p:cNvPr id="3" name="Marcador de contenido 2">
            <a:extLst>
              <a:ext uri="{FF2B5EF4-FFF2-40B4-BE49-F238E27FC236}">
                <a16:creationId xmlns:a16="http://schemas.microsoft.com/office/drawing/2014/main" id="{EB893489-038C-4D00-9FC2-3D6BC42CA12A}"/>
              </a:ext>
            </a:extLst>
          </p:cNvPr>
          <p:cNvSpPr>
            <a:spLocks noGrp="1"/>
          </p:cNvSpPr>
          <p:nvPr>
            <p:ph idx="1"/>
          </p:nvPr>
        </p:nvSpPr>
        <p:spPr/>
        <p:txBody>
          <a:bodyPr/>
          <a:lstStyle/>
          <a:p>
            <a:r>
              <a:rPr lang="es-MX" dirty="0"/>
              <a:t>Predecir el precio de la Big Mac para un país</a:t>
            </a:r>
          </a:p>
          <a:p>
            <a:r>
              <a:rPr lang="es-MX" dirty="0"/>
              <a:t>Analizar la inflación de un país dependiendo del precio de la hamburguesa</a:t>
            </a:r>
          </a:p>
          <a:p>
            <a:r>
              <a:rPr lang="es-MX" dirty="0"/>
              <a:t>Aplicar los principales algoritmos de regresión vistos en clase</a:t>
            </a:r>
          </a:p>
          <a:p>
            <a:r>
              <a:rPr lang="es-MX" dirty="0"/>
              <a:t>Aplicar una red neuronal</a:t>
            </a:r>
          </a:p>
          <a:p>
            <a:pPr marL="0" indent="0">
              <a:buNone/>
            </a:pPr>
            <a:endParaRPr lang="es-MX" dirty="0"/>
          </a:p>
          <a:p>
            <a:endParaRPr lang="es-CO" dirty="0"/>
          </a:p>
        </p:txBody>
      </p:sp>
    </p:spTree>
    <p:extLst>
      <p:ext uri="{BB962C8B-B14F-4D97-AF65-F5344CB8AC3E}">
        <p14:creationId xmlns:p14="http://schemas.microsoft.com/office/powerpoint/2010/main" val="175043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C5286E-63A9-440D-8FCA-A5818F32D692}"/>
              </a:ext>
            </a:extLst>
          </p:cNvPr>
          <p:cNvSpPr>
            <a:spLocks noGrp="1"/>
          </p:cNvSpPr>
          <p:nvPr>
            <p:ph type="title"/>
          </p:nvPr>
        </p:nvSpPr>
        <p:spPr/>
        <p:txBody>
          <a:bodyPr/>
          <a:lstStyle/>
          <a:p>
            <a:r>
              <a:rPr lang="es-MX" dirty="0"/>
              <a:t>Para Colombia</a:t>
            </a:r>
            <a:endParaRPr lang="es-CO" dirty="0"/>
          </a:p>
        </p:txBody>
      </p:sp>
      <p:pic>
        <p:nvPicPr>
          <p:cNvPr id="1026" name="Picture 2">
            <a:extLst>
              <a:ext uri="{FF2B5EF4-FFF2-40B4-BE49-F238E27FC236}">
                <a16:creationId xmlns:a16="http://schemas.microsoft.com/office/drawing/2014/main" id="{85A65FC2-59C8-40B2-81F0-A5D36F094B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7354" y="2268071"/>
            <a:ext cx="8307799" cy="4141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793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213E8-60BA-4F45-8DDC-04EA02871087}"/>
              </a:ext>
            </a:extLst>
          </p:cNvPr>
          <p:cNvSpPr>
            <a:spLocks noGrp="1"/>
          </p:cNvSpPr>
          <p:nvPr>
            <p:ph type="title"/>
          </p:nvPr>
        </p:nvSpPr>
        <p:spPr/>
        <p:txBody>
          <a:bodyPr/>
          <a:lstStyle/>
          <a:p>
            <a:r>
              <a:rPr lang="es-MX" dirty="0"/>
              <a:t>Aplicar random forest</a:t>
            </a:r>
            <a:endParaRPr lang="es-CO" dirty="0"/>
          </a:p>
        </p:txBody>
      </p:sp>
      <p:pic>
        <p:nvPicPr>
          <p:cNvPr id="7" name="Imagen 6">
            <a:extLst>
              <a:ext uri="{FF2B5EF4-FFF2-40B4-BE49-F238E27FC236}">
                <a16:creationId xmlns:a16="http://schemas.microsoft.com/office/drawing/2014/main" id="{47A176A9-7BB9-4C70-8103-FFB189479913}"/>
              </a:ext>
            </a:extLst>
          </p:cNvPr>
          <p:cNvPicPr>
            <a:picLocks noChangeAspect="1"/>
          </p:cNvPicPr>
          <p:nvPr/>
        </p:nvPicPr>
        <p:blipFill>
          <a:blip r:embed="rId2"/>
          <a:stretch>
            <a:fillRect/>
          </a:stretch>
        </p:blipFill>
        <p:spPr>
          <a:xfrm>
            <a:off x="447068" y="2158542"/>
            <a:ext cx="11423370" cy="3688400"/>
          </a:xfrm>
          <a:prstGeom prst="rect">
            <a:avLst/>
          </a:prstGeom>
        </p:spPr>
      </p:pic>
    </p:spTree>
    <p:extLst>
      <p:ext uri="{BB962C8B-B14F-4D97-AF65-F5344CB8AC3E}">
        <p14:creationId xmlns:p14="http://schemas.microsoft.com/office/powerpoint/2010/main" val="518683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BF0E97-FE36-495E-A844-72373FBF395E}"/>
              </a:ext>
            </a:extLst>
          </p:cNvPr>
          <p:cNvSpPr>
            <a:spLocks noGrp="1"/>
          </p:cNvSpPr>
          <p:nvPr>
            <p:ph type="title"/>
          </p:nvPr>
        </p:nvSpPr>
        <p:spPr/>
        <p:txBody>
          <a:bodyPr/>
          <a:lstStyle/>
          <a:p>
            <a:r>
              <a:rPr lang="es-MX" dirty="0"/>
              <a:t>Resultado del random forest</a:t>
            </a:r>
            <a:endParaRPr lang="es-CO" dirty="0"/>
          </a:p>
        </p:txBody>
      </p:sp>
      <p:pic>
        <p:nvPicPr>
          <p:cNvPr id="7" name="Imagen 6">
            <a:extLst>
              <a:ext uri="{FF2B5EF4-FFF2-40B4-BE49-F238E27FC236}">
                <a16:creationId xmlns:a16="http://schemas.microsoft.com/office/drawing/2014/main" id="{43FEF2F9-EB32-4918-AFBF-AB8B36855110}"/>
              </a:ext>
            </a:extLst>
          </p:cNvPr>
          <p:cNvPicPr>
            <a:picLocks noChangeAspect="1"/>
          </p:cNvPicPr>
          <p:nvPr/>
        </p:nvPicPr>
        <p:blipFill>
          <a:blip r:embed="rId2"/>
          <a:stretch>
            <a:fillRect/>
          </a:stretch>
        </p:blipFill>
        <p:spPr>
          <a:xfrm>
            <a:off x="1131140" y="2510462"/>
            <a:ext cx="9929720" cy="2392887"/>
          </a:xfrm>
          <a:prstGeom prst="rect">
            <a:avLst/>
          </a:prstGeom>
        </p:spPr>
      </p:pic>
    </p:spTree>
    <p:extLst>
      <p:ext uri="{BB962C8B-B14F-4D97-AF65-F5344CB8AC3E}">
        <p14:creationId xmlns:p14="http://schemas.microsoft.com/office/powerpoint/2010/main" val="140848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B58CC-656C-4E69-8CD5-5E77FD0AABFB}"/>
              </a:ext>
            </a:extLst>
          </p:cNvPr>
          <p:cNvSpPr>
            <a:spLocks noGrp="1"/>
          </p:cNvSpPr>
          <p:nvPr>
            <p:ph type="title"/>
          </p:nvPr>
        </p:nvSpPr>
        <p:spPr/>
        <p:txBody>
          <a:bodyPr/>
          <a:lstStyle/>
          <a:p>
            <a:r>
              <a:rPr lang="es-MX" dirty="0"/>
              <a:t>Aplicar decision tree</a:t>
            </a:r>
            <a:endParaRPr lang="es-CO" dirty="0"/>
          </a:p>
        </p:txBody>
      </p:sp>
      <p:pic>
        <p:nvPicPr>
          <p:cNvPr id="5" name="Imagen 4">
            <a:extLst>
              <a:ext uri="{FF2B5EF4-FFF2-40B4-BE49-F238E27FC236}">
                <a16:creationId xmlns:a16="http://schemas.microsoft.com/office/drawing/2014/main" id="{EC83547B-C404-4A8B-8F12-4B9DD1274B53}"/>
              </a:ext>
            </a:extLst>
          </p:cNvPr>
          <p:cNvPicPr>
            <a:picLocks noChangeAspect="1"/>
          </p:cNvPicPr>
          <p:nvPr/>
        </p:nvPicPr>
        <p:blipFill>
          <a:blip r:embed="rId2"/>
          <a:stretch>
            <a:fillRect/>
          </a:stretch>
        </p:blipFill>
        <p:spPr>
          <a:xfrm>
            <a:off x="685801" y="2479470"/>
            <a:ext cx="11263336" cy="3871295"/>
          </a:xfrm>
          <a:prstGeom prst="rect">
            <a:avLst/>
          </a:prstGeom>
        </p:spPr>
      </p:pic>
    </p:spTree>
    <p:extLst>
      <p:ext uri="{BB962C8B-B14F-4D97-AF65-F5344CB8AC3E}">
        <p14:creationId xmlns:p14="http://schemas.microsoft.com/office/powerpoint/2010/main" val="739350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610A71-52C0-4E8A-9A80-1588C8D8478D}"/>
              </a:ext>
            </a:extLst>
          </p:cNvPr>
          <p:cNvSpPr>
            <a:spLocks noGrp="1"/>
          </p:cNvSpPr>
          <p:nvPr>
            <p:ph type="title"/>
          </p:nvPr>
        </p:nvSpPr>
        <p:spPr/>
        <p:txBody>
          <a:bodyPr/>
          <a:lstStyle/>
          <a:p>
            <a:r>
              <a:rPr lang="es-MX" dirty="0"/>
              <a:t>Resultado del decision tree</a:t>
            </a:r>
            <a:endParaRPr lang="es-CO" dirty="0"/>
          </a:p>
        </p:txBody>
      </p:sp>
      <p:pic>
        <p:nvPicPr>
          <p:cNvPr id="5" name="Imagen 4">
            <a:extLst>
              <a:ext uri="{FF2B5EF4-FFF2-40B4-BE49-F238E27FC236}">
                <a16:creationId xmlns:a16="http://schemas.microsoft.com/office/drawing/2014/main" id="{92B6801F-A5F6-41F9-819C-7BA32D7CF854}"/>
              </a:ext>
            </a:extLst>
          </p:cNvPr>
          <p:cNvPicPr>
            <a:picLocks noChangeAspect="1"/>
          </p:cNvPicPr>
          <p:nvPr/>
        </p:nvPicPr>
        <p:blipFill>
          <a:blip r:embed="rId2"/>
          <a:stretch>
            <a:fillRect/>
          </a:stretch>
        </p:blipFill>
        <p:spPr>
          <a:xfrm>
            <a:off x="2394032" y="3316243"/>
            <a:ext cx="7403935" cy="1013710"/>
          </a:xfrm>
          <a:prstGeom prst="rect">
            <a:avLst/>
          </a:prstGeom>
        </p:spPr>
      </p:pic>
    </p:spTree>
    <p:extLst>
      <p:ext uri="{BB962C8B-B14F-4D97-AF65-F5344CB8AC3E}">
        <p14:creationId xmlns:p14="http://schemas.microsoft.com/office/powerpoint/2010/main" val="170166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48D26-90C8-4D98-8F28-CB620928E574}"/>
              </a:ext>
            </a:extLst>
          </p:cNvPr>
          <p:cNvSpPr>
            <a:spLocks noGrp="1"/>
          </p:cNvSpPr>
          <p:nvPr>
            <p:ph type="title"/>
          </p:nvPr>
        </p:nvSpPr>
        <p:spPr/>
        <p:txBody>
          <a:bodyPr/>
          <a:lstStyle/>
          <a:p>
            <a:r>
              <a:rPr lang="es-MX" dirty="0"/>
              <a:t>Red neuronal</a:t>
            </a:r>
            <a:endParaRPr lang="es-CO" dirty="0"/>
          </a:p>
        </p:txBody>
      </p:sp>
      <p:pic>
        <p:nvPicPr>
          <p:cNvPr id="5" name="Imagen 4">
            <a:extLst>
              <a:ext uri="{FF2B5EF4-FFF2-40B4-BE49-F238E27FC236}">
                <a16:creationId xmlns:a16="http://schemas.microsoft.com/office/drawing/2014/main" id="{45425D68-2643-4AF2-AD2E-59B362ED8285}"/>
              </a:ext>
            </a:extLst>
          </p:cNvPr>
          <p:cNvPicPr>
            <a:picLocks noChangeAspect="1"/>
          </p:cNvPicPr>
          <p:nvPr/>
        </p:nvPicPr>
        <p:blipFill>
          <a:blip r:embed="rId2"/>
          <a:stretch>
            <a:fillRect/>
          </a:stretch>
        </p:blipFill>
        <p:spPr>
          <a:xfrm>
            <a:off x="1056360" y="1737003"/>
            <a:ext cx="9390306" cy="4740000"/>
          </a:xfrm>
          <a:prstGeom prst="rect">
            <a:avLst/>
          </a:prstGeom>
        </p:spPr>
      </p:pic>
    </p:spTree>
    <p:extLst>
      <p:ext uri="{BB962C8B-B14F-4D97-AF65-F5344CB8AC3E}">
        <p14:creationId xmlns:p14="http://schemas.microsoft.com/office/powerpoint/2010/main" val="2463042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112</TotalTime>
  <Words>221</Words>
  <Application>Microsoft Office PowerPoint</Application>
  <PresentationFormat>Panorámica</PresentationFormat>
  <Paragraphs>21</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Celestial</vt:lpstr>
      <vt:lpstr>Predicción de la economía y precio de la big Mac</vt:lpstr>
      <vt:lpstr>Introducción </vt:lpstr>
      <vt:lpstr>Objetivos del proyecto</vt:lpstr>
      <vt:lpstr>Para Colombia</vt:lpstr>
      <vt:lpstr>Aplicar random forest</vt:lpstr>
      <vt:lpstr>Resultado del random forest</vt:lpstr>
      <vt:lpstr>Aplicar decision tree</vt:lpstr>
      <vt:lpstr>Resultado del decision tree</vt:lpstr>
      <vt:lpstr>Red neuronal</vt:lpstr>
      <vt:lpstr>Conclusiones red neuronal</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BRAYAN</dc:creator>
  <cp:lastModifiedBy>BRAYAN</cp:lastModifiedBy>
  <cp:revision>7</cp:revision>
  <dcterms:created xsi:type="dcterms:W3CDTF">2023-12-07T03:19:34Z</dcterms:created>
  <dcterms:modified xsi:type="dcterms:W3CDTF">2023-12-07T17:55:29Z</dcterms:modified>
</cp:coreProperties>
</file>