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3" r:id="rId4"/>
  </p:sldMasterIdLst>
  <p:notesMasterIdLst>
    <p:notesMasterId r:id="rId27"/>
  </p:notesMasterIdLst>
  <p:handoutMasterIdLst>
    <p:handoutMasterId r:id="rId28"/>
  </p:handoutMasterIdLst>
  <p:sldIdLst>
    <p:sldId id="368" r:id="rId5"/>
    <p:sldId id="396" r:id="rId6"/>
    <p:sldId id="398" r:id="rId7"/>
    <p:sldId id="400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395" r:id="rId26"/>
  </p:sldIdLst>
  <p:sldSz cx="16256000" cy="9144000"/>
  <p:notesSz cx="16256000" cy="9144000"/>
  <p:embeddedFontLs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641"/>
    <a:srgbClr val="00AA9B"/>
    <a:srgbClr val="D8D8D8"/>
    <a:srgbClr val="886822"/>
    <a:srgbClr val="A60404"/>
    <a:srgbClr val="10659A"/>
    <a:srgbClr val="02A80E"/>
    <a:srgbClr val="03A75D"/>
    <a:srgbClr val="005473"/>
    <a:srgbClr val="222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0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C24C3-F139-49E3-B069-61C3FA3AA3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Verdan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204E8-78A2-4CF2-A4AA-BFBD06F56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402-0859-4E8A-B0F4-D7F367FAD6FF}" type="datetimeFigureOut">
              <a:rPr lang="en-US" smtClean="0">
                <a:latin typeface="Verdana" panose="020B0604030504040204" pitchFamily="34" charset="0"/>
              </a:rPr>
              <a:t>10/3/2022</a:t>
            </a:fld>
            <a:endParaRPr lang="en-US">
              <a:latin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328B-61CE-4134-ABE8-F97CB812E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428AA-A79F-4111-BE28-F11ED24AD3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4D7A9-88BA-4A32-BAB9-2E411D60C92D}" type="slidenum">
              <a:rPr lang="en-US" smtClean="0">
                <a:latin typeface="Verdana" panose="020B0604030504040204" pitchFamily="34" charset="0"/>
              </a:rPr>
              <a:t>‹Nº›</a:t>
            </a:fld>
            <a:endParaRPr 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4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78A1F466-B7C4-4557-B60F-A84D555FAD1B}" type="datetimeFigureOut">
              <a:rPr lang="fr-FR" smtClean="0"/>
              <a:pPr/>
              <a:t>03/10/2022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7FE9A1F5-4A2A-448C-ABA7-4ABB927911D5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6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Cover 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438400" y="4774690"/>
            <a:ext cx="11379200" cy="86092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grpSp>
        <p:nvGrpSpPr>
          <p:cNvPr id="20" name="Graphique 9">
            <a:extLst>
              <a:ext uri="{FF2B5EF4-FFF2-40B4-BE49-F238E27FC236}">
                <a16:creationId xmlns:a16="http://schemas.microsoft.com/office/drawing/2014/main" id="{961BD59A-05B1-4C02-8A81-07CA8BDC8DAD}"/>
              </a:ext>
            </a:extLst>
          </p:cNvPr>
          <p:cNvGrpSpPr>
            <a:grpSpLocks noChangeAspect="1"/>
          </p:cNvGrpSpPr>
          <p:nvPr/>
        </p:nvGrpSpPr>
        <p:grpSpPr>
          <a:xfrm>
            <a:off x="5384800" y="1934034"/>
            <a:ext cx="5486400" cy="1300936"/>
            <a:chOff x="13512800" y="647260"/>
            <a:chExt cx="1824936" cy="432729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99653365-B3C4-444F-82DE-285CF0E1CA6F}"/>
                </a:ext>
              </a:extLst>
            </p:cNvPr>
            <p:cNvSpPr/>
            <p:nvPr/>
          </p:nvSpPr>
          <p:spPr>
            <a:xfrm>
              <a:off x="13798067" y="988549"/>
              <a:ext cx="1254402" cy="91439"/>
            </a:xfrm>
            <a:custGeom>
              <a:avLst/>
              <a:gdLst>
                <a:gd name="connsiteX0" fmla="*/ 70834 w 1254402"/>
                <a:gd name="connsiteY0" fmla="*/ 31553 h 91439"/>
                <a:gd name="connsiteX1" fmla="*/ 47652 w 1254402"/>
                <a:gd name="connsiteY1" fmla="*/ 53447 h 91439"/>
                <a:gd name="connsiteX2" fmla="*/ 15455 w 1254402"/>
                <a:gd name="connsiteY2" fmla="*/ 53447 h 91439"/>
                <a:gd name="connsiteX3" fmla="*/ 15455 w 1254402"/>
                <a:gd name="connsiteY3" fmla="*/ 69546 h 91439"/>
                <a:gd name="connsiteX4" fmla="*/ 0 w 1254402"/>
                <a:gd name="connsiteY4" fmla="*/ 69546 h 91439"/>
                <a:gd name="connsiteX5" fmla="*/ 0 w 1254402"/>
                <a:gd name="connsiteY5" fmla="*/ 9015 h 91439"/>
                <a:gd name="connsiteX6" fmla="*/ 47652 w 1254402"/>
                <a:gd name="connsiteY6" fmla="*/ 9015 h 91439"/>
                <a:gd name="connsiteX7" fmla="*/ 70834 w 1254402"/>
                <a:gd name="connsiteY7" fmla="*/ 31553 h 91439"/>
                <a:gd name="connsiteX8" fmla="*/ 55379 w 1254402"/>
                <a:gd name="connsiteY8" fmla="*/ 31553 h 91439"/>
                <a:gd name="connsiteX9" fmla="*/ 43788 w 1254402"/>
                <a:gd name="connsiteY9" fmla="*/ 22538 h 91439"/>
                <a:gd name="connsiteX10" fmla="*/ 16099 w 1254402"/>
                <a:gd name="connsiteY10" fmla="*/ 22538 h 91439"/>
                <a:gd name="connsiteX11" fmla="*/ 16099 w 1254402"/>
                <a:gd name="connsiteY11" fmla="*/ 40568 h 91439"/>
                <a:gd name="connsiteX12" fmla="*/ 43144 w 1254402"/>
                <a:gd name="connsiteY12" fmla="*/ 40568 h 91439"/>
                <a:gd name="connsiteX13" fmla="*/ 55379 w 1254402"/>
                <a:gd name="connsiteY13" fmla="*/ 31553 h 91439"/>
                <a:gd name="connsiteX14" fmla="*/ 79849 w 1254402"/>
                <a:gd name="connsiteY14" fmla="*/ 44432 h 91439"/>
                <a:gd name="connsiteX15" fmla="*/ 115266 w 1254402"/>
                <a:gd name="connsiteY15" fmla="*/ 18030 h 91439"/>
                <a:gd name="connsiteX16" fmla="*/ 150683 w 1254402"/>
                <a:gd name="connsiteY16" fmla="*/ 44432 h 91439"/>
                <a:gd name="connsiteX17" fmla="*/ 115266 w 1254402"/>
                <a:gd name="connsiteY17" fmla="*/ 70834 h 91439"/>
                <a:gd name="connsiteX18" fmla="*/ 79849 w 1254402"/>
                <a:gd name="connsiteY18" fmla="*/ 44432 h 91439"/>
                <a:gd name="connsiteX19" fmla="*/ 135228 w 1254402"/>
                <a:gd name="connsiteY19" fmla="*/ 44432 h 91439"/>
                <a:gd name="connsiteX20" fmla="*/ 114622 w 1254402"/>
                <a:gd name="connsiteY20" fmla="*/ 30265 h 91439"/>
                <a:gd name="connsiteX21" fmla="*/ 94016 w 1254402"/>
                <a:gd name="connsiteY21" fmla="*/ 44432 h 91439"/>
                <a:gd name="connsiteX22" fmla="*/ 114622 w 1254402"/>
                <a:gd name="connsiteY22" fmla="*/ 58599 h 91439"/>
                <a:gd name="connsiteX23" fmla="*/ 135228 w 1254402"/>
                <a:gd name="connsiteY23" fmla="*/ 44432 h 91439"/>
                <a:gd name="connsiteX24" fmla="*/ 173221 w 1254402"/>
                <a:gd name="connsiteY24" fmla="*/ 52159 h 91439"/>
                <a:gd name="connsiteX25" fmla="*/ 195115 w 1254402"/>
                <a:gd name="connsiteY25" fmla="*/ 59887 h 91439"/>
                <a:gd name="connsiteX26" fmla="*/ 213789 w 1254402"/>
                <a:gd name="connsiteY26" fmla="*/ 54735 h 91439"/>
                <a:gd name="connsiteX27" fmla="*/ 193827 w 1254402"/>
                <a:gd name="connsiteY27" fmla="*/ 49584 h 91439"/>
                <a:gd name="connsiteX28" fmla="*/ 160342 w 1254402"/>
                <a:gd name="connsiteY28" fmla="*/ 34129 h 91439"/>
                <a:gd name="connsiteX29" fmla="*/ 193827 w 1254402"/>
                <a:gd name="connsiteY29" fmla="*/ 18674 h 91439"/>
                <a:gd name="connsiteX30" fmla="*/ 226668 w 1254402"/>
                <a:gd name="connsiteY30" fmla="*/ 35417 h 91439"/>
                <a:gd name="connsiteX31" fmla="*/ 211857 w 1254402"/>
                <a:gd name="connsiteY31" fmla="*/ 35417 h 91439"/>
                <a:gd name="connsiteX32" fmla="*/ 192539 w 1254402"/>
                <a:gd name="connsiteY32" fmla="*/ 30265 h 91439"/>
                <a:gd name="connsiteX33" fmla="*/ 174509 w 1254402"/>
                <a:gd name="connsiteY33" fmla="*/ 34129 h 91439"/>
                <a:gd name="connsiteX34" fmla="*/ 194471 w 1254402"/>
                <a:gd name="connsiteY34" fmla="*/ 39281 h 91439"/>
                <a:gd name="connsiteX35" fmla="*/ 227956 w 1254402"/>
                <a:gd name="connsiteY35" fmla="*/ 54735 h 91439"/>
                <a:gd name="connsiteX36" fmla="*/ 195759 w 1254402"/>
                <a:gd name="connsiteY36" fmla="*/ 71478 h 91439"/>
                <a:gd name="connsiteX37" fmla="*/ 158410 w 1254402"/>
                <a:gd name="connsiteY37" fmla="*/ 52803 h 91439"/>
                <a:gd name="connsiteX38" fmla="*/ 173221 w 1254402"/>
                <a:gd name="connsiteY38" fmla="*/ 52803 h 91439"/>
                <a:gd name="connsiteX39" fmla="*/ 254358 w 1254402"/>
                <a:gd name="connsiteY39" fmla="*/ 644 h 91439"/>
                <a:gd name="connsiteX40" fmla="*/ 254358 w 1254402"/>
                <a:gd name="connsiteY40" fmla="*/ 13523 h 91439"/>
                <a:gd name="connsiteX41" fmla="*/ 239547 w 1254402"/>
                <a:gd name="connsiteY41" fmla="*/ 13523 h 91439"/>
                <a:gd name="connsiteX42" fmla="*/ 239547 w 1254402"/>
                <a:gd name="connsiteY42" fmla="*/ 644 h 91439"/>
                <a:gd name="connsiteX43" fmla="*/ 254358 w 1254402"/>
                <a:gd name="connsiteY43" fmla="*/ 644 h 91439"/>
                <a:gd name="connsiteX44" fmla="*/ 254358 w 1254402"/>
                <a:gd name="connsiteY44" fmla="*/ 19318 h 91439"/>
                <a:gd name="connsiteX45" fmla="*/ 254358 w 1254402"/>
                <a:gd name="connsiteY45" fmla="*/ 70190 h 91439"/>
                <a:gd name="connsiteX46" fmla="*/ 239547 w 1254402"/>
                <a:gd name="connsiteY46" fmla="*/ 70190 h 91439"/>
                <a:gd name="connsiteX47" fmla="*/ 239547 w 1254402"/>
                <a:gd name="connsiteY47" fmla="*/ 19318 h 91439"/>
                <a:gd name="connsiteX48" fmla="*/ 254358 w 1254402"/>
                <a:gd name="connsiteY48" fmla="*/ 19318 h 91439"/>
                <a:gd name="connsiteX49" fmla="*/ 292994 w 1254402"/>
                <a:gd name="connsiteY49" fmla="*/ 31553 h 91439"/>
                <a:gd name="connsiteX50" fmla="*/ 292994 w 1254402"/>
                <a:gd name="connsiteY50" fmla="*/ 46364 h 91439"/>
                <a:gd name="connsiteX51" fmla="*/ 303941 w 1254402"/>
                <a:gd name="connsiteY51" fmla="*/ 58599 h 91439"/>
                <a:gd name="connsiteX52" fmla="*/ 316820 w 1254402"/>
                <a:gd name="connsiteY52" fmla="*/ 57955 h 91439"/>
                <a:gd name="connsiteX53" fmla="*/ 316820 w 1254402"/>
                <a:gd name="connsiteY53" fmla="*/ 69546 h 91439"/>
                <a:gd name="connsiteX54" fmla="*/ 299434 w 1254402"/>
                <a:gd name="connsiteY54" fmla="*/ 70834 h 91439"/>
                <a:gd name="connsiteX55" fmla="*/ 278184 w 1254402"/>
                <a:gd name="connsiteY55" fmla="*/ 54735 h 91439"/>
                <a:gd name="connsiteX56" fmla="*/ 278184 w 1254402"/>
                <a:gd name="connsiteY56" fmla="*/ 31553 h 91439"/>
                <a:gd name="connsiteX57" fmla="*/ 264661 w 1254402"/>
                <a:gd name="connsiteY57" fmla="*/ 31553 h 91439"/>
                <a:gd name="connsiteX58" fmla="*/ 264661 w 1254402"/>
                <a:gd name="connsiteY58" fmla="*/ 19318 h 91439"/>
                <a:gd name="connsiteX59" fmla="*/ 278184 w 1254402"/>
                <a:gd name="connsiteY59" fmla="*/ 19318 h 91439"/>
                <a:gd name="connsiteX60" fmla="*/ 278184 w 1254402"/>
                <a:gd name="connsiteY60" fmla="*/ 9015 h 91439"/>
                <a:gd name="connsiteX61" fmla="*/ 292994 w 1254402"/>
                <a:gd name="connsiteY61" fmla="*/ 4508 h 91439"/>
                <a:gd name="connsiteX62" fmla="*/ 292994 w 1254402"/>
                <a:gd name="connsiteY62" fmla="*/ 19318 h 91439"/>
                <a:gd name="connsiteX63" fmla="*/ 316820 w 1254402"/>
                <a:gd name="connsiteY63" fmla="*/ 19318 h 91439"/>
                <a:gd name="connsiteX64" fmla="*/ 316820 w 1254402"/>
                <a:gd name="connsiteY64" fmla="*/ 31553 h 91439"/>
                <a:gd name="connsiteX65" fmla="*/ 292994 w 1254402"/>
                <a:gd name="connsiteY65" fmla="*/ 31553 h 91439"/>
                <a:gd name="connsiteX66" fmla="*/ 342578 w 1254402"/>
                <a:gd name="connsiteY66" fmla="*/ 644 h 91439"/>
                <a:gd name="connsiteX67" fmla="*/ 342578 w 1254402"/>
                <a:gd name="connsiteY67" fmla="*/ 13523 h 91439"/>
                <a:gd name="connsiteX68" fmla="*/ 327767 w 1254402"/>
                <a:gd name="connsiteY68" fmla="*/ 13523 h 91439"/>
                <a:gd name="connsiteX69" fmla="*/ 327767 w 1254402"/>
                <a:gd name="connsiteY69" fmla="*/ 644 h 91439"/>
                <a:gd name="connsiteX70" fmla="*/ 342578 w 1254402"/>
                <a:gd name="connsiteY70" fmla="*/ 644 h 91439"/>
                <a:gd name="connsiteX71" fmla="*/ 342578 w 1254402"/>
                <a:gd name="connsiteY71" fmla="*/ 19318 h 91439"/>
                <a:gd name="connsiteX72" fmla="*/ 342578 w 1254402"/>
                <a:gd name="connsiteY72" fmla="*/ 70190 h 91439"/>
                <a:gd name="connsiteX73" fmla="*/ 327767 w 1254402"/>
                <a:gd name="connsiteY73" fmla="*/ 70190 h 91439"/>
                <a:gd name="connsiteX74" fmla="*/ 327767 w 1254402"/>
                <a:gd name="connsiteY74" fmla="*/ 19318 h 91439"/>
                <a:gd name="connsiteX75" fmla="*/ 342578 w 1254402"/>
                <a:gd name="connsiteY75" fmla="*/ 19318 h 91439"/>
                <a:gd name="connsiteX76" fmla="*/ 424359 w 1254402"/>
                <a:gd name="connsiteY76" fmla="*/ 19318 h 91439"/>
                <a:gd name="connsiteX77" fmla="*/ 398601 w 1254402"/>
                <a:gd name="connsiteY77" fmla="*/ 70190 h 91439"/>
                <a:gd name="connsiteX78" fmla="*/ 377995 w 1254402"/>
                <a:gd name="connsiteY78" fmla="*/ 70190 h 91439"/>
                <a:gd name="connsiteX79" fmla="*/ 352237 w 1254402"/>
                <a:gd name="connsiteY79" fmla="*/ 19318 h 91439"/>
                <a:gd name="connsiteX80" fmla="*/ 368336 w 1254402"/>
                <a:gd name="connsiteY80" fmla="*/ 19318 h 91439"/>
                <a:gd name="connsiteX81" fmla="*/ 388298 w 1254402"/>
                <a:gd name="connsiteY81" fmla="*/ 59887 h 91439"/>
                <a:gd name="connsiteX82" fmla="*/ 408260 w 1254402"/>
                <a:gd name="connsiteY82" fmla="*/ 19318 h 91439"/>
                <a:gd name="connsiteX83" fmla="*/ 424359 w 1254402"/>
                <a:gd name="connsiteY83" fmla="*/ 19318 h 91439"/>
                <a:gd name="connsiteX84" fmla="*/ 481670 w 1254402"/>
                <a:gd name="connsiteY84" fmla="*/ 51515 h 91439"/>
                <a:gd name="connsiteX85" fmla="*/ 496481 w 1254402"/>
                <a:gd name="connsiteY85" fmla="*/ 51515 h 91439"/>
                <a:gd name="connsiteX86" fmla="*/ 461708 w 1254402"/>
                <a:gd name="connsiteY86" fmla="*/ 70834 h 91439"/>
                <a:gd name="connsiteX87" fmla="*/ 427579 w 1254402"/>
                <a:gd name="connsiteY87" fmla="*/ 44432 h 91439"/>
                <a:gd name="connsiteX88" fmla="*/ 462995 w 1254402"/>
                <a:gd name="connsiteY88" fmla="*/ 18030 h 91439"/>
                <a:gd name="connsiteX89" fmla="*/ 497768 w 1254402"/>
                <a:gd name="connsiteY89" fmla="*/ 47652 h 91439"/>
                <a:gd name="connsiteX90" fmla="*/ 442389 w 1254402"/>
                <a:gd name="connsiteY90" fmla="*/ 47652 h 91439"/>
                <a:gd name="connsiteX91" fmla="*/ 461708 w 1254402"/>
                <a:gd name="connsiteY91" fmla="*/ 58599 h 91439"/>
                <a:gd name="connsiteX92" fmla="*/ 481670 w 1254402"/>
                <a:gd name="connsiteY92" fmla="*/ 51515 h 91439"/>
                <a:gd name="connsiteX93" fmla="*/ 442389 w 1254402"/>
                <a:gd name="connsiteY93" fmla="*/ 38637 h 91439"/>
                <a:gd name="connsiteX94" fmla="*/ 481026 w 1254402"/>
                <a:gd name="connsiteY94" fmla="*/ 38637 h 91439"/>
                <a:gd name="connsiteX95" fmla="*/ 461708 w 1254402"/>
                <a:gd name="connsiteY95" fmla="*/ 29621 h 91439"/>
                <a:gd name="connsiteX96" fmla="*/ 442389 w 1254402"/>
                <a:gd name="connsiteY96" fmla="*/ 38637 h 91439"/>
                <a:gd name="connsiteX97" fmla="*/ 622694 w 1254402"/>
                <a:gd name="connsiteY97" fmla="*/ 644 h 91439"/>
                <a:gd name="connsiteX98" fmla="*/ 622694 w 1254402"/>
                <a:gd name="connsiteY98" fmla="*/ 69546 h 91439"/>
                <a:gd name="connsiteX99" fmla="*/ 607883 w 1254402"/>
                <a:gd name="connsiteY99" fmla="*/ 69546 h 91439"/>
                <a:gd name="connsiteX100" fmla="*/ 607883 w 1254402"/>
                <a:gd name="connsiteY100" fmla="*/ 61819 h 91439"/>
                <a:gd name="connsiteX101" fmla="*/ 582769 w 1254402"/>
                <a:gd name="connsiteY101" fmla="*/ 70834 h 91439"/>
                <a:gd name="connsiteX102" fmla="*/ 552504 w 1254402"/>
                <a:gd name="connsiteY102" fmla="*/ 44432 h 91439"/>
                <a:gd name="connsiteX103" fmla="*/ 582769 w 1254402"/>
                <a:gd name="connsiteY103" fmla="*/ 18030 h 91439"/>
                <a:gd name="connsiteX104" fmla="*/ 607883 w 1254402"/>
                <a:gd name="connsiteY104" fmla="*/ 27046 h 91439"/>
                <a:gd name="connsiteX105" fmla="*/ 607883 w 1254402"/>
                <a:gd name="connsiteY105" fmla="*/ 644 h 91439"/>
                <a:gd name="connsiteX106" fmla="*/ 622694 w 1254402"/>
                <a:gd name="connsiteY106" fmla="*/ 644 h 91439"/>
                <a:gd name="connsiteX107" fmla="*/ 607883 w 1254402"/>
                <a:gd name="connsiteY107" fmla="*/ 44432 h 91439"/>
                <a:gd name="connsiteX108" fmla="*/ 587277 w 1254402"/>
                <a:gd name="connsiteY108" fmla="*/ 30265 h 91439"/>
                <a:gd name="connsiteX109" fmla="*/ 566670 w 1254402"/>
                <a:gd name="connsiteY109" fmla="*/ 44432 h 91439"/>
                <a:gd name="connsiteX110" fmla="*/ 587277 w 1254402"/>
                <a:gd name="connsiteY110" fmla="*/ 58599 h 91439"/>
                <a:gd name="connsiteX111" fmla="*/ 607883 w 1254402"/>
                <a:gd name="connsiteY111" fmla="*/ 44432 h 91439"/>
                <a:gd name="connsiteX112" fmla="*/ 649739 w 1254402"/>
                <a:gd name="connsiteY112" fmla="*/ 644 h 91439"/>
                <a:gd name="connsiteX113" fmla="*/ 649739 w 1254402"/>
                <a:gd name="connsiteY113" fmla="*/ 13523 h 91439"/>
                <a:gd name="connsiteX114" fmla="*/ 634928 w 1254402"/>
                <a:gd name="connsiteY114" fmla="*/ 13523 h 91439"/>
                <a:gd name="connsiteX115" fmla="*/ 634928 w 1254402"/>
                <a:gd name="connsiteY115" fmla="*/ 644 h 91439"/>
                <a:gd name="connsiteX116" fmla="*/ 649739 w 1254402"/>
                <a:gd name="connsiteY116" fmla="*/ 644 h 91439"/>
                <a:gd name="connsiteX117" fmla="*/ 649739 w 1254402"/>
                <a:gd name="connsiteY117" fmla="*/ 19318 h 91439"/>
                <a:gd name="connsiteX118" fmla="*/ 649739 w 1254402"/>
                <a:gd name="connsiteY118" fmla="*/ 70190 h 91439"/>
                <a:gd name="connsiteX119" fmla="*/ 634928 w 1254402"/>
                <a:gd name="connsiteY119" fmla="*/ 70190 h 91439"/>
                <a:gd name="connsiteX120" fmla="*/ 634928 w 1254402"/>
                <a:gd name="connsiteY120" fmla="*/ 19318 h 91439"/>
                <a:gd name="connsiteX121" fmla="*/ 649739 w 1254402"/>
                <a:gd name="connsiteY121" fmla="*/ 19318 h 91439"/>
                <a:gd name="connsiteX122" fmla="*/ 730876 w 1254402"/>
                <a:gd name="connsiteY122" fmla="*/ 19318 h 91439"/>
                <a:gd name="connsiteX123" fmla="*/ 730876 w 1254402"/>
                <a:gd name="connsiteY123" fmla="*/ 61819 h 91439"/>
                <a:gd name="connsiteX124" fmla="*/ 698035 w 1254402"/>
                <a:gd name="connsiteY124" fmla="*/ 91440 h 91439"/>
                <a:gd name="connsiteX125" fmla="*/ 666482 w 1254402"/>
                <a:gd name="connsiteY125" fmla="*/ 87576 h 91439"/>
                <a:gd name="connsiteX126" fmla="*/ 666482 w 1254402"/>
                <a:gd name="connsiteY126" fmla="*/ 75985 h 91439"/>
                <a:gd name="connsiteX127" fmla="*/ 694815 w 1254402"/>
                <a:gd name="connsiteY127" fmla="*/ 79849 h 91439"/>
                <a:gd name="connsiteX128" fmla="*/ 716065 w 1254402"/>
                <a:gd name="connsiteY128" fmla="*/ 61175 h 91439"/>
                <a:gd name="connsiteX129" fmla="*/ 690308 w 1254402"/>
                <a:gd name="connsiteY129" fmla="*/ 70190 h 91439"/>
                <a:gd name="connsiteX130" fmla="*/ 660686 w 1254402"/>
                <a:gd name="connsiteY130" fmla="*/ 44432 h 91439"/>
                <a:gd name="connsiteX131" fmla="*/ 690308 w 1254402"/>
                <a:gd name="connsiteY131" fmla="*/ 18674 h 91439"/>
                <a:gd name="connsiteX132" fmla="*/ 716065 w 1254402"/>
                <a:gd name="connsiteY132" fmla="*/ 27690 h 91439"/>
                <a:gd name="connsiteX133" fmla="*/ 716065 w 1254402"/>
                <a:gd name="connsiteY133" fmla="*/ 19318 h 91439"/>
                <a:gd name="connsiteX134" fmla="*/ 730876 w 1254402"/>
                <a:gd name="connsiteY134" fmla="*/ 19318 h 91439"/>
                <a:gd name="connsiteX135" fmla="*/ 715421 w 1254402"/>
                <a:gd name="connsiteY135" fmla="*/ 43788 h 91439"/>
                <a:gd name="connsiteX136" fmla="*/ 694815 w 1254402"/>
                <a:gd name="connsiteY136" fmla="*/ 30909 h 91439"/>
                <a:gd name="connsiteX137" fmla="*/ 674209 w 1254402"/>
                <a:gd name="connsiteY137" fmla="*/ 43788 h 91439"/>
                <a:gd name="connsiteX138" fmla="*/ 694815 w 1254402"/>
                <a:gd name="connsiteY138" fmla="*/ 56667 h 91439"/>
                <a:gd name="connsiteX139" fmla="*/ 715421 w 1254402"/>
                <a:gd name="connsiteY139" fmla="*/ 43788 h 91439"/>
                <a:gd name="connsiteX140" fmla="*/ 757278 w 1254402"/>
                <a:gd name="connsiteY140" fmla="*/ 644 h 91439"/>
                <a:gd name="connsiteX141" fmla="*/ 757278 w 1254402"/>
                <a:gd name="connsiteY141" fmla="*/ 13523 h 91439"/>
                <a:gd name="connsiteX142" fmla="*/ 742467 w 1254402"/>
                <a:gd name="connsiteY142" fmla="*/ 13523 h 91439"/>
                <a:gd name="connsiteX143" fmla="*/ 742467 w 1254402"/>
                <a:gd name="connsiteY143" fmla="*/ 644 h 91439"/>
                <a:gd name="connsiteX144" fmla="*/ 757278 w 1254402"/>
                <a:gd name="connsiteY144" fmla="*/ 644 h 91439"/>
                <a:gd name="connsiteX145" fmla="*/ 757278 w 1254402"/>
                <a:gd name="connsiteY145" fmla="*/ 19318 h 91439"/>
                <a:gd name="connsiteX146" fmla="*/ 757278 w 1254402"/>
                <a:gd name="connsiteY146" fmla="*/ 70190 h 91439"/>
                <a:gd name="connsiteX147" fmla="*/ 742467 w 1254402"/>
                <a:gd name="connsiteY147" fmla="*/ 70190 h 91439"/>
                <a:gd name="connsiteX148" fmla="*/ 742467 w 1254402"/>
                <a:gd name="connsiteY148" fmla="*/ 19318 h 91439"/>
                <a:gd name="connsiteX149" fmla="*/ 757278 w 1254402"/>
                <a:gd name="connsiteY149" fmla="*/ 19318 h 91439"/>
                <a:gd name="connsiteX150" fmla="*/ 795914 w 1254402"/>
                <a:gd name="connsiteY150" fmla="*/ 31553 h 91439"/>
                <a:gd name="connsiteX151" fmla="*/ 795914 w 1254402"/>
                <a:gd name="connsiteY151" fmla="*/ 46364 h 91439"/>
                <a:gd name="connsiteX152" fmla="*/ 806861 w 1254402"/>
                <a:gd name="connsiteY152" fmla="*/ 58599 h 91439"/>
                <a:gd name="connsiteX153" fmla="*/ 819740 w 1254402"/>
                <a:gd name="connsiteY153" fmla="*/ 57955 h 91439"/>
                <a:gd name="connsiteX154" fmla="*/ 819740 w 1254402"/>
                <a:gd name="connsiteY154" fmla="*/ 69546 h 91439"/>
                <a:gd name="connsiteX155" fmla="*/ 802354 w 1254402"/>
                <a:gd name="connsiteY155" fmla="*/ 70834 h 91439"/>
                <a:gd name="connsiteX156" fmla="*/ 781104 w 1254402"/>
                <a:gd name="connsiteY156" fmla="*/ 54735 h 91439"/>
                <a:gd name="connsiteX157" fmla="*/ 781104 w 1254402"/>
                <a:gd name="connsiteY157" fmla="*/ 31553 h 91439"/>
                <a:gd name="connsiteX158" fmla="*/ 767581 w 1254402"/>
                <a:gd name="connsiteY158" fmla="*/ 31553 h 91439"/>
                <a:gd name="connsiteX159" fmla="*/ 767581 w 1254402"/>
                <a:gd name="connsiteY159" fmla="*/ 19318 h 91439"/>
                <a:gd name="connsiteX160" fmla="*/ 781104 w 1254402"/>
                <a:gd name="connsiteY160" fmla="*/ 19318 h 91439"/>
                <a:gd name="connsiteX161" fmla="*/ 781104 w 1254402"/>
                <a:gd name="connsiteY161" fmla="*/ 9015 h 91439"/>
                <a:gd name="connsiteX162" fmla="*/ 795914 w 1254402"/>
                <a:gd name="connsiteY162" fmla="*/ 4508 h 91439"/>
                <a:gd name="connsiteX163" fmla="*/ 795914 w 1254402"/>
                <a:gd name="connsiteY163" fmla="*/ 19318 h 91439"/>
                <a:gd name="connsiteX164" fmla="*/ 819740 w 1254402"/>
                <a:gd name="connsiteY164" fmla="*/ 19318 h 91439"/>
                <a:gd name="connsiteX165" fmla="*/ 819740 w 1254402"/>
                <a:gd name="connsiteY165" fmla="*/ 31553 h 91439"/>
                <a:gd name="connsiteX166" fmla="*/ 795914 w 1254402"/>
                <a:gd name="connsiteY166" fmla="*/ 31553 h 91439"/>
                <a:gd name="connsiteX167" fmla="*/ 898301 w 1254402"/>
                <a:gd name="connsiteY167" fmla="*/ 44432 h 91439"/>
                <a:gd name="connsiteX168" fmla="*/ 898301 w 1254402"/>
                <a:gd name="connsiteY168" fmla="*/ 70190 h 91439"/>
                <a:gd name="connsiteX169" fmla="*/ 883491 w 1254402"/>
                <a:gd name="connsiteY169" fmla="*/ 70190 h 91439"/>
                <a:gd name="connsiteX170" fmla="*/ 883491 w 1254402"/>
                <a:gd name="connsiteY170" fmla="*/ 63750 h 91439"/>
                <a:gd name="connsiteX171" fmla="*/ 852581 w 1254402"/>
                <a:gd name="connsiteY171" fmla="*/ 70834 h 91439"/>
                <a:gd name="connsiteX172" fmla="*/ 829400 w 1254402"/>
                <a:gd name="connsiteY172" fmla="*/ 54735 h 91439"/>
                <a:gd name="connsiteX173" fmla="*/ 860309 w 1254402"/>
                <a:gd name="connsiteY173" fmla="*/ 37349 h 91439"/>
                <a:gd name="connsiteX174" fmla="*/ 883491 w 1254402"/>
                <a:gd name="connsiteY174" fmla="*/ 41212 h 91439"/>
                <a:gd name="connsiteX175" fmla="*/ 864172 w 1254402"/>
                <a:gd name="connsiteY175" fmla="*/ 30909 h 91439"/>
                <a:gd name="connsiteX176" fmla="*/ 839059 w 1254402"/>
                <a:gd name="connsiteY176" fmla="*/ 34773 h 91439"/>
                <a:gd name="connsiteX177" fmla="*/ 833907 w 1254402"/>
                <a:gd name="connsiteY177" fmla="*/ 23826 h 91439"/>
                <a:gd name="connsiteX178" fmla="*/ 864816 w 1254402"/>
                <a:gd name="connsiteY178" fmla="*/ 18674 h 91439"/>
                <a:gd name="connsiteX179" fmla="*/ 898301 w 1254402"/>
                <a:gd name="connsiteY179" fmla="*/ 44432 h 91439"/>
                <a:gd name="connsiteX180" fmla="*/ 883491 w 1254402"/>
                <a:gd name="connsiteY180" fmla="*/ 50228 h 91439"/>
                <a:gd name="connsiteX181" fmla="*/ 862241 w 1254402"/>
                <a:gd name="connsiteY181" fmla="*/ 47008 h 91439"/>
                <a:gd name="connsiteX182" fmla="*/ 844854 w 1254402"/>
                <a:gd name="connsiteY182" fmla="*/ 54091 h 91439"/>
                <a:gd name="connsiteX183" fmla="*/ 857733 w 1254402"/>
                <a:gd name="connsiteY183" fmla="*/ 59887 h 91439"/>
                <a:gd name="connsiteX184" fmla="*/ 884135 w 1254402"/>
                <a:gd name="connsiteY184" fmla="*/ 54091 h 91439"/>
                <a:gd name="connsiteX185" fmla="*/ 884135 w 1254402"/>
                <a:gd name="connsiteY185" fmla="*/ 50228 h 91439"/>
                <a:gd name="connsiteX186" fmla="*/ 925347 w 1254402"/>
                <a:gd name="connsiteY186" fmla="*/ 644 h 91439"/>
                <a:gd name="connsiteX187" fmla="*/ 925347 w 1254402"/>
                <a:gd name="connsiteY187" fmla="*/ 69546 h 91439"/>
                <a:gd name="connsiteX188" fmla="*/ 910536 w 1254402"/>
                <a:gd name="connsiteY188" fmla="*/ 69546 h 91439"/>
                <a:gd name="connsiteX189" fmla="*/ 910536 w 1254402"/>
                <a:gd name="connsiteY189" fmla="*/ 644 h 91439"/>
                <a:gd name="connsiteX190" fmla="*/ 925347 w 1254402"/>
                <a:gd name="connsiteY190" fmla="*/ 644 h 91439"/>
                <a:gd name="connsiteX191" fmla="*/ 1009704 w 1254402"/>
                <a:gd name="connsiteY191" fmla="*/ 19318 h 91439"/>
                <a:gd name="connsiteX192" fmla="*/ 1030954 w 1254402"/>
                <a:gd name="connsiteY192" fmla="*/ 19318 h 91439"/>
                <a:gd name="connsiteX193" fmla="*/ 1030954 w 1254402"/>
                <a:gd name="connsiteY193" fmla="*/ 31553 h 91439"/>
                <a:gd name="connsiteX194" fmla="*/ 1009704 w 1254402"/>
                <a:gd name="connsiteY194" fmla="*/ 31553 h 91439"/>
                <a:gd name="connsiteX195" fmla="*/ 1009704 w 1254402"/>
                <a:gd name="connsiteY195" fmla="*/ 70190 h 91439"/>
                <a:gd name="connsiteX196" fmla="*/ 994893 w 1254402"/>
                <a:gd name="connsiteY196" fmla="*/ 70190 h 91439"/>
                <a:gd name="connsiteX197" fmla="*/ 994893 w 1254402"/>
                <a:gd name="connsiteY197" fmla="*/ 31553 h 91439"/>
                <a:gd name="connsiteX198" fmla="*/ 981370 w 1254402"/>
                <a:gd name="connsiteY198" fmla="*/ 31553 h 91439"/>
                <a:gd name="connsiteX199" fmla="*/ 981370 w 1254402"/>
                <a:gd name="connsiteY199" fmla="*/ 19318 h 91439"/>
                <a:gd name="connsiteX200" fmla="*/ 994893 w 1254402"/>
                <a:gd name="connsiteY200" fmla="*/ 19318 h 91439"/>
                <a:gd name="connsiteX201" fmla="*/ 994893 w 1254402"/>
                <a:gd name="connsiteY201" fmla="*/ 15455 h 91439"/>
                <a:gd name="connsiteX202" fmla="*/ 1016143 w 1254402"/>
                <a:gd name="connsiteY202" fmla="*/ 0 h 91439"/>
                <a:gd name="connsiteX203" fmla="*/ 1031598 w 1254402"/>
                <a:gd name="connsiteY203" fmla="*/ 644 h 91439"/>
                <a:gd name="connsiteX204" fmla="*/ 1031598 w 1254402"/>
                <a:gd name="connsiteY204" fmla="*/ 10947 h 91439"/>
                <a:gd name="connsiteX205" fmla="*/ 1021295 w 1254402"/>
                <a:gd name="connsiteY205" fmla="*/ 10303 h 91439"/>
                <a:gd name="connsiteX206" fmla="*/ 1009704 w 1254402"/>
                <a:gd name="connsiteY206" fmla="*/ 19318 h 91439"/>
                <a:gd name="connsiteX207" fmla="*/ 1056712 w 1254402"/>
                <a:gd name="connsiteY207" fmla="*/ 644 h 91439"/>
                <a:gd name="connsiteX208" fmla="*/ 1056712 w 1254402"/>
                <a:gd name="connsiteY208" fmla="*/ 69546 h 91439"/>
                <a:gd name="connsiteX209" fmla="*/ 1041901 w 1254402"/>
                <a:gd name="connsiteY209" fmla="*/ 69546 h 91439"/>
                <a:gd name="connsiteX210" fmla="*/ 1041901 w 1254402"/>
                <a:gd name="connsiteY210" fmla="*/ 644 h 91439"/>
                <a:gd name="connsiteX211" fmla="*/ 1056712 w 1254402"/>
                <a:gd name="connsiteY211" fmla="*/ 644 h 91439"/>
                <a:gd name="connsiteX212" fmla="*/ 1067659 w 1254402"/>
                <a:gd name="connsiteY212" fmla="*/ 44432 h 91439"/>
                <a:gd name="connsiteX213" fmla="*/ 1103076 w 1254402"/>
                <a:gd name="connsiteY213" fmla="*/ 18030 h 91439"/>
                <a:gd name="connsiteX214" fmla="*/ 1138493 w 1254402"/>
                <a:gd name="connsiteY214" fmla="*/ 44432 h 91439"/>
                <a:gd name="connsiteX215" fmla="*/ 1103076 w 1254402"/>
                <a:gd name="connsiteY215" fmla="*/ 70834 h 91439"/>
                <a:gd name="connsiteX216" fmla="*/ 1067659 w 1254402"/>
                <a:gd name="connsiteY216" fmla="*/ 44432 h 91439"/>
                <a:gd name="connsiteX217" fmla="*/ 1123038 w 1254402"/>
                <a:gd name="connsiteY217" fmla="*/ 44432 h 91439"/>
                <a:gd name="connsiteX218" fmla="*/ 1102432 w 1254402"/>
                <a:gd name="connsiteY218" fmla="*/ 30265 h 91439"/>
                <a:gd name="connsiteX219" fmla="*/ 1081825 w 1254402"/>
                <a:gd name="connsiteY219" fmla="*/ 44432 h 91439"/>
                <a:gd name="connsiteX220" fmla="*/ 1102432 w 1254402"/>
                <a:gd name="connsiteY220" fmla="*/ 58599 h 91439"/>
                <a:gd name="connsiteX221" fmla="*/ 1123038 w 1254402"/>
                <a:gd name="connsiteY221" fmla="*/ 44432 h 91439"/>
                <a:gd name="connsiteX222" fmla="*/ 1254402 w 1254402"/>
                <a:gd name="connsiteY222" fmla="*/ 19318 h 91439"/>
                <a:gd name="connsiteX223" fmla="*/ 1231864 w 1254402"/>
                <a:gd name="connsiteY223" fmla="*/ 70190 h 91439"/>
                <a:gd name="connsiteX224" fmla="*/ 1211902 w 1254402"/>
                <a:gd name="connsiteY224" fmla="*/ 70190 h 91439"/>
                <a:gd name="connsiteX225" fmla="*/ 1197091 w 1254402"/>
                <a:gd name="connsiteY225" fmla="*/ 34773 h 91439"/>
                <a:gd name="connsiteX226" fmla="*/ 1182281 w 1254402"/>
                <a:gd name="connsiteY226" fmla="*/ 70190 h 91439"/>
                <a:gd name="connsiteX227" fmla="*/ 1162318 w 1254402"/>
                <a:gd name="connsiteY227" fmla="*/ 70190 h 91439"/>
                <a:gd name="connsiteX228" fmla="*/ 1139780 w 1254402"/>
                <a:gd name="connsiteY228" fmla="*/ 19318 h 91439"/>
                <a:gd name="connsiteX229" fmla="*/ 1156523 w 1254402"/>
                <a:gd name="connsiteY229" fmla="*/ 19318 h 91439"/>
                <a:gd name="connsiteX230" fmla="*/ 1173265 w 1254402"/>
                <a:gd name="connsiteY230" fmla="*/ 58599 h 91439"/>
                <a:gd name="connsiteX231" fmla="*/ 1188720 w 1254402"/>
                <a:gd name="connsiteY231" fmla="*/ 19318 h 91439"/>
                <a:gd name="connsiteX232" fmla="*/ 1206107 w 1254402"/>
                <a:gd name="connsiteY232" fmla="*/ 19318 h 91439"/>
                <a:gd name="connsiteX233" fmla="*/ 1221561 w 1254402"/>
                <a:gd name="connsiteY233" fmla="*/ 57955 h 91439"/>
                <a:gd name="connsiteX234" fmla="*/ 1238304 w 1254402"/>
                <a:gd name="connsiteY234" fmla="*/ 18674 h 91439"/>
                <a:gd name="connsiteX235" fmla="*/ 1254402 w 1254402"/>
                <a:gd name="connsiteY235" fmla="*/ 18674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1254402" h="91439">
                  <a:moveTo>
                    <a:pt x="70834" y="31553"/>
                  </a:moveTo>
                  <a:cubicBezTo>
                    <a:pt x="70834" y="45076"/>
                    <a:pt x="61175" y="53447"/>
                    <a:pt x="47652" y="53447"/>
                  </a:cubicBezTo>
                  <a:lnTo>
                    <a:pt x="15455" y="53447"/>
                  </a:lnTo>
                  <a:lnTo>
                    <a:pt x="15455" y="69546"/>
                  </a:lnTo>
                  <a:lnTo>
                    <a:pt x="0" y="69546"/>
                  </a:lnTo>
                  <a:lnTo>
                    <a:pt x="0" y="9015"/>
                  </a:lnTo>
                  <a:lnTo>
                    <a:pt x="47652" y="9015"/>
                  </a:lnTo>
                  <a:cubicBezTo>
                    <a:pt x="61175" y="9659"/>
                    <a:pt x="70834" y="18030"/>
                    <a:pt x="70834" y="31553"/>
                  </a:cubicBezTo>
                  <a:close/>
                  <a:moveTo>
                    <a:pt x="55379" y="31553"/>
                  </a:moveTo>
                  <a:cubicBezTo>
                    <a:pt x="55379" y="22538"/>
                    <a:pt x="48296" y="22538"/>
                    <a:pt x="43788" y="22538"/>
                  </a:cubicBezTo>
                  <a:lnTo>
                    <a:pt x="16099" y="22538"/>
                  </a:lnTo>
                  <a:lnTo>
                    <a:pt x="16099" y="40568"/>
                  </a:lnTo>
                  <a:lnTo>
                    <a:pt x="43144" y="40568"/>
                  </a:lnTo>
                  <a:cubicBezTo>
                    <a:pt x="48296" y="40568"/>
                    <a:pt x="55379" y="40568"/>
                    <a:pt x="55379" y="31553"/>
                  </a:cubicBezTo>
                  <a:close/>
                  <a:moveTo>
                    <a:pt x="79849" y="44432"/>
                  </a:moveTo>
                  <a:cubicBezTo>
                    <a:pt x="79849" y="25758"/>
                    <a:pt x="94016" y="18030"/>
                    <a:pt x="115266" y="18030"/>
                  </a:cubicBezTo>
                  <a:cubicBezTo>
                    <a:pt x="136516" y="18030"/>
                    <a:pt x="150683" y="25758"/>
                    <a:pt x="150683" y="44432"/>
                  </a:cubicBezTo>
                  <a:cubicBezTo>
                    <a:pt x="150683" y="63106"/>
                    <a:pt x="136516" y="70834"/>
                    <a:pt x="115266" y="70834"/>
                  </a:cubicBezTo>
                  <a:cubicBezTo>
                    <a:pt x="94016" y="70834"/>
                    <a:pt x="79849" y="63106"/>
                    <a:pt x="79849" y="44432"/>
                  </a:cubicBezTo>
                  <a:close/>
                  <a:moveTo>
                    <a:pt x="135228" y="44432"/>
                  </a:moveTo>
                  <a:cubicBezTo>
                    <a:pt x="135228" y="34129"/>
                    <a:pt x="128789" y="30265"/>
                    <a:pt x="114622" y="30265"/>
                  </a:cubicBezTo>
                  <a:cubicBezTo>
                    <a:pt x="101099" y="30265"/>
                    <a:pt x="94016" y="33485"/>
                    <a:pt x="94016" y="44432"/>
                  </a:cubicBezTo>
                  <a:cubicBezTo>
                    <a:pt x="94016" y="54735"/>
                    <a:pt x="100455" y="58599"/>
                    <a:pt x="114622" y="58599"/>
                  </a:cubicBezTo>
                  <a:cubicBezTo>
                    <a:pt x="128789" y="58599"/>
                    <a:pt x="135228" y="54735"/>
                    <a:pt x="135228" y="44432"/>
                  </a:cubicBezTo>
                  <a:close/>
                  <a:moveTo>
                    <a:pt x="173221" y="52159"/>
                  </a:moveTo>
                  <a:cubicBezTo>
                    <a:pt x="173221" y="57311"/>
                    <a:pt x="179016" y="59887"/>
                    <a:pt x="195115" y="59887"/>
                  </a:cubicBezTo>
                  <a:cubicBezTo>
                    <a:pt x="211214" y="59887"/>
                    <a:pt x="213789" y="58599"/>
                    <a:pt x="213789" y="54735"/>
                  </a:cubicBezTo>
                  <a:cubicBezTo>
                    <a:pt x="213789" y="50872"/>
                    <a:pt x="211214" y="50872"/>
                    <a:pt x="193827" y="49584"/>
                  </a:cubicBezTo>
                  <a:cubicBezTo>
                    <a:pt x="171289" y="48296"/>
                    <a:pt x="160342" y="46364"/>
                    <a:pt x="160342" y="34129"/>
                  </a:cubicBezTo>
                  <a:cubicBezTo>
                    <a:pt x="160342" y="20606"/>
                    <a:pt x="175797" y="18674"/>
                    <a:pt x="193827" y="18674"/>
                  </a:cubicBezTo>
                  <a:cubicBezTo>
                    <a:pt x="213145" y="18674"/>
                    <a:pt x="226668" y="21250"/>
                    <a:pt x="226668" y="35417"/>
                  </a:cubicBezTo>
                  <a:lnTo>
                    <a:pt x="211857" y="35417"/>
                  </a:lnTo>
                  <a:cubicBezTo>
                    <a:pt x="211857" y="30909"/>
                    <a:pt x="206706" y="30265"/>
                    <a:pt x="192539" y="30265"/>
                  </a:cubicBezTo>
                  <a:cubicBezTo>
                    <a:pt x="178372" y="30265"/>
                    <a:pt x="174509" y="31553"/>
                    <a:pt x="174509" y="34129"/>
                  </a:cubicBezTo>
                  <a:cubicBezTo>
                    <a:pt x="174509" y="37349"/>
                    <a:pt x="177085" y="37993"/>
                    <a:pt x="194471" y="39281"/>
                  </a:cubicBezTo>
                  <a:cubicBezTo>
                    <a:pt x="214433" y="40568"/>
                    <a:pt x="227956" y="41212"/>
                    <a:pt x="227956" y="54735"/>
                  </a:cubicBezTo>
                  <a:cubicBezTo>
                    <a:pt x="227956" y="68902"/>
                    <a:pt x="215077" y="71478"/>
                    <a:pt x="195759" y="71478"/>
                  </a:cubicBezTo>
                  <a:cubicBezTo>
                    <a:pt x="176441" y="71478"/>
                    <a:pt x="158410" y="68902"/>
                    <a:pt x="158410" y="52803"/>
                  </a:cubicBezTo>
                  <a:lnTo>
                    <a:pt x="173221" y="52803"/>
                  </a:lnTo>
                  <a:close/>
                  <a:moveTo>
                    <a:pt x="254358" y="644"/>
                  </a:moveTo>
                  <a:lnTo>
                    <a:pt x="254358" y="13523"/>
                  </a:lnTo>
                  <a:lnTo>
                    <a:pt x="239547" y="13523"/>
                  </a:lnTo>
                  <a:lnTo>
                    <a:pt x="239547" y="644"/>
                  </a:lnTo>
                  <a:lnTo>
                    <a:pt x="254358" y="644"/>
                  </a:lnTo>
                  <a:close/>
                  <a:moveTo>
                    <a:pt x="254358" y="19318"/>
                  </a:moveTo>
                  <a:lnTo>
                    <a:pt x="254358" y="70190"/>
                  </a:lnTo>
                  <a:lnTo>
                    <a:pt x="239547" y="70190"/>
                  </a:lnTo>
                  <a:lnTo>
                    <a:pt x="239547" y="19318"/>
                  </a:lnTo>
                  <a:lnTo>
                    <a:pt x="254358" y="19318"/>
                  </a:lnTo>
                  <a:close/>
                  <a:moveTo>
                    <a:pt x="292994" y="31553"/>
                  </a:moveTo>
                  <a:lnTo>
                    <a:pt x="292994" y="46364"/>
                  </a:lnTo>
                  <a:cubicBezTo>
                    <a:pt x="292994" y="56023"/>
                    <a:pt x="294926" y="58599"/>
                    <a:pt x="303941" y="58599"/>
                  </a:cubicBezTo>
                  <a:cubicBezTo>
                    <a:pt x="308449" y="58599"/>
                    <a:pt x="311025" y="58599"/>
                    <a:pt x="316820" y="57955"/>
                  </a:cubicBezTo>
                  <a:lnTo>
                    <a:pt x="316820" y="69546"/>
                  </a:lnTo>
                  <a:cubicBezTo>
                    <a:pt x="311669" y="70190"/>
                    <a:pt x="306517" y="70834"/>
                    <a:pt x="299434" y="70834"/>
                  </a:cubicBezTo>
                  <a:cubicBezTo>
                    <a:pt x="286555" y="70834"/>
                    <a:pt x="278184" y="65682"/>
                    <a:pt x="278184" y="54735"/>
                  </a:cubicBezTo>
                  <a:lnTo>
                    <a:pt x="278184" y="31553"/>
                  </a:lnTo>
                  <a:lnTo>
                    <a:pt x="264661" y="31553"/>
                  </a:lnTo>
                  <a:lnTo>
                    <a:pt x="264661" y="19318"/>
                  </a:lnTo>
                  <a:lnTo>
                    <a:pt x="278184" y="19318"/>
                  </a:lnTo>
                  <a:lnTo>
                    <a:pt x="278184" y="9015"/>
                  </a:lnTo>
                  <a:lnTo>
                    <a:pt x="292994" y="4508"/>
                  </a:lnTo>
                  <a:lnTo>
                    <a:pt x="292994" y="19318"/>
                  </a:lnTo>
                  <a:lnTo>
                    <a:pt x="316820" y="19318"/>
                  </a:lnTo>
                  <a:lnTo>
                    <a:pt x="316820" y="31553"/>
                  </a:lnTo>
                  <a:lnTo>
                    <a:pt x="292994" y="31553"/>
                  </a:lnTo>
                  <a:close/>
                  <a:moveTo>
                    <a:pt x="342578" y="644"/>
                  </a:moveTo>
                  <a:lnTo>
                    <a:pt x="342578" y="13523"/>
                  </a:lnTo>
                  <a:lnTo>
                    <a:pt x="327767" y="13523"/>
                  </a:lnTo>
                  <a:lnTo>
                    <a:pt x="327767" y="644"/>
                  </a:lnTo>
                  <a:lnTo>
                    <a:pt x="342578" y="644"/>
                  </a:lnTo>
                  <a:close/>
                  <a:moveTo>
                    <a:pt x="342578" y="19318"/>
                  </a:moveTo>
                  <a:lnTo>
                    <a:pt x="342578" y="70190"/>
                  </a:lnTo>
                  <a:lnTo>
                    <a:pt x="327767" y="70190"/>
                  </a:lnTo>
                  <a:lnTo>
                    <a:pt x="327767" y="19318"/>
                  </a:lnTo>
                  <a:lnTo>
                    <a:pt x="342578" y="19318"/>
                  </a:lnTo>
                  <a:close/>
                  <a:moveTo>
                    <a:pt x="424359" y="19318"/>
                  </a:moveTo>
                  <a:lnTo>
                    <a:pt x="398601" y="70190"/>
                  </a:lnTo>
                  <a:lnTo>
                    <a:pt x="377995" y="70190"/>
                  </a:lnTo>
                  <a:lnTo>
                    <a:pt x="352237" y="19318"/>
                  </a:lnTo>
                  <a:lnTo>
                    <a:pt x="368336" y="19318"/>
                  </a:lnTo>
                  <a:lnTo>
                    <a:pt x="388298" y="59887"/>
                  </a:lnTo>
                  <a:lnTo>
                    <a:pt x="408260" y="19318"/>
                  </a:lnTo>
                  <a:lnTo>
                    <a:pt x="424359" y="19318"/>
                  </a:lnTo>
                  <a:close/>
                  <a:moveTo>
                    <a:pt x="481670" y="51515"/>
                  </a:moveTo>
                  <a:lnTo>
                    <a:pt x="496481" y="51515"/>
                  </a:lnTo>
                  <a:cubicBezTo>
                    <a:pt x="493261" y="64394"/>
                    <a:pt x="480382" y="70834"/>
                    <a:pt x="461708" y="70834"/>
                  </a:cubicBezTo>
                  <a:cubicBezTo>
                    <a:pt x="442389" y="70834"/>
                    <a:pt x="427579" y="63106"/>
                    <a:pt x="427579" y="44432"/>
                  </a:cubicBezTo>
                  <a:cubicBezTo>
                    <a:pt x="427579" y="25758"/>
                    <a:pt x="442389" y="18030"/>
                    <a:pt x="462995" y="18030"/>
                  </a:cubicBezTo>
                  <a:cubicBezTo>
                    <a:pt x="482314" y="18030"/>
                    <a:pt x="497768" y="24470"/>
                    <a:pt x="497768" y="47652"/>
                  </a:cubicBezTo>
                  <a:lnTo>
                    <a:pt x="442389" y="47652"/>
                  </a:lnTo>
                  <a:cubicBezTo>
                    <a:pt x="444321" y="56023"/>
                    <a:pt x="452048" y="58599"/>
                    <a:pt x="461708" y="58599"/>
                  </a:cubicBezTo>
                  <a:cubicBezTo>
                    <a:pt x="471367" y="58599"/>
                    <a:pt x="477806" y="56667"/>
                    <a:pt x="481670" y="51515"/>
                  </a:cubicBezTo>
                  <a:close/>
                  <a:moveTo>
                    <a:pt x="442389" y="38637"/>
                  </a:moveTo>
                  <a:lnTo>
                    <a:pt x="481026" y="38637"/>
                  </a:lnTo>
                  <a:cubicBezTo>
                    <a:pt x="478450" y="31553"/>
                    <a:pt x="471367" y="29621"/>
                    <a:pt x="461708" y="29621"/>
                  </a:cubicBezTo>
                  <a:cubicBezTo>
                    <a:pt x="452048" y="29621"/>
                    <a:pt x="444965" y="31553"/>
                    <a:pt x="442389" y="38637"/>
                  </a:cubicBezTo>
                  <a:close/>
                  <a:moveTo>
                    <a:pt x="622694" y="644"/>
                  </a:moveTo>
                  <a:lnTo>
                    <a:pt x="622694" y="69546"/>
                  </a:lnTo>
                  <a:lnTo>
                    <a:pt x="607883" y="69546"/>
                  </a:lnTo>
                  <a:lnTo>
                    <a:pt x="607883" y="61819"/>
                  </a:lnTo>
                  <a:cubicBezTo>
                    <a:pt x="602087" y="67614"/>
                    <a:pt x="593716" y="70834"/>
                    <a:pt x="582769" y="70834"/>
                  </a:cubicBezTo>
                  <a:cubicBezTo>
                    <a:pt x="566670" y="70834"/>
                    <a:pt x="552504" y="63750"/>
                    <a:pt x="552504" y="44432"/>
                  </a:cubicBezTo>
                  <a:cubicBezTo>
                    <a:pt x="552504" y="25114"/>
                    <a:pt x="566670" y="18030"/>
                    <a:pt x="582769" y="18030"/>
                  </a:cubicBezTo>
                  <a:cubicBezTo>
                    <a:pt x="593716" y="18030"/>
                    <a:pt x="602731" y="21250"/>
                    <a:pt x="607883" y="27046"/>
                  </a:cubicBezTo>
                  <a:lnTo>
                    <a:pt x="607883" y="644"/>
                  </a:lnTo>
                  <a:lnTo>
                    <a:pt x="622694" y="644"/>
                  </a:lnTo>
                  <a:close/>
                  <a:moveTo>
                    <a:pt x="607883" y="44432"/>
                  </a:moveTo>
                  <a:cubicBezTo>
                    <a:pt x="607883" y="34129"/>
                    <a:pt x="600800" y="30265"/>
                    <a:pt x="587277" y="30265"/>
                  </a:cubicBezTo>
                  <a:cubicBezTo>
                    <a:pt x="574398" y="30265"/>
                    <a:pt x="566670" y="34129"/>
                    <a:pt x="566670" y="44432"/>
                  </a:cubicBezTo>
                  <a:cubicBezTo>
                    <a:pt x="566670" y="54735"/>
                    <a:pt x="573754" y="58599"/>
                    <a:pt x="587277" y="58599"/>
                  </a:cubicBezTo>
                  <a:cubicBezTo>
                    <a:pt x="600800" y="58599"/>
                    <a:pt x="607883" y="54735"/>
                    <a:pt x="607883" y="44432"/>
                  </a:cubicBezTo>
                  <a:close/>
                  <a:moveTo>
                    <a:pt x="649739" y="644"/>
                  </a:moveTo>
                  <a:lnTo>
                    <a:pt x="649739" y="13523"/>
                  </a:lnTo>
                  <a:lnTo>
                    <a:pt x="634928" y="13523"/>
                  </a:lnTo>
                  <a:lnTo>
                    <a:pt x="634928" y="644"/>
                  </a:lnTo>
                  <a:lnTo>
                    <a:pt x="649739" y="644"/>
                  </a:lnTo>
                  <a:close/>
                  <a:moveTo>
                    <a:pt x="649739" y="19318"/>
                  </a:moveTo>
                  <a:lnTo>
                    <a:pt x="649739" y="70190"/>
                  </a:lnTo>
                  <a:lnTo>
                    <a:pt x="634928" y="70190"/>
                  </a:lnTo>
                  <a:lnTo>
                    <a:pt x="634928" y="19318"/>
                  </a:lnTo>
                  <a:lnTo>
                    <a:pt x="649739" y="19318"/>
                  </a:lnTo>
                  <a:close/>
                  <a:moveTo>
                    <a:pt x="730876" y="19318"/>
                  </a:moveTo>
                  <a:lnTo>
                    <a:pt x="730876" y="61819"/>
                  </a:lnTo>
                  <a:cubicBezTo>
                    <a:pt x="730876" y="82425"/>
                    <a:pt x="716709" y="91440"/>
                    <a:pt x="698035" y="91440"/>
                  </a:cubicBezTo>
                  <a:cubicBezTo>
                    <a:pt x="683224" y="91440"/>
                    <a:pt x="670989" y="88864"/>
                    <a:pt x="666482" y="87576"/>
                  </a:cubicBezTo>
                  <a:lnTo>
                    <a:pt x="666482" y="75985"/>
                  </a:lnTo>
                  <a:cubicBezTo>
                    <a:pt x="672277" y="77273"/>
                    <a:pt x="683868" y="79849"/>
                    <a:pt x="694815" y="79849"/>
                  </a:cubicBezTo>
                  <a:cubicBezTo>
                    <a:pt x="710270" y="79849"/>
                    <a:pt x="716065" y="74053"/>
                    <a:pt x="716065" y="61175"/>
                  </a:cubicBezTo>
                  <a:cubicBezTo>
                    <a:pt x="710914" y="66970"/>
                    <a:pt x="702543" y="70190"/>
                    <a:pt x="690308" y="70190"/>
                  </a:cubicBezTo>
                  <a:cubicBezTo>
                    <a:pt x="672921" y="70190"/>
                    <a:pt x="660686" y="62463"/>
                    <a:pt x="660686" y="44432"/>
                  </a:cubicBezTo>
                  <a:cubicBezTo>
                    <a:pt x="660686" y="26402"/>
                    <a:pt x="672921" y="18674"/>
                    <a:pt x="690308" y="18674"/>
                  </a:cubicBezTo>
                  <a:cubicBezTo>
                    <a:pt x="702543" y="18674"/>
                    <a:pt x="710914" y="21894"/>
                    <a:pt x="716065" y="27690"/>
                  </a:cubicBezTo>
                  <a:lnTo>
                    <a:pt x="716065" y="19318"/>
                  </a:lnTo>
                  <a:lnTo>
                    <a:pt x="730876" y="19318"/>
                  </a:lnTo>
                  <a:close/>
                  <a:moveTo>
                    <a:pt x="715421" y="43788"/>
                  </a:moveTo>
                  <a:cubicBezTo>
                    <a:pt x="715421" y="34773"/>
                    <a:pt x="708982" y="30909"/>
                    <a:pt x="694815" y="30909"/>
                  </a:cubicBezTo>
                  <a:cubicBezTo>
                    <a:pt x="680648" y="30909"/>
                    <a:pt x="674209" y="34773"/>
                    <a:pt x="674209" y="43788"/>
                  </a:cubicBezTo>
                  <a:cubicBezTo>
                    <a:pt x="674209" y="52803"/>
                    <a:pt x="680648" y="56667"/>
                    <a:pt x="694815" y="56667"/>
                  </a:cubicBezTo>
                  <a:cubicBezTo>
                    <a:pt x="708982" y="56667"/>
                    <a:pt x="715421" y="52803"/>
                    <a:pt x="715421" y="43788"/>
                  </a:cubicBezTo>
                  <a:close/>
                  <a:moveTo>
                    <a:pt x="757278" y="644"/>
                  </a:moveTo>
                  <a:lnTo>
                    <a:pt x="757278" y="13523"/>
                  </a:lnTo>
                  <a:lnTo>
                    <a:pt x="742467" y="13523"/>
                  </a:lnTo>
                  <a:lnTo>
                    <a:pt x="742467" y="644"/>
                  </a:lnTo>
                  <a:lnTo>
                    <a:pt x="757278" y="644"/>
                  </a:lnTo>
                  <a:close/>
                  <a:moveTo>
                    <a:pt x="757278" y="19318"/>
                  </a:moveTo>
                  <a:lnTo>
                    <a:pt x="757278" y="70190"/>
                  </a:lnTo>
                  <a:lnTo>
                    <a:pt x="742467" y="70190"/>
                  </a:lnTo>
                  <a:lnTo>
                    <a:pt x="742467" y="19318"/>
                  </a:lnTo>
                  <a:lnTo>
                    <a:pt x="757278" y="19318"/>
                  </a:lnTo>
                  <a:close/>
                  <a:moveTo>
                    <a:pt x="795914" y="31553"/>
                  </a:moveTo>
                  <a:lnTo>
                    <a:pt x="795914" y="46364"/>
                  </a:lnTo>
                  <a:cubicBezTo>
                    <a:pt x="795914" y="56023"/>
                    <a:pt x="797846" y="58599"/>
                    <a:pt x="806861" y="58599"/>
                  </a:cubicBezTo>
                  <a:cubicBezTo>
                    <a:pt x="811369" y="58599"/>
                    <a:pt x="813945" y="58599"/>
                    <a:pt x="819740" y="57955"/>
                  </a:cubicBezTo>
                  <a:lnTo>
                    <a:pt x="819740" y="69546"/>
                  </a:lnTo>
                  <a:cubicBezTo>
                    <a:pt x="814589" y="70190"/>
                    <a:pt x="809437" y="70834"/>
                    <a:pt x="802354" y="70834"/>
                  </a:cubicBezTo>
                  <a:cubicBezTo>
                    <a:pt x="789475" y="70834"/>
                    <a:pt x="781104" y="65682"/>
                    <a:pt x="781104" y="54735"/>
                  </a:cubicBezTo>
                  <a:lnTo>
                    <a:pt x="781104" y="31553"/>
                  </a:lnTo>
                  <a:lnTo>
                    <a:pt x="767581" y="31553"/>
                  </a:lnTo>
                  <a:lnTo>
                    <a:pt x="767581" y="19318"/>
                  </a:lnTo>
                  <a:lnTo>
                    <a:pt x="781104" y="19318"/>
                  </a:lnTo>
                  <a:lnTo>
                    <a:pt x="781104" y="9015"/>
                  </a:lnTo>
                  <a:lnTo>
                    <a:pt x="795914" y="4508"/>
                  </a:lnTo>
                  <a:lnTo>
                    <a:pt x="795914" y="19318"/>
                  </a:lnTo>
                  <a:lnTo>
                    <a:pt x="819740" y="19318"/>
                  </a:lnTo>
                  <a:lnTo>
                    <a:pt x="819740" y="31553"/>
                  </a:lnTo>
                  <a:lnTo>
                    <a:pt x="795914" y="31553"/>
                  </a:lnTo>
                  <a:close/>
                  <a:moveTo>
                    <a:pt x="898301" y="44432"/>
                  </a:moveTo>
                  <a:lnTo>
                    <a:pt x="898301" y="70190"/>
                  </a:lnTo>
                  <a:lnTo>
                    <a:pt x="883491" y="70190"/>
                  </a:lnTo>
                  <a:lnTo>
                    <a:pt x="883491" y="63750"/>
                  </a:lnTo>
                  <a:cubicBezTo>
                    <a:pt x="874476" y="68258"/>
                    <a:pt x="864816" y="70834"/>
                    <a:pt x="852581" y="70834"/>
                  </a:cubicBezTo>
                  <a:cubicBezTo>
                    <a:pt x="838415" y="70834"/>
                    <a:pt x="829400" y="66326"/>
                    <a:pt x="829400" y="54735"/>
                  </a:cubicBezTo>
                  <a:cubicBezTo>
                    <a:pt x="829400" y="41856"/>
                    <a:pt x="843566" y="37349"/>
                    <a:pt x="860309" y="37349"/>
                  </a:cubicBezTo>
                  <a:cubicBezTo>
                    <a:pt x="869324" y="37349"/>
                    <a:pt x="877051" y="38637"/>
                    <a:pt x="883491" y="41212"/>
                  </a:cubicBezTo>
                  <a:cubicBezTo>
                    <a:pt x="883491" y="31553"/>
                    <a:pt x="871256" y="30909"/>
                    <a:pt x="864172" y="30909"/>
                  </a:cubicBezTo>
                  <a:cubicBezTo>
                    <a:pt x="857733" y="30909"/>
                    <a:pt x="849362" y="31553"/>
                    <a:pt x="839059" y="34773"/>
                  </a:cubicBezTo>
                  <a:lnTo>
                    <a:pt x="833907" y="23826"/>
                  </a:lnTo>
                  <a:cubicBezTo>
                    <a:pt x="844210" y="20606"/>
                    <a:pt x="854513" y="18674"/>
                    <a:pt x="864816" y="18674"/>
                  </a:cubicBezTo>
                  <a:cubicBezTo>
                    <a:pt x="886066" y="18030"/>
                    <a:pt x="898301" y="25114"/>
                    <a:pt x="898301" y="44432"/>
                  </a:cubicBezTo>
                  <a:close/>
                  <a:moveTo>
                    <a:pt x="883491" y="50228"/>
                  </a:moveTo>
                  <a:cubicBezTo>
                    <a:pt x="878339" y="48296"/>
                    <a:pt x="871256" y="47008"/>
                    <a:pt x="862241" y="47008"/>
                  </a:cubicBezTo>
                  <a:cubicBezTo>
                    <a:pt x="851294" y="47008"/>
                    <a:pt x="844854" y="48940"/>
                    <a:pt x="844854" y="54091"/>
                  </a:cubicBezTo>
                  <a:cubicBezTo>
                    <a:pt x="844854" y="59243"/>
                    <a:pt x="850006" y="59887"/>
                    <a:pt x="857733" y="59887"/>
                  </a:cubicBezTo>
                  <a:cubicBezTo>
                    <a:pt x="865460" y="59887"/>
                    <a:pt x="877051" y="57311"/>
                    <a:pt x="884135" y="54091"/>
                  </a:cubicBezTo>
                  <a:lnTo>
                    <a:pt x="884135" y="50228"/>
                  </a:lnTo>
                  <a:close/>
                  <a:moveTo>
                    <a:pt x="925347" y="644"/>
                  </a:moveTo>
                  <a:lnTo>
                    <a:pt x="925347" y="69546"/>
                  </a:lnTo>
                  <a:lnTo>
                    <a:pt x="910536" y="69546"/>
                  </a:lnTo>
                  <a:lnTo>
                    <a:pt x="910536" y="644"/>
                  </a:lnTo>
                  <a:lnTo>
                    <a:pt x="925347" y="644"/>
                  </a:lnTo>
                  <a:close/>
                  <a:moveTo>
                    <a:pt x="1009704" y="19318"/>
                  </a:moveTo>
                  <a:lnTo>
                    <a:pt x="1030954" y="19318"/>
                  </a:lnTo>
                  <a:lnTo>
                    <a:pt x="1030954" y="31553"/>
                  </a:lnTo>
                  <a:lnTo>
                    <a:pt x="1009704" y="31553"/>
                  </a:lnTo>
                  <a:lnTo>
                    <a:pt x="1009704" y="70190"/>
                  </a:lnTo>
                  <a:lnTo>
                    <a:pt x="994893" y="70190"/>
                  </a:lnTo>
                  <a:lnTo>
                    <a:pt x="994893" y="31553"/>
                  </a:lnTo>
                  <a:lnTo>
                    <a:pt x="981370" y="31553"/>
                  </a:lnTo>
                  <a:lnTo>
                    <a:pt x="981370" y="19318"/>
                  </a:lnTo>
                  <a:lnTo>
                    <a:pt x="994893" y="19318"/>
                  </a:lnTo>
                  <a:lnTo>
                    <a:pt x="994893" y="15455"/>
                  </a:lnTo>
                  <a:cubicBezTo>
                    <a:pt x="994893" y="5152"/>
                    <a:pt x="1001332" y="0"/>
                    <a:pt x="1016143" y="0"/>
                  </a:cubicBezTo>
                  <a:cubicBezTo>
                    <a:pt x="1021295" y="0"/>
                    <a:pt x="1023870" y="0"/>
                    <a:pt x="1031598" y="644"/>
                  </a:cubicBezTo>
                  <a:lnTo>
                    <a:pt x="1031598" y="10947"/>
                  </a:lnTo>
                  <a:cubicBezTo>
                    <a:pt x="1028378" y="10947"/>
                    <a:pt x="1024514" y="10303"/>
                    <a:pt x="1021295" y="10303"/>
                  </a:cubicBezTo>
                  <a:cubicBezTo>
                    <a:pt x="1012279" y="10947"/>
                    <a:pt x="1009704" y="12879"/>
                    <a:pt x="1009704" y="19318"/>
                  </a:cubicBezTo>
                  <a:close/>
                  <a:moveTo>
                    <a:pt x="1056712" y="644"/>
                  </a:moveTo>
                  <a:lnTo>
                    <a:pt x="1056712" y="69546"/>
                  </a:lnTo>
                  <a:lnTo>
                    <a:pt x="1041901" y="69546"/>
                  </a:lnTo>
                  <a:lnTo>
                    <a:pt x="1041901" y="644"/>
                  </a:lnTo>
                  <a:lnTo>
                    <a:pt x="1056712" y="644"/>
                  </a:lnTo>
                  <a:close/>
                  <a:moveTo>
                    <a:pt x="1067659" y="44432"/>
                  </a:moveTo>
                  <a:cubicBezTo>
                    <a:pt x="1067659" y="25758"/>
                    <a:pt x="1081825" y="18030"/>
                    <a:pt x="1103076" y="18030"/>
                  </a:cubicBezTo>
                  <a:cubicBezTo>
                    <a:pt x="1124326" y="18030"/>
                    <a:pt x="1138493" y="25758"/>
                    <a:pt x="1138493" y="44432"/>
                  </a:cubicBezTo>
                  <a:cubicBezTo>
                    <a:pt x="1138493" y="63106"/>
                    <a:pt x="1124326" y="70834"/>
                    <a:pt x="1103076" y="70834"/>
                  </a:cubicBezTo>
                  <a:cubicBezTo>
                    <a:pt x="1081825" y="70834"/>
                    <a:pt x="1067659" y="63106"/>
                    <a:pt x="1067659" y="44432"/>
                  </a:cubicBezTo>
                  <a:close/>
                  <a:moveTo>
                    <a:pt x="1123038" y="44432"/>
                  </a:moveTo>
                  <a:cubicBezTo>
                    <a:pt x="1123038" y="34129"/>
                    <a:pt x="1116598" y="30265"/>
                    <a:pt x="1102432" y="30265"/>
                  </a:cubicBezTo>
                  <a:cubicBezTo>
                    <a:pt x="1088909" y="30265"/>
                    <a:pt x="1081825" y="33485"/>
                    <a:pt x="1081825" y="44432"/>
                  </a:cubicBezTo>
                  <a:cubicBezTo>
                    <a:pt x="1081825" y="54735"/>
                    <a:pt x="1088265" y="58599"/>
                    <a:pt x="1102432" y="58599"/>
                  </a:cubicBezTo>
                  <a:cubicBezTo>
                    <a:pt x="1115954" y="58599"/>
                    <a:pt x="1123038" y="54735"/>
                    <a:pt x="1123038" y="44432"/>
                  </a:cubicBezTo>
                  <a:close/>
                  <a:moveTo>
                    <a:pt x="1254402" y="19318"/>
                  </a:moveTo>
                  <a:lnTo>
                    <a:pt x="1231864" y="70190"/>
                  </a:lnTo>
                  <a:lnTo>
                    <a:pt x="1211902" y="70190"/>
                  </a:lnTo>
                  <a:lnTo>
                    <a:pt x="1197091" y="34773"/>
                  </a:lnTo>
                  <a:lnTo>
                    <a:pt x="1182281" y="70190"/>
                  </a:lnTo>
                  <a:lnTo>
                    <a:pt x="1162318" y="70190"/>
                  </a:lnTo>
                  <a:lnTo>
                    <a:pt x="1139780" y="19318"/>
                  </a:lnTo>
                  <a:lnTo>
                    <a:pt x="1156523" y="19318"/>
                  </a:lnTo>
                  <a:lnTo>
                    <a:pt x="1173265" y="58599"/>
                  </a:lnTo>
                  <a:lnTo>
                    <a:pt x="1188720" y="19318"/>
                  </a:lnTo>
                  <a:lnTo>
                    <a:pt x="1206107" y="19318"/>
                  </a:lnTo>
                  <a:lnTo>
                    <a:pt x="1221561" y="57955"/>
                  </a:lnTo>
                  <a:lnTo>
                    <a:pt x="1238304" y="18674"/>
                  </a:lnTo>
                  <a:lnTo>
                    <a:pt x="1254402" y="18674"/>
                  </a:lnTo>
                  <a:close/>
                </a:path>
              </a:pathLst>
            </a:custGeom>
            <a:solidFill>
              <a:srgbClr val="00AA9B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  <p:grpSp>
          <p:nvGrpSpPr>
            <p:cNvPr id="22" name="Graphique 9">
              <a:extLst>
                <a:ext uri="{FF2B5EF4-FFF2-40B4-BE49-F238E27FC236}">
                  <a16:creationId xmlns:a16="http://schemas.microsoft.com/office/drawing/2014/main" id="{961BD59A-05B1-4C02-8A81-07CA8BDC8DAD}"/>
                </a:ext>
              </a:extLst>
            </p:cNvPr>
            <p:cNvGrpSpPr/>
            <p:nvPr/>
          </p:nvGrpSpPr>
          <p:grpSpPr>
            <a:xfrm>
              <a:off x="13512800" y="647260"/>
              <a:ext cx="1824936" cy="273031"/>
              <a:chOff x="13512800" y="647260"/>
              <a:chExt cx="1824936" cy="273031"/>
            </a:xfrm>
          </p:grpSpPr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FF233BB3-ACF3-4781-BB6A-01081E108397}"/>
                  </a:ext>
                </a:extLst>
              </p:cNvPr>
              <p:cNvSpPr/>
              <p:nvPr/>
            </p:nvSpPr>
            <p:spPr>
              <a:xfrm>
                <a:off x="13512800" y="647260"/>
                <a:ext cx="1533229" cy="273031"/>
              </a:xfrm>
              <a:custGeom>
                <a:avLst/>
                <a:gdLst>
                  <a:gd name="connsiteX0" fmla="*/ 358677 w 1533229"/>
                  <a:gd name="connsiteY0" fmla="*/ 169357 h 273031"/>
                  <a:gd name="connsiteX1" fmla="*/ 358677 w 1533229"/>
                  <a:gd name="connsiteY1" fmla="*/ 269168 h 273031"/>
                  <a:gd name="connsiteX2" fmla="*/ 285267 w 1533229"/>
                  <a:gd name="connsiteY2" fmla="*/ 269168 h 273031"/>
                  <a:gd name="connsiteX3" fmla="*/ 285267 w 1533229"/>
                  <a:gd name="connsiteY3" fmla="*/ 198978 h 273031"/>
                  <a:gd name="connsiteX4" fmla="*/ 242123 w 1533229"/>
                  <a:gd name="connsiteY4" fmla="*/ 154546 h 273031"/>
                  <a:gd name="connsiteX5" fmla="*/ 183524 w 1533229"/>
                  <a:gd name="connsiteY5" fmla="*/ 177728 h 273031"/>
                  <a:gd name="connsiteX6" fmla="*/ 183524 w 1533229"/>
                  <a:gd name="connsiteY6" fmla="*/ 269812 h 273031"/>
                  <a:gd name="connsiteX7" fmla="*/ 110758 w 1533229"/>
                  <a:gd name="connsiteY7" fmla="*/ 269812 h 273031"/>
                  <a:gd name="connsiteX8" fmla="*/ 110758 w 1533229"/>
                  <a:gd name="connsiteY8" fmla="*/ 92084 h 273031"/>
                  <a:gd name="connsiteX9" fmla="*/ 183524 w 1533229"/>
                  <a:gd name="connsiteY9" fmla="*/ 92084 h 273031"/>
                  <a:gd name="connsiteX10" fmla="*/ 183524 w 1533229"/>
                  <a:gd name="connsiteY10" fmla="*/ 117842 h 273031"/>
                  <a:gd name="connsiteX11" fmla="*/ 271744 w 1533229"/>
                  <a:gd name="connsiteY11" fmla="*/ 90152 h 273031"/>
                  <a:gd name="connsiteX12" fmla="*/ 358677 w 1533229"/>
                  <a:gd name="connsiteY12" fmla="*/ 169357 h 273031"/>
                  <a:gd name="connsiteX13" fmla="*/ 765005 w 1533229"/>
                  <a:gd name="connsiteY13" fmla="*/ 36705 h 273031"/>
                  <a:gd name="connsiteX14" fmla="*/ 692239 w 1533229"/>
                  <a:gd name="connsiteY14" fmla="*/ 36705 h 273031"/>
                  <a:gd name="connsiteX15" fmla="*/ 692239 w 1533229"/>
                  <a:gd name="connsiteY15" fmla="*/ 92084 h 273031"/>
                  <a:gd name="connsiteX16" fmla="*/ 652959 w 1533229"/>
                  <a:gd name="connsiteY16" fmla="*/ 92084 h 273031"/>
                  <a:gd name="connsiteX17" fmla="*/ 652959 w 1533229"/>
                  <a:gd name="connsiteY17" fmla="*/ 151327 h 273031"/>
                  <a:gd name="connsiteX18" fmla="*/ 692239 w 1533229"/>
                  <a:gd name="connsiteY18" fmla="*/ 151327 h 273031"/>
                  <a:gd name="connsiteX19" fmla="*/ 692239 w 1533229"/>
                  <a:gd name="connsiteY19" fmla="*/ 269168 h 273031"/>
                  <a:gd name="connsiteX20" fmla="*/ 838415 w 1533229"/>
                  <a:gd name="connsiteY20" fmla="*/ 269168 h 273031"/>
                  <a:gd name="connsiteX21" fmla="*/ 838415 w 1533229"/>
                  <a:gd name="connsiteY21" fmla="*/ 209926 h 273031"/>
                  <a:gd name="connsiteX22" fmla="*/ 765649 w 1533229"/>
                  <a:gd name="connsiteY22" fmla="*/ 209926 h 273031"/>
                  <a:gd name="connsiteX23" fmla="*/ 765649 w 1533229"/>
                  <a:gd name="connsiteY23" fmla="*/ 151327 h 273031"/>
                  <a:gd name="connsiteX24" fmla="*/ 838415 w 1533229"/>
                  <a:gd name="connsiteY24" fmla="*/ 151327 h 273031"/>
                  <a:gd name="connsiteX25" fmla="*/ 838415 w 1533229"/>
                  <a:gd name="connsiteY25" fmla="*/ 92084 h 273031"/>
                  <a:gd name="connsiteX26" fmla="*/ 765649 w 1533229"/>
                  <a:gd name="connsiteY26" fmla="*/ 92084 h 273031"/>
                  <a:gd name="connsiteX27" fmla="*/ 765649 w 1533229"/>
                  <a:gd name="connsiteY27" fmla="*/ 36705 h 273031"/>
                  <a:gd name="connsiteX28" fmla="*/ 632997 w 1533229"/>
                  <a:gd name="connsiteY28" fmla="*/ 192539 h 273031"/>
                  <a:gd name="connsiteX29" fmla="*/ 462352 w 1533229"/>
                  <a:gd name="connsiteY29" fmla="*/ 192539 h 273031"/>
                  <a:gd name="connsiteX30" fmla="*/ 508072 w 1533229"/>
                  <a:gd name="connsiteY30" fmla="*/ 216365 h 273031"/>
                  <a:gd name="connsiteX31" fmla="*/ 548640 w 1533229"/>
                  <a:gd name="connsiteY31" fmla="*/ 209926 h 273031"/>
                  <a:gd name="connsiteX32" fmla="*/ 627845 w 1533229"/>
                  <a:gd name="connsiteY32" fmla="*/ 209926 h 273031"/>
                  <a:gd name="connsiteX33" fmla="*/ 508072 w 1533229"/>
                  <a:gd name="connsiteY33" fmla="*/ 273032 h 273031"/>
                  <a:gd name="connsiteX34" fmla="*/ 388942 w 1533229"/>
                  <a:gd name="connsiteY34" fmla="*/ 180304 h 273031"/>
                  <a:gd name="connsiteX35" fmla="*/ 511291 w 1533229"/>
                  <a:gd name="connsiteY35" fmla="*/ 87576 h 273031"/>
                  <a:gd name="connsiteX36" fmla="*/ 632997 w 1533229"/>
                  <a:gd name="connsiteY36" fmla="*/ 192539 h 273031"/>
                  <a:gd name="connsiteX37" fmla="*/ 556367 w 1533229"/>
                  <a:gd name="connsiteY37" fmla="*/ 152615 h 273031"/>
                  <a:gd name="connsiteX38" fmla="*/ 510647 w 1533229"/>
                  <a:gd name="connsiteY38" fmla="*/ 135228 h 273031"/>
                  <a:gd name="connsiteX39" fmla="*/ 465571 w 1533229"/>
                  <a:gd name="connsiteY39" fmla="*/ 152615 h 273031"/>
                  <a:gd name="connsiteX40" fmla="*/ 556367 w 1533229"/>
                  <a:gd name="connsiteY40" fmla="*/ 152615 h 273031"/>
                  <a:gd name="connsiteX41" fmla="*/ 1041901 w 1533229"/>
                  <a:gd name="connsiteY41" fmla="*/ 186744 h 273031"/>
                  <a:gd name="connsiteX42" fmla="*/ 985878 w 1533229"/>
                  <a:gd name="connsiteY42" fmla="*/ 208638 h 273031"/>
                  <a:gd name="connsiteX43" fmla="*/ 943377 w 1533229"/>
                  <a:gd name="connsiteY43" fmla="*/ 165493 h 273031"/>
                  <a:gd name="connsiteX44" fmla="*/ 943377 w 1533229"/>
                  <a:gd name="connsiteY44" fmla="*/ 92084 h 273031"/>
                  <a:gd name="connsiteX45" fmla="*/ 870612 w 1533229"/>
                  <a:gd name="connsiteY45" fmla="*/ 92084 h 273031"/>
                  <a:gd name="connsiteX46" fmla="*/ 870612 w 1533229"/>
                  <a:gd name="connsiteY46" fmla="*/ 194471 h 273031"/>
                  <a:gd name="connsiteX47" fmla="*/ 957544 w 1533229"/>
                  <a:gd name="connsiteY47" fmla="*/ 269812 h 273031"/>
                  <a:gd name="connsiteX48" fmla="*/ 1041901 w 1533229"/>
                  <a:gd name="connsiteY48" fmla="*/ 243411 h 273031"/>
                  <a:gd name="connsiteX49" fmla="*/ 1041901 w 1533229"/>
                  <a:gd name="connsiteY49" fmla="*/ 268524 h 273031"/>
                  <a:gd name="connsiteX50" fmla="*/ 1114667 w 1533229"/>
                  <a:gd name="connsiteY50" fmla="*/ 268524 h 273031"/>
                  <a:gd name="connsiteX51" fmla="*/ 1114667 w 1533229"/>
                  <a:gd name="connsiteY51" fmla="*/ 91440 h 273031"/>
                  <a:gd name="connsiteX52" fmla="*/ 1041901 w 1533229"/>
                  <a:gd name="connsiteY52" fmla="*/ 91440 h 273031"/>
                  <a:gd name="connsiteX53" fmla="*/ 1041901 w 1533229"/>
                  <a:gd name="connsiteY53" fmla="*/ 186744 h 273031"/>
                  <a:gd name="connsiteX54" fmla="*/ 1457888 w 1533229"/>
                  <a:gd name="connsiteY54" fmla="*/ 89508 h 273031"/>
                  <a:gd name="connsiteX55" fmla="*/ 1371600 w 1533229"/>
                  <a:gd name="connsiteY55" fmla="*/ 123637 h 273031"/>
                  <a:gd name="connsiteX56" fmla="*/ 1305274 w 1533229"/>
                  <a:gd name="connsiteY56" fmla="*/ 89508 h 273031"/>
                  <a:gd name="connsiteX57" fmla="*/ 1225425 w 1533229"/>
                  <a:gd name="connsiteY57" fmla="*/ 121705 h 273031"/>
                  <a:gd name="connsiteX58" fmla="*/ 1225425 w 1533229"/>
                  <a:gd name="connsiteY58" fmla="*/ 92084 h 273031"/>
                  <a:gd name="connsiteX59" fmla="*/ 1152659 w 1533229"/>
                  <a:gd name="connsiteY59" fmla="*/ 92084 h 273031"/>
                  <a:gd name="connsiteX60" fmla="*/ 1152659 w 1533229"/>
                  <a:gd name="connsiteY60" fmla="*/ 269168 h 273031"/>
                  <a:gd name="connsiteX61" fmla="*/ 1225425 w 1533229"/>
                  <a:gd name="connsiteY61" fmla="*/ 269168 h 273031"/>
                  <a:gd name="connsiteX62" fmla="*/ 1225425 w 1533229"/>
                  <a:gd name="connsiteY62" fmla="*/ 173865 h 273031"/>
                  <a:gd name="connsiteX63" fmla="*/ 1273721 w 1533229"/>
                  <a:gd name="connsiteY63" fmla="*/ 151327 h 273031"/>
                  <a:gd name="connsiteX64" fmla="*/ 1307850 w 1533229"/>
                  <a:gd name="connsiteY64" fmla="*/ 194471 h 273031"/>
                  <a:gd name="connsiteX65" fmla="*/ 1307850 w 1533229"/>
                  <a:gd name="connsiteY65" fmla="*/ 269168 h 273031"/>
                  <a:gd name="connsiteX66" fmla="*/ 1380615 w 1533229"/>
                  <a:gd name="connsiteY66" fmla="*/ 269168 h 273031"/>
                  <a:gd name="connsiteX67" fmla="*/ 1380615 w 1533229"/>
                  <a:gd name="connsiteY67" fmla="*/ 171933 h 273031"/>
                  <a:gd name="connsiteX68" fmla="*/ 1426335 w 1533229"/>
                  <a:gd name="connsiteY68" fmla="*/ 151327 h 273031"/>
                  <a:gd name="connsiteX69" fmla="*/ 1460464 w 1533229"/>
                  <a:gd name="connsiteY69" fmla="*/ 194471 h 273031"/>
                  <a:gd name="connsiteX70" fmla="*/ 1460464 w 1533229"/>
                  <a:gd name="connsiteY70" fmla="*/ 269168 h 273031"/>
                  <a:gd name="connsiteX71" fmla="*/ 1533230 w 1533229"/>
                  <a:gd name="connsiteY71" fmla="*/ 269168 h 273031"/>
                  <a:gd name="connsiteX72" fmla="*/ 1533230 w 1533229"/>
                  <a:gd name="connsiteY72" fmla="*/ 162918 h 273031"/>
                  <a:gd name="connsiteX73" fmla="*/ 1457888 w 1533229"/>
                  <a:gd name="connsiteY73" fmla="*/ 89508 h 273031"/>
                  <a:gd name="connsiteX74" fmla="*/ 0 w 1533229"/>
                  <a:gd name="connsiteY74" fmla="*/ 92084 h 273031"/>
                  <a:gd name="connsiteX75" fmla="*/ 0 w 1533229"/>
                  <a:gd name="connsiteY75" fmla="*/ 269168 h 273031"/>
                  <a:gd name="connsiteX76" fmla="*/ 72766 w 1533229"/>
                  <a:gd name="connsiteY76" fmla="*/ 269168 h 273031"/>
                  <a:gd name="connsiteX77" fmla="*/ 72766 w 1533229"/>
                  <a:gd name="connsiteY77" fmla="*/ 92084 h 273031"/>
                  <a:gd name="connsiteX78" fmla="*/ 0 w 1533229"/>
                  <a:gd name="connsiteY78" fmla="*/ 92084 h 273031"/>
                  <a:gd name="connsiteX79" fmla="*/ 72766 w 1533229"/>
                  <a:gd name="connsiteY79" fmla="*/ 0 h 273031"/>
                  <a:gd name="connsiteX80" fmla="*/ 0 w 1533229"/>
                  <a:gd name="connsiteY80" fmla="*/ 0 h 273031"/>
                  <a:gd name="connsiteX81" fmla="*/ 0 w 1533229"/>
                  <a:gd name="connsiteY81" fmla="*/ 72766 h 273031"/>
                  <a:gd name="connsiteX82" fmla="*/ 72766 w 1533229"/>
                  <a:gd name="connsiteY82" fmla="*/ 72766 h 273031"/>
                  <a:gd name="connsiteX83" fmla="*/ 72766 w 1533229"/>
                  <a:gd name="connsiteY83" fmla="*/ 0 h 27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533229" h="273031">
                    <a:moveTo>
                      <a:pt x="358677" y="169357"/>
                    </a:moveTo>
                    <a:lnTo>
                      <a:pt x="358677" y="269168"/>
                    </a:lnTo>
                    <a:lnTo>
                      <a:pt x="285267" y="269168"/>
                    </a:lnTo>
                    <a:lnTo>
                      <a:pt x="285267" y="198978"/>
                    </a:lnTo>
                    <a:cubicBezTo>
                      <a:pt x="285267" y="167425"/>
                      <a:pt x="274964" y="154546"/>
                      <a:pt x="242123" y="154546"/>
                    </a:cubicBezTo>
                    <a:cubicBezTo>
                      <a:pt x="220229" y="154546"/>
                      <a:pt x="197691" y="164206"/>
                      <a:pt x="183524" y="177728"/>
                    </a:cubicBezTo>
                    <a:lnTo>
                      <a:pt x="183524" y="269812"/>
                    </a:lnTo>
                    <a:lnTo>
                      <a:pt x="110758" y="269812"/>
                    </a:lnTo>
                    <a:lnTo>
                      <a:pt x="110758" y="92084"/>
                    </a:lnTo>
                    <a:lnTo>
                      <a:pt x="183524" y="92084"/>
                    </a:lnTo>
                    <a:lnTo>
                      <a:pt x="183524" y="117842"/>
                    </a:lnTo>
                    <a:cubicBezTo>
                      <a:pt x="205418" y="102387"/>
                      <a:pt x="233108" y="90152"/>
                      <a:pt x="271744" y="90152"/>
                    </a:cubicBezTo>
                    <a:cubicBezTo>
                      <a:pt x="312957" y="90152"/>
                      <a:pt x="358677" y="103675"/>
                      <a:pt x="358677" y="169357"/>
                    </a:cubicBezTo>
                    <a:close/>
                    <a:moveTo>
                      <a:pt x="765005" y="36705"/>
                    </a:moveTo>
                    <a:lnTo>
                      <a:pt x="692239" y="36705"/>
                    </a:lnTo>
                    <a:lnTo>
                      <a:pt x="692239" y="92084"/>
                    </a:lnTo>
                    <a:lnTo>
                      <a:pt x="652959" y="92084"/>
                    </a:lnTo>
                    <a:lnTo>
                      <a:pt x="652959" y="151327"/>
                    </a:lnTo>
                    <a:lnTo>
                      <a:pt x="692239" y="151327"/>
                    </a:lnTo>
                    <a:lnTo>
                      <a:pt x="692239" y="269168"/>
                    </a:lnTo>
                    <a:lnTo>
                      <a:pt x="838415" y="269168"/>
                    </a:lnTo>
                    <a:lnTo>
                      <a:pt x="838415" y="209926"/>
                    </a:lnTo>
                    <a:lnTo>
                      <a:pt x="765649" y="209926"/>
                    </a:lnTo>
                    <a:lnTo>
                      <a:pt x="765649" y="151327"/>
                    </a:lnTo>
                    <a:lnTo>
                      <a:pt x="838415" y="151327"/>
                    </a:lnTo>
                    <a:lnTo>
                      <a:pt x="838415" y="92084"/>
                    </a:lnTo>
                    <a:lnTo>
                      <a:pt x="765649" y="92084"/>
                    </a:lnTo>
                    <a:lnTo>
                      <a:pt x="765649" y="36705"/>
                    </a:lnTo>
                    <a:close/>
                    <a:moveTo>
                      <a:pt x="632997" y="192539"/>
                    </a:moveTo>
                    <a:lnTo>
                      <a:pt x="462352" y="192539"/>
                    </a:lnTo>
                    <a:cubicBezTo>
                      <a:pt x="468147" y="211857"/>
                      <a:pt x="488109" y="216365"/>
                      <a:pt x="508072" y="216365"/>
                    </a:cubicBezTo>
                    <a:cubicBezTo>
                      <a:pt x="527390" y="216365"/>
                      <a:pt x="538337" y="215077"/>
                      <a:pt x="548640" y="209926"/>
                    </a:cubicBezTo>
                    <a:lnTo>
                      <a:pt x="627845" y="209926"/>
                    </a:lnTo>
                    <a:cubicBezTo>
                      <a:pt x="616254" y="252426"/>
                      <a:pt x="577617" y="273032"/>
                      <a:pt x="508072" y="273032"/>
                    </a:cubicBezTo>
                    <a:cubicBezTo>
                      <a:pt x="437882" y="273032"/>
                      <a:pt x="388942" y="246630"/>
                      <a:pt x="388942" y="180304"/>
                    </a:cubicBezTo>
                    <a:cubicBezTo>
                      <a:pt x="388942" y="113978"/>
                      <a:pt x="437882" y="87576"/>
                      <a:pt x="511291" y="87576"/>
                    </a:cubicBezTo>
                    <a:cubicBezTo>
                      <a:pt x="585345" y="87576"/>
                      <a:pt x="632997" y="113978"/>
                      <a:pt x="632997" y="192539"/>
                    </a:cubicBezTo>
                    <a:close/>
                    <a:moveTo>
                      <a:pt x="556367" y="152615"/>
                    </a:moveTo>
                    <a:cubicBezTo>
                      <a:pt x="547996" y="140380"/>
                      <a:pt x="529966" y="135228"/>
                      <a:pt x="510647" y="135228"/>
                    </a:cubicBezTo>
                    <a:cubicBezTo>
                      <a:pt x="491329" y="135228"/>
                      <a:pt x="473299" y="141024"/>
                      <a:pt x="465571" y="152615"/>
                    </a:cubicBezTo>
                    <a:lnTo>
                      <a:pt x="556367" y="152615"/>
                    </a:lnTo>
                    <a:close/>
                    <a:moveTo>
                      <a:pt x="1041901" y="186744"/>
                    </a:moveTo>
                    <a:cubicBezTo>
                      <a:pt x="1028378" y="199622"/>
                      <a:pt x="1006484" y="208638"/>
                      <a:pt x="985878" y="208638"/>
                    </a:cubicBezTo>
                    <a:cubicBezTo>
                      <a:pt x="954325" y="208638"/>
                      <a:pt x="943377" y="195759"/>
                      <a:pt x="943377" y="165493"/>
                    </a:cubicBezTo>
                    <a:lnTo>
                      <a:pt x="943377" y="92084"/>
                    </a:lnTo>
                    <a:lnTo>
                      <a:pt x="870612" y="92084"/>
                    </a:lnTo>
                    <a:lnTo>
                      <a:pt x="870612" y="194471"/>
                    </a:lnTo>
                    <a:cubicBezTo>
                      <a:pt x="870612" y="257577"/>
                      <a:pt x="918264" y="269812"/>
                      <a:pt x="957544" y="269812"/>
                    </a:cubicBezTo>
                    <a:cubicBezTo>
                      <a:pt x="994249" y="269812"/>
                      <a:pt x="1021295" y="258221"/>
                      <a:pt x="1041901" y="243411"/>
                    </a:cubicBezTo>
                    <a:lnTo>
                      <a:pt x="1041901" y="268524"/>
                    </a:lnTo>
                    <a:lnTo>
                      <a:pt x="1114667" y="268524"/>
                    </a:lnTo>
                    <a:lnTo>
                      <a:pt x="1114667" y="91440"/>
                    </a:lnTo>
                    <a:lnTo>
                      <a:pt x="1041901" y="91440"/>
                    </a:lnTo>
                    <a:lnTo>
                      <a:pt x="1041901" y="186744"/>
                    </a:lnTo>
                    <a:close/>
                    <a:moveTo>
                      <a:pt x="1457888" y="89508"/>
                    </a:moveTo>
                    <a:cubicBezTo>
                      <a:pt x="1414744" y="89508"/>
                      <a:pt x="1388987" y="103031"/>
                      <a:pt x="1371600" y="123637"/>
                    </a:cubicBezTo>
                    <a:cubicBezTo>
                      <a:pt x="1357433" y="97879"/>
                      <a:pt x="1327168" y="89508"/>
                      <a:pt x="1305274" y="89508"/>
                    </a:cubicBezTo>
                    <a:cubicBezTo>
                      <a:pt x="1262130" y="89508"/>
                      <a:pt x="1241523" y="106895"/>
                      <a:pt x="1225425" y="121705"/>
                    </a:cubicBezTo>
                    <a:lnTo>
                      <a:pt x="1225425" y="92084"/>
                    </a:lnTo>
                    <a:lnTo>
                      <a:pt x="1152659" y="92084"/>
                    </a:lnTo>
                    <a:lnTo>
                      <a:pt x="1152659" y="269168"/>
                    </a:lnTo>
                    <a:lnTo>
                      <a:pt x="1225425" y="269168"/>
                    </a:lnTo>
                    <a:lnTo>
                      <a:pt x="1225425" y="173865"/>
                    </a:lnTo>
                    <a:cubicBezTo>
                      <a:pt x="1240236" y="159054"/>
                      <a:pt x="1255690" y="151327"/>
                      <a:pt x="1273721" y="151327"/>
                    </a:cubicBezTo>
                    <a:cubicBezTo>
                      <a:pt x="1299478" y="151327"/>
                      <a:pt x="1307850" y="164206"/>
                      <a:pt x="1307850" y="194471"/>
                    </a:cubicBezTo>
                    <a:lnTo>
                      <a:pt x="1307850" y="269168"/>
                    </a:lnTo>
                    <a:lnTo>
                      <a:pt x="1380615" y="269168"/>
                    </a:lnTo>
                    <a:lnTo>
                      <a:pt x="1380615" y="171933"/>
                    </a:lnTo>
                    <a:cubicBezTo>
                      <a:pt x="1395426" y="157122"/>
                      <a:pt x="1408305" y="151327"/>
                      <a:pt x="1426335" y="151327"/>
                    </a:cubicBezTo>
                    <a:cubicBezTo>
                      <a:pt x="1452093" y="151327"/>
                      <a:pt x="1460464" y="164206"/>
                      <a:pt x="1460464" y="194471"/>
                    </a:cubicBezTo>
                    <a:lnTo>
                      <a:pt x="1460464" y="269168"/>
                    </a:lnTo>
                    <a:lnTo>
                      <a:pt x="1533230" y="269168"/>
                    </a:lnTo>
                    <a:lnTo>
                      <a:pt x="1533230" y="162918"/>
                    </a:lnTo>
                    <a:cubicBezTo>
                      <a:pt x="1533230" y="101743"/>
                      <a:pt x="1488798" y="89508"/>
                      <a:pt x="1457888" y="89508"/>
                    </a:cubicBezTo>
                    <a:close/>
                    <a:moveTo>
                      <a:pt x="0" y="92084"/>
                    </a:moveTo>
                    <a:lnTo>
                      <a:pt x="0" y="269168"/>
                    </a:lnTo>
                    <a:lnTo>
                      <a:pt x="72766" y="269168"/>
                    </a:lnTo>
                    <a:lnTo>
                      <a:pt x="72766" y="92084"/>
                    </a:lnTo>
                    <a:lnTo>
                      <a:pt x="0" y="92084"/>
                    </a:lnTo>
                    <a:close/>
                    <a:moveTo>
                      <a:pt x="72766" y="0"/>
                    </a:moveTo>
                    <a:lnTo>
                      <a:pt x="0" y="0"/>
                    </a:lnTo>
                    <a:lnTo>
                      <a:pt x="0" y="72766"/>
                    </a:lnTo>
                    <a:lnTo>
                      <a:pt x="72766" y="72766"/>
                    </a:lnTo>
                    <a:lnTo>
                      <a:pt x="72766" y="0"/>
                    </a:lnTo>
                    <a:close/>
                  </a:path>
                </a:pathLst>
              </a:custGeom>
              <a:solidFill>
                <a:schemeClr val="bg1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E66A88E7-6071-4EAC-880E-DC729DF67D56}"/>
                  </a:ext>
                </a:extLst>
              </p:cNvPr>
              <p:cNvSpPr/>
              <p:nvPr/>
            </p:nvSpPr>
            <p:spPr>
              <a:xfrm>
                <a:off x="15119439" y="697487"/>
                <a:ext cx="218296" cy="218940"/>
              </a:xfrm>
              <a:custGeom>
                <a:avLst/>
                <a:gdLst>
                  <a:gd name="connsiteX0" fmla="*/ 72766 w 218296"/>
                  <a:gd name="connsiteY0" fmla="*/ 0 h 218940"/>
                  <a:gd name="connsiteX1" fmla="*/ 72766 w 218296"/>
                  <a:gd name="connsiteY1" fmla="*/ 72766 h 218940"/>
                  <a:gd name="connsiteX2" fmla="*/ 145531 w 218296"/>
                  <a:gd name="connsiteY2" fmla="*/ 72766 h 218940"/>
                  <a:gd name="connsiteX3" fmla="*/ 145531 w 218296"/>
                  <a:gd name="connsiteY3" fmla="*/ 145531 h 218940"/>
                  <a:gd name="connsiteX4" fmla="*/ 218297 w 218296"/>
                  <a:gd name="connsiteY4" fmla="*/ 145531 h 218940"/>
                  <a:gd name="connsiteX5" fmla="*/ 218297 w 218296"/>
                  <a:gd name="connsiteY5" fmla="*/ 0 h 218940"/>
                  <a:gd name="connsiteX6" fmla="*/ 72766 w 218296"/>
                  <a:gd name="connsiteY6" fmla="*/ 0 h 218940"/>
                  <a:gd name="connsiteX7" fmla="*/ 72766 w 218296"/>
                  <a:gd name="connsiteY7" fmla="*/ 146175 h 218940"/>
                  <a:gd name="connsiteX8" fmla="*/ 0 w 218296"/>
                  <a:gd name="connsiteY8" fmla="*/ 146175 h 218940"/>
                  <a:gd name="connsiteX9" fmla="*/ 0 w 218296"/>
                  <a:gd name="connsiteY9" fmla="*/ 218941 h 218940"/>
                  <a:gd name="connsiteX10" fmla="*/ 72766 w 218296"/>
                  <a:gd name="connsiteY10" fmla="*/ 218941 h 218940"/>
                  <a:gd name="connsiteX11" fmla="*/ 72766 w 218296"/>
                  <a:gd name="connsiteY11" fmla="*/ 146175 h 21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296" h="218940">
                    <a:moveTo>
                      <a:pt x="72766" y="0"/>
                    </a:moveTo>
                    <a:lnTo>
                      <a:pt x="72766" y="72766"/>
                    </a:lnTo>
                    <a:lnTo>
                      <a:pt x="145531" y="72766"/>
                    </a:lnTo>
                    <a:lnTo>
                      <a:pt x="145531" y="145531"/>
                    </a:lnTo>
                    <a:lnTo>
                      <a:pt x="218297" y="145531"/>
                    </a:lnTo>
                    <a:lnTo>
                      <a:pt x="218297" y="0"/>
                    </a:lnTo>
                    <a:lnTo>
                      <a:pt x="72766" y="0"/>
                    </a:lnTo>
                    <a:close/>
                    <a:moveTo>
                      <a:pt x="72766" y="146175"/>
                    </a:moveTo>
                    <a:lnTo>
                      <a:pt x="0" y="146175"/>
                    </a:lnTo>
                    <a:lnTo>
                      <a:pt x="0" y="218941"/>
                    </a:lnTo>
                    <a:lnTo>
                      <a:pt x="72766" y="218941"/>
                    </a:lnTo>
                    <a:lnTo>
                      <a:pt x="72766" y="146175"/>
                    </a:lnTo>
                    <a:close/>
                  </a:path>
                </a:pathLst>
              </a:custGeom>
              <a:solidFill>
                <a:srgbClr val="00AA9B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 userDrawn="1"/>
        </p:nvSpPr>
        <p:spPr>
          <a:xfrm>
            <a:off x="14427187" y="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01/09/2020  |  ©2020 Inetum  | Ref. XXXXXX v1.0</a:t>
            </a:r>
          </a:p>
          <a:p>
            <a:r>
              <a:rPr lang="en-US"/>
              <a:t>Classification: [choose internal, external or confidential] document</a:t>
            </a:r>
          </a:p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720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ub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1" y="647260"/>
            <a:ext cx="1828798" cy="431442"/>
          </a:xfrm>
          <a:prstGeom prst="rect">
            <a:avLst/>
          </a:prstGeom>
        </p:spPr>
      </p:pic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E17A-B074-4992-808F-54F62E798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01/09/2020  |  ©2020 Inetum  | Ref. XXXXXX v1.0</a:t>
            </a:r>
          </a:p>
          <a:p>
            <a:r>
              <a:rPr lang="en-US"/>
              <a:t>Classification: [choose internal, external or confidential] document</a:t>
            </a:r>
          </a:p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705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00.Subheading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1E27FD28-384C-49C5-8B58-E9BD162E8CEB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658198-6E69-4296-BD01-49F0474343E5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6A93DBD-7AD0-4E6B-85F7-D5A7E6BA4DE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639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2">
            <a:extLst>
              <a:ext uri="{FF2B5EF4-FFF2-40B4-BE49-F238E27FC236}">
                <a16:creationId xmlns:a16="http://schemas.microsoft.com/office/drawing/2014/main" id="{76858CF1-1FE0-48C5-9C43-47EFD7F9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828800"/>
            <a:ext cx="9144000" cy="4572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00.Subheading</a:t>
            </a:r>
          </a:p>
        </p:txBody>
      </p:sp>
      <p:pic>
        <p:nvPicPr>
          <p:cNvPr id="2" name="Graphique 30">
            <a:extLst>
              <a:ext uri="{FF2B5EF4-FFF2-40B4-BE49-F238E27FC236}">
                <a16:creationId xmlns:a16="http://schemas.microsoft.com/office/drawing/2014/main" id="{1ABED16D-E05F-4052-AFDC-7D0B069E4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5" name="object 8">
            <a:extLst>
              <a:ext uri="{FF2B5EF4-FFF2-40B4-BE49-F238E27FC236}">
                <a16:creationId xmlns:a16="http://schemas.microsoft.com/office/drawing/2014/main" id="{9EE1458B-1ACC-4A60-A6DA-3A183AD4A703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14AF817-4FA3-4511-BF85-552078C6E679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C87F872C-9C1D-4419-83CD-C89DB3A9AD0E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2B4BF5-679D-4C9E-B756-28E3D9916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01/09/2020  |  ©2020 Inetum  | Ref. XXXXXX v1.0</a:t>
            </a:r>
          </a:p>
          <a:p>
            <a:r>
              <a:rPr lang="en-US"/>
              <a:t>Classification: [choose internal, external or confidential] document</a:t>
            </a:r>
          </a:p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8059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1699" y="2652632"/>
            <a:ext cx="14267320" cy="2054716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3640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text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E8123-F90C-482A-B61B-A26D8CF8D6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1699" y="2652632"/>
            <a:ext cx="14267320" cy="1970077"/>
          </a:xfrm>
        </p:spPr>
        <p:txBody>
          <a:bodyPr wrap="square">
            <a:spAutoFit/>
          </a:bodyPr>
          <a:lstStyle>
            <a:lvl1pPr marL="180975" indent="-198000">
              <a:buClr>
                <a:schemeClr val="tx2"/>
              </a:buClr>
              <a:buFont typeface="Wingdings" panose="05000000000000000000" pitchFamily="2" charset="2"/>
              <a:buChar char="§"/>
              <a:tabLst/>
              <a:defRPr/>
            </a:lvl1pPr>
            <a:lvl2pPr marL="288000" indent="-198000">
              <a:buFont typeface="Wingdings" panose="05000000000000000000" pitchFamily="2" charset="2"/>
              <a:buChar char="§"/>
              <a:defRPr/>
            </a:lvl2pPr>
            <a:lvl3pPr marL="396000" indent="-196850">
              <a:buClr>
                <a:srgbClr val="005473"/>
              </a:buClr>
              <a:buFont typeface="Wingdings" panose="05000000000000000000" pitchFamily="2" charset="2"/>
              <a:buChar char="§"/>
              <a:defRPr/>
            </a:lvl3pPr>
            <a:lvl4pPr marL="504000" indent="-180000">
              <a:defRPr sz="1500">
                <a:solidFill>
                  <a:schemeClr val="tx2"/>
                </a:solidFill>
              </a:defRPr>
            </a:lvl4pPr>
            <a:lvl5pPr marL="612000" indent="-198000"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05575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6629400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146CF11-ED2C-4591-88BE-369AC6EB33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1" y="2652632"/>
            <a:ext cx="6629400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72138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1832D763-A691-4EC4-9C13-3AFE8C7787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564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2815573-BF96-4315-998A-9A2D6B6189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29427" y="2652632"/>
            <a:ext cx="4212167" cy="1922372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400262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20759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6FBA34-91D9-42CD-A3FE-DC53ABE99F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85200" y="2743200"/>
            <a:ext cx="6756400" cy="5470532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sz="16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700" y="930268"/>
            <a:ext cx="124079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1699" y="2652632"/>
            <a:ext cx="6629401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1283881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55A9E-B5F9-42B8-A663-09F0B19A19E0}"/>
              </a:ext>
            </a:extLst>
          </p:cNvPr>
          <p:cNvSpPr/>
          <p:nvPr userDrawn="1"/>
        </p:nvSpPr>
        <p:spPr>
          <a:xfrm>
            <a:off x="0" y="0"/>
            <a:ext cx="52832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3DC93F4-A945-42B6-9692-126B44277DA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283200" cy="9143998"/>
          </a:xfrm>
          <a:custGeom>
            <a:avLst/>
            <a:gdLst>
              <a:gd name="connsiteX0" fmla="*/ 0 w 5283200"/>
              <a:gd name="connsiteY0" fmla="*/ 0 h 9143998"/>
              <a:gd name="connsiteX1" fmla="*/ 3454400 w 5283200"/>
              <a:gd name="connsiteY1" fmla="*/ 0 h 9143998"/>
              <a:gd name="connsiteX2" fmla="*/ 3454400 w 5283200"/>
              <a:gd name="connsiteY2" fmla="*/ 914400 h 9143998"/>
              <a:gd name="connsiteX3" fmla="*/ 4368800 w 5283200"/>
              <a:gd name="connsiteY3" fmla="*/ 914400 h 9143998"/>
              <a:gd name="connsiteX4" fmla="*/ 4368800 w 5283200"/>
              <a:gd name="connsiteY4" fmla="*/ 1828800 h 9143998"/>
              <a:gd name="connsiteX5" fmla="*/ 5283200 w 5283200"/>
              <a:gd name="connsiteY5" fmla="*/ 1828800 h 9143998"/>
              <a:gd name="connsiteX6" fmla="*/ 5283200 w 5283200"/>
              <a:gd name="connsiteY6" fmla="*/ 9143998 h 9143998"/>
              <a:gd name="connsiteX7" fmla="*/ 0 w 5283200"/>
              <a:gd name="connsiteY7" fmla="*/ 9143998 h 9143998"/>
              <a:gd name="connsiteX8" fmla="*/ 0 w 5283200"/>
              <a:gd name="connsiteY8" fmla="*/ 9143403 h 9143998"/>
              <a:gd name="connsiteX9" fmla="*/ 912533 w 5283200"/>
              <a:gd name="connsiteY9" fmla="*/ 9143403 h 9143998"/>
              <a:gd name="connsiteX10" fmla="*/ 912533 w 5283200"/>
              <a:gd name="connsiteY10" fmla="*/ 8230869 h 9143998"/>
              <a:gd name="connsiteX11" fmla="*/ 0 w 5283200"/>
              <a:gd name="connsiteY11" fmla="*/ 8230869 h 91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3200" h="9143998">
                <a:moveTo>
                  <a:pt x="0" y="0"/>
                </a:moveTo>
                <a:lnTo>
                  <a:pt x="3454400" y="0"/>
                </a:lnTo>
                <a:lnTo>
                  <a:pt x="3454400" y="914400"/>
                </a:lnTo>
                <a:lnTo>
                  <a:pt x="4368800" y="914400"/>
                </a:lnTo>
                <a:lnTo>
                  <a:pt x="4368800" y="1828800"/>
                </a:lnTo>
                <a:lnTo>
                  <a:pt x="5283200" y="1828800"/>
                </a:lnTo>
                <a:lnTo>
                  <a:pt x="5283200" y="9143998"/>
                </a:lnTo>
                <a:lnTo>
                  <a:pt x="0" y="9143998"/>
                </a:lnTo>
                <a:lnTo>
                  <a:pt x="0" y="9143403"/>
                </a:lnTo>
                <a:lnTo>
                  <a:pt x="912533" y="9143403"/>
                </a:lnTo>
                <a:lnTo>
                  <a:pt x="912533" y="8230869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4900" y="930268"/>
            <a:ext cx="71247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4900" y="2652632"/>
            <a:ext cx="9012555" cy="1922372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15136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2438400" y="4774690"/>
            <a:ext cx="11379200" cy="86092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ctr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grpSp>
        <p:nvGrpSpPr>
          <p:cNvPr id="20" name="Graphique 9">
            <a:extLst>
              <a:ext uri="{FF2B5EF4-FFF2-40B4-BE49-F238E27FC236}">
                <a16:creationId xmlns:a16="http://schemas.microsoft.com/office/drawing/2014/main" id="{961BD59A-05B1-4C02-8A81-07CA8BDC8DAD}"/>
              </a:ext>
            </a:extLst>
          </p:cNvPr>
          <p:cNvGrpSpPr>
            <a:grpSpLocks noChangeAspect="1"/>
          </p:cNvGrpSpPr>
          <p:nvPr/>
        </p:nvGrpSpPr>
        <p:grpSpPr>
          <a:xfrm>
            <a:off x="5384800" y="1934034"/>
            <a:ext cx="5486400" cy="1300936"/>
            <a:chOff x="13512800" y="647260"/>
            <a:chExt cx="1824936" cy="432729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99653365-B3C4-444F-82DE-285CF0E1CA6F}"/>
                </a:ext>
              </a:extLst>
            </p:cNvPr>
            <p:cNvSpPr/>
            <p:nvPr/>
          </p:nvSpPr>
          <p:spPr>
            <a:xfrm>
              <a:off x="13798067" y="988549"/>
              <a:ext cx="1254402" cy="91439"/>
            </a:xfrm>
            <a:custGeom>
              <a:avLst/>
              <a:gdLst>
                <a:gd name="connsiteX0" fmla="*/ 70834 w 1254402"/>
                <a:gd name="connsiteY0" fmla="*/ 31553 h 91439"/>
                <a:gd name="connsiteX1" fmla="*/ 47652 w 1254402"/>
                <a:gd name="connsiteY1" fmla="*/ 53447 h 91439"/>
                <a:gd name="connsiteX2" fmla="*/ 15455 w 1254402"/>
                <a:gd name="connsiteY2" fmla="*/ 53447 h 91439"/>
                <a:gd name="connsiteX3" fmla="*/ 15455 w 1254402"/>
                <a:gd name="connsiteY3" fmla="*/ 69546 h 91439"/>
                <a:gd name="connsiteX4" fmla="*/ 0 w 1254402"/>
                <a:gd name="connsiteY4" fmla="*/ 69546 h 91439"/>
                <a:gd name="connsiteX5" fmla="*/ 0 w 1254402"/>
                <a:gd name="connsiteY5" fmla="*/ 9015 h 91439"/>
                <a:gd name="connsiteX6" fmla="*/ 47652 w 1254402"/>
                <a:gd name="connsiteY6" fmla="*/ 9015 h 91439"/>
                <a:gd name="connsiteX7" fmla="*/ 70834 w 1254402"/>
                <a:gd name="connsiteY7" fmla="*/ 31553 h 91439"/>
                <a:gd name="connsiteX8" fmla="*/ 55379 w 1254402"/>
                <a:gd name="connsiteY8" fmla="*/ 31553 h 91439"/>
                <a:gd name="connsiteX9" fmla="*/ 43788 w 1254402"/>
                <a:gd name="connsiteY9" fmla="*/ 22538 h 91439"/>
                <a:gd name="connsiteX10" fmla="*/ 16099 w 1254402"/>
                <a:gd name="connsiteY10" fmla="*/ 22538 h 91439"/>
                <a:gd name="connsiteX11" fmla="*/ 16099 w 1254402"/>
                <a:gd name="connsiteY11" fmla="*/ 40568 h 91439"/>
                <a:gd name="connsiteX12" fmla="*/ 43144 w 1254402"/>
                <a:gd name="connsiteY12" fmla="*/ 40568 h 91439"/>
                <a:gd name="connsiteX13" fmla="*/ 55379 w 1254402"/>
                <a:gd name="connsiteY13" fmla="*/ 31553 h 91439"/>
                <a:gd name="connsiteX14" fmla="*/ 79849 w 1254402"/>
                <a:gd name="connsiteY14" fmla="*/ 44432 h 91439"/>
                <a:gd name="connsiteX15" fmla="*/ 115266 w 1254402"/>
                <a:gd name="connsiteY15" fmla="*/ 18030 h 91439"/>
                <a:gd name="connsiteX16" fmla="*/ 150683 w 1254402"/>
                <a:gd name="connsiteY16" fmla="*/ 44432 h 91439"/>
                <a:gd name="connsiteX17" fmla="*/ 115266 w 1254402"/>
                <a:gd name="connsiteY17" fmla="*/ 70834 h 91439"/>
                <a:gd name="connsiteX18" fmla="*/ 79849 w 1254402"/>
                <a:gd name="connsiteY18" fmla="*/ 44432 h 91439"/>
                <a:gd name="connsiteX19" fmla="*/ 135228 w 1254402"/>
                <a:gd name="connsiteY19" fmla="*/ 44432 h 91439"/>
                <a:gd name="connsiteX20" fmla="*/ 114622 w 1254402"/>
                <a:gd name="connsiteY20" fmla="*/ 30265 h 91439"/>
                <a:gd name="connsiteX21" fmla="*/ 94016 w 1254402"/>
                <a:gd name="connsiteY21" fmla="*/ 44432 h 91439"/>
                <a:gd name="connsiteX22" fmla="*/ 114622 w 1254402"/>
                <a:gd name="connsiteY22" fmla="*/ 58599 h 91439"/>
                <a:gd name="connsiteX23" fmla="*/ 135228 w 1254402"/>
                <a:gd name="connsiteY23" fmla="*/ 44432 h 91439"/>
                <a:gd name="connsiteX24" fmla="*/ 173221 w 1254402"/>
                <a:gd name="connsiteY24" fmla="*/ 52159 h 91439"/>
                <a:gd name="connsiteX25" fmla="*/ 195115 w 1254402"/>
                <a:gd name="connsiteY25" fmla="*/ 59887 h 91439"/>
                <a:gd name="connsiteX26" fmla="*/ 213789 w 1254402"/>
                <a:gd name="connsiteY26" fmla="*/ 54735 h 91439"/>
                <a:gd name="connsiteX27" fmla="*/ 193827 w 1254402"/>
                <a:gd name="connsiteY27" fmla="*/ 49584 h 91439"/>
                <a:gd name="connsiteX28" fmla="*/ 160342 w 1254402"/>
                <a:gd name="connsiteY28" fmla="*/ 34129 h 91439"/>
                <a:gd name="connsiteX29" fmla="*/ 193827 w 1254402"/>
                <a:gd name="connsiteY29" fmla="*/ 18674 h 91439"/>
                <a:gd name="connsiteX30" fmla="*/ 226668 w 1254402"/>
                <a:gd name="connsiteY30" fmla="*/ 35417 h 91439"/>
                <a:gd name="connsiteX31" fmla="*/ 211857 w 1254402"/>
                <a:gd name="connsiteY31" fmla="*/ 35417 h 91439"/>
                <a:gd name="connsiteX32" fmla="*/ 192539 w 1254402"/>
                <a:gd name="connsiteY32" fmla="*/ 30265 h 91439"/>
                <a:gd name="connsiteX33" fmla="*/ 174509 w 1254402"/>
                <a:gd name="connsiteY33" fmla="*/ 34129 h 91439"/>
                <a:gd name="connsiteX34" fmla="*/ 194471 w 1254402"/>
                <a:gd name="connsiteY34" fmla="*/ 39281 h 91439"/>
                <a:gd name="connsiteX35" fmla="*/ 227956 w 1254402"/>
                <a:gd name="connsiteY35" fmla="*/ 54735 h 91439"/>
                <a:gd name="connsiteX36" fmla="*/ 195759 w 1254402"/>
                <a:gd name="connsiteY36" fmla="*/ 71478 h 91439"/>
                <a:gd name="connsiteX37" fmla="*/ 158410 w 1254402"/>
                <a:gd name="connsiteY37" fmla="*/ 52803 h 91439"/>
                <a:gd name="connsiteX38" fmla="*/ 173221 w 1254402"/>
                <a:gd name="connsiteY38" fmla="*/ 52803 h 91439"/>
                <a:gd name="connsiteX39" fmla="*/ 254358 w 1254402"/>
                <a:gd name="connsiteY39" fmla="*/ 644 h 91439"/>
                <a:gd name="connsiteX40" fmla="*/ 254358 w 1254402"/>
                <a:gd name="connsiteY40" fmla="*/ 13523 h 91439"/>
                <a:gd name="connsiteX41" fmla="*/ 239547 w 1254402"/>
                <a:gd name="connsiteY41" fmla="*/ 13523 h 91439"/>
                <a:gd name="connsiteX42" fmla="*/ 239547 w 1254402"/>
                <a:gd name="connsiteY42" fmla="*/ 644 h 91439"/>
                <a:gd name="connsiteX43" fmla="*/ 254358 w 1254402"/>
                <a:gd name="connsiteY43" fmla="*/ 644 h 91439"/>
                <a:gd name="connsiteX44" fmla="*/ 254358 w 1254402"/>
                <a:gd name="connsiteY44" fmla="*/ 19318 h 91439"/>
                <a:gd name="connsiteX45" fmla="*/ 254358 w 1254402"/>
                <a:gd name="connsiteY45" fmla="*/ 70190 h 91439"/>
                <a:gd name="connsiteX46" fmla="*/ 239547 w 1254402"/>
                <a:gd name="connsiteY46" fmla="*/ 70190 h 91439"/>
                <a:gd name="connsiteX47" fmla="*/ 239547 w 1254402"/>
                <a:gd name="connsiteY47" fmla="*/ 19318 h 91439"/>
                <a:gd name="connsiteX48" fmla="*/ 254358 w 1254402"/>
                <a:gd name="connsiteY48" fmla="*/ 19318 h 91439"/>
                <a:gd name="connsiteX49" fmla="*/ 292994 w 1254402"/>
                <a:gd name="connsiteY49" fmla="*/ 31553 h 91439"/>
                <a:gd name="connsiteX50" fmla="*/ 292994 w 1254402"/>
                <a:gd name="connsiteY50" fmla="*/ 46364 h 91439"/>
                <a:gd name="connsiteX51" fmla="*/ 303941 w 1254402"/>
                <a:gd name="connsiteY51" fmla="*/ 58599 h 91439"/>
                <a:gd name="connsiteX52" fmla="*/ 316820 w 1254402"/>
                <a:gd name="connsiteY52" fmla="*/ 57955 h 91439"/>
                <a:gd name="connsiteX53" fmla="*/ 316820 w 1254402"/>
                <a:gd name="connsiteY53" fmla="*/ 69546 h 91439"/>
                <a:gd name="connsiteX54" fmla="*/ 299434 w 1254402"/>
                <a:gd name="connsiteY54" fmla="*/ 70834 h 91439"/>
                <a:gd name="connsiteX55" fmla="*/ 278184 w 1254402"/>
                <a:gd name="connsiteY55" fmla="*/ 54735 h 91439"/>
                <a:gd name="connsiteX56" fmla="*/ 278184 w 1254402"/>
                <a:gd name="connsiteY56" fmla="*/ 31553 h 91439"/>
                <a:gd name="connsiteX57" fmla="*/ 264661 w 1254402"/>
                <a:gd name="connsiteY57" fmla="*/ 31553 h 91439"/>
                <a:gd name="connsiteX58" fmla="*/ 264661 w 1254402"/>
                <a:gd name="connsiteY58" fmla="*/ 19318 h 91439"/>
                <a:gd name="connsiteX59" fmla="*/ 278184 w 1254402"/>
                <a:gd name="connsiteY59" fmla="*/ 19318 h 91439"/>
                <a:gd name="connsiteX60" fmla="*/ 278184 w 1254402"/>
                <a:gd name="connsiteY60" fmla="*/ 9015 h 91439"/>
                <a:gd name="connsiteX61" fmla="*/ 292994 w 1254402"/>
                <a:gd name="connsiteY61" fmla="*/ 4508 h 91439"/>
                <a:gd name="connsiteX62" fmla="*/ 292994 w 1254402"/>
                <a:gd name="connsiteY62" fmla="*/ 19318 h 91439"/>
                <a:gd name="connsiteX63" fmla="*/ 316820 w 1254402"/>
                <a:gd name="connsiteY63" fmla="*/ 19318 h 91439"/>
                <a:gd name="connsiteX64" fmla="*/ 316820 w 1254402"/>
                <a:gd name="connsiteY64" fmla="*/ 31553 h 91439"/>
                <a:gd name="connsiteX65" fmla="*/ 292994 w 1254402"/>
                <a:gd name="connsiteY65" fmla="*/ 31553 h 91439"/>
                <a:gd name="connsiteX66" fmla="*/ 342578 w 1254402"/>
                <a:gd name="connsiteY66" fmla="*/ 644 h 91439"/>
                <a:gd name="connsiteX67" fmla="*/ 342578 w 1254402"/>
                <a:gd name="connsiteY67" fmla="*/ 13523 h 91439"/>
                <a:gd name="connsiteX68" fmla="*/ 327767 w 1254402"/>
                <a:gd name="connsiteY68" fmla="*/ 13523 h 91439"/>
                <a:gd name="connsiteX69" fmla="*/ 327767 w 1254402"/>
                <a:gd name="connsiteY69" fmla="*/ 644 h 91439"/>
                <a:gd name="connsiteX70" fmla="*/ 342578 w 1254402"/>
                <a:gd name="connsiteY70" fmla="*/ 644 h 91439"/>
                <a:gd name="connsiteX71" fmla="*/ 342578 w 1254402"/>
                <a:gd name="connsiteY71" fmla="*/ 19318 h 91439"/>
                <a:gd name="connsiteX72" fmla="*/ 342578 w 1254402"/>
                <a:gd name="connsiteY72" fmla="*/ 70190 h 91439"/>
                <a:gd name="connsiteX73" fmla="*/ 327767 w 1254402"/>
                <a:gd name="connsiteY73" fmla="*/ 70190 h 91439"/>
                <a:gd name="connsiteX74" fmla="*/ 327767 w 1254402"/>
                <a:gd name="connsiteY74" fmla="*/ 19318 h 91439"/>
                <a:gd name="connsiteX75" fmla="*/ 342578 w 1254402"/>
                <a:gd name="connsiteY75" fmla="*/ 19318 h 91439"/>
                <a:gd name="connsiteX76" fmla="*/ 424359 w 1254402"/>
                <a:gd name="connsiteY76" fmla="*/ 19318 h 91439"/>
                <a:gd name="connsiteX77" fmla="*/ 398601 w 1254402"/>
                <a:gd name="connsiteY77" fmla="*/ 70190 h 91439"/>
                <a:gd name="connsiteX78" fmla="*/ 377995 w 1254402"/>
                <a:gd name="connsiteY78" fmla="*/ 70190 h 91439"/>
                <a:gd name="connsiteX79" fmla="*/ 352237 w 1254402"/>
                <a:gd name="connsiteY79" fmla="*/ 19318 h 91439"/>
                <a:gd name="connsiteX80" fmla="*/ 368336 w 1254402"/>
                <a:gd name="connsiteY80" fmla="*/ 19318 h 91439"/>
                <a:gd name="connsiteX81" fmla="*/ 388298 w 1254402"/>
                <a:gd name="connsiteY81" fmla="*/ 59887 h 91439"/>
                <a:gd name="connsiteX82" fmla="*/ 408260 w 1254402"/>
                <a:gd name="connsiteY82" fmla="*/ 19318 h 91439"/>
                <a:gd name="connsiteX83" fmla="*/ 424359 w 1254402"/>
                <a:gd name="connsiteY83" fmla="*/ 19318 h 91439"/>
                <a:gd name="connsiteX84" fmla="*/ 481670 w 1254402"/>
                <a:gd name="connsiteY84" fmla="*/ 51515 h 91439"/>
                <a:gd name="connsiteX85" fmla="*/ 496481 w 1254402"/>
                <a:gd name="connsiteY85" fmla="*/ 51515 h 91439"/>
                <a:gd name="connsiteX86" fmla="*/ 461708 w 1254402"/>
                <a:gd name="connsiteY86" fmla="*/ 70834 h 91439"/>
                <a:gd name="connsiteX87" fmla="*/ 427579 w 1254402"/>
                <a:gd name="connsiteY87" fmla="*/ 44432 h 91439"/>
                <a:gd name="connsiteX88" fmla="*/ 462995 w 1254402"/>
                <a:gd name="connsiteY88" fmla="*/ 18030 h 91439"/>
                <a:gd name="connsiteX89" fmla="*/ 497768 w 1254402"/>
                <a:gd name="connsiteY89" fmla="*/ 47652 h 91439"/>
                <a:gd name="connsiteX90" fmla="*/ 442389 w 1254402"/>
                <a:gd name="connsiteY90" fmla="*/ 47652 h 91439"/>
                <a:gd name="connsiteX91" fmla="*/ 461708 w 1254402"/>
                <a:gd name="connsiteY91" fmla="*/ 58599 h 91439"/>
                <a:gd name="connsiteX92" fmla="*/ 481670 w 1254402"/>
                <a:gd name="connsiteY92" fmla="*/ 51515 h 91439"/>
                <a:gd name="connsiteX93" fmla="*/ 442389 w 1254402"/>
                <a:gd name="connsiteY93" fmla="*/ 38637 h 91439"/>
                <a:gd name="connsiteX94" fmla="*/ 481026 w 1254402"/>
                <a:gd name="connsiteY94" fmla="*/ 38637 h 91439"/>
                <a:gd name="connsiteX95" fmla="*/ 461708 w 1254402"/>
                <a:gd name="connsiteY95" fmla="*/ 29621 h 91439"/>
                <a:gd name="connsiteX96" fmla="*/ 442389 w 1254402"/>
                <a:gd name="connsiteY96" fmla="*/ 38637 h 91439"/>
                <a:gd name="connsiteX97" fmla="*/ 622694 w 1254402"/>
                <a:gd name="connsiteY97" fmla="*/ 644 h 91439"/>
                <a:gd name="connsiteX98" fmla="*/ 622694 w 1254402"/>
                <a:gd name="connsiteY98" fmla="*/ 69546 h 91439"/>
                <a:gd name="connsiteX99" fmla="*/ 607883 w 1254402"/>
                <a:gd name="connsiteY99" fmla="*/ 69546 h 91439"/>
                <a:gd name="connsiteX100" fmla="*/ 607883 w 1254402"/>
                <a:gd name="connsiteY100" fmla="*/ 61819 h 91439"/>
                <a:gd name="connsiteX101" fmla="*/ 582769 w 1254402"/>
                <a:gd name="connsiteY101" fmla="*/ 70834 h 91439"/>
                <a:gd name="connsiteX102" fmla="*/ 552504 w 1254402"/>
                <a:gd name="connsiteY102" fmla="*/ 44432 h 91439"/>
                <a:gd name="connsiteX103" fmla="*/ 582769 w 1254402"/>
                <a:gd name="connsiteY103" fmla="*/ 18030 h 91439"/>
                <a:gd name="connsiteX104" fmla="*/ 607883 w 1254402"/>
                <a:gd name="connsiteY104" fmla="*/ 27046 h 91439"/>
                <a:gd name="connsiteX105" fmla="*/ 607883 w 1254402"/>
                <a:gd name="connsiteY105" fmla="*/ 644 h 91439"/>
                <a:gd name="connsiteX106" fmla="*/ 622694 w 1254402"/>
                <a:gd name="connsiteY106" fmla="*/ 644 h 91439"/>
                <a:gd name="connsiteX107" fmla="*/ 607883 w 1254402"/>
                <a:gd name="connsiteY107" fmla="*/ 44432 h 91439"/>
                <a:gd name="connsiteX108" fmla="*/ 587277 w 1254402"/>
                <a:gd name="connsiteY108" fmla="*/ 30265 h 91439"/>
                <a:gd name="connsiteX109" fmla="*/ 566670 w 1254402"/>
                <a:gd name="connsiteY109" fmla="*/ 44432 h 91439"/>
                <a:gd name="connsiteX110" fmla="*/ 587277 w 1254402"/>
                <a:gd name="connsiteY110" fmla="*/ 58599 h 91439"/>
                <a:gd name="connsiteX111" fmla="*/ 607883 w 1254402"/>
                <a:gd name="connsiteY111" fmla="*/ 44432 h 91439"/>
                <a:gd name="connsiteX112" fmla="*/ 649739 w 1254402"/>
                <a:gd name="connsiteY112" fmla="*/ 644 h 91439"/>
                <a:gd name="connsiteX113" fmla="*/ 649739 w 1254402"/>
                <a:gd name="connsiteY113" fmla="*/ 13523 h 91439"/>
                <a:gd name="connsiteX114" fmla="*/ 634928 w 1254402"/>
                <a:gd name="connsiteY114" fmla="*/ 13523 h 91439"/>
                <a:gd name="connsiteX115" fmla="*/ 634928 w 1254402"/>
                <a:gd name="connsiteY115" fmla="*/ 644 h 91439"/>
                <a:gd name="connsiteX116" fmla="*/ 649739 w 1254402"/>
                <a:gd name="connsiteY116" fmla="*/ 644 h 91439"/>
                <a:gd name="connsiteX117" fmla="*/ 649739 w 1254402"/>
                <a:gd name="connsiteY117" fmla="*/ 19318 h 91439"/>
                <a:gd name="connsiteX118" fmla="*/ 649739 w 1254402"/>
                <a:gd name="connsiteY118" fmla="*/ 70190 h 91439"/>
                <a:gd name="connsiteX119" fmla="*/ 634928 w 1254402"/>
                <a:gd name="connsiteY119" fmla="*/ 70190 h 91439"/>
                <a:gd name="connsiteX120" fmla="*/ 634928 w 1254402"/>
                <a:gd name="connsiteY120" fmla="*/ 19318 h 91439"/>
                <a:gd name="connsiteX121" fmla="*/ 649739 w 1254402"/>
                <a:gd name="connsiteY121" fmla="*/ 19318 h 91439"/>
                <a:gd name="connsiteX122" fmla="*/ 730876 w 1254402"/>
                <a:gd name="connsiteY122" fmla="*/ 19318 h 91439"/>
                <a:gd name="connsiteX123" fmla="*/ 730876 w 1254402"/>
                <a:gd name="connsiteY123" fmla="*/ 61819 h 91439"/>
                <a:gd name="connsiteX124" fmla="*/ 698035 w 1254402"/>
                <a:gd name="connsiteY124" fmla="*/ 91440 h 91439"/>
                <a:gd name="connsiteX125" fmla="*/ 666482 w 1254402"/>
                <a:gd name="connsiteY125" fmla="*/ 87576 h 91439"/>
                <a:gd name="connsiteX126" fmla="*/ 666482 w 1254402"/>
                <a:gd name="connsiteY126" fmla="*/ 75985 h 91439"/>
                <a:gd name="connsiteX127" fmla="*/ 694815 w 1254402"/>
                <a:gd name="connsiteY127" fmla="*/ 79849 h 91439"/>
                <a:gd name="connsiteX128" fmla="*/ 716065 w 1254402"/>
                <a:gd name="connsiteY128" fmla="*/ 61175 h 91439"/>
                <a:gd name="connsiteX129" fmla="*/ 690308 w 1254402"/>
                <a:gd name="connsiteY129" fmla="*/ 70190 h 91439"/>
                <a:gd name="connsiteX130" fmla="*/ 660686 w 1254402"/>
                <a:gd name="connsiteY130" fmla="*/ 44432 h 91439"/>
                <a:gd name="connsiteX131" fmla="*/ 690308 w 1254402"/>
                <a:gd name="connsiteY131" fmla="*/ 18674 h 91439"/>
                <a:gd name="connsiteX132" fmla="*/ 716065 w 1254402"/>
                <a:gd name="connsiteY132" fmla="*/ 27690 h 91439"/>
                <a:gd name="connsiteX133" fmla="*/ 716065 w 1254402"/>
                <a:gd name="connsiteY133" fmla="*/ 19318 h 91439"/>
                <a:gd name="connsiteX134" fmla="*/ 730876 w 1254402"/>
                <a:gd name="connsiteY134" fmla="*/ 19318 h 91439"/>
                <a:gd name="connsiteX135" fmla="*/ 715421 w 1254402"/>
                <a:gd name="connsiteY135" fmla="*/ 43788 h 91439"/>
                <a:gd name="connsiteX136" fmla="*/ 694815 w 1254402"/>
                <a:gd name="connsiteY136" fmla="*/ 30909 h 91439"/>
                <a:gd name="connsiteX137" fmla="*/ 674209 w 1254402"/>
                <a:gd name="connsiteY137" fmla="*/ 43788 h 91439"/>
                <a:gd name="connsiteX138" fmla="*/ 694815 w 1254402"/>
                <a:gd name="connsiteY138" fmla="*/ 56667 h 91439"/>
                <a:gd name="connsiteX139" fmla="*/ 715421 w 1254402"/>
                <a:gd name="connsiteY139" fmla="*/ 43788 h 91439"/>
                <a:gd name="connsiteX140" fmla="*/ 757278 w 1254402"/>
                <a:gd name="connsiteY140" fmla="*/ 644 h 91439"/>
                <a:gd name="connsiteX141" fmla="*/ 757278 w 1254402"/>
                <a:gd name="connsiteY141" fmla="*/ 13523 h 91439"/>
                <a:gd name="connsiteX142" fmla="*/ 742467 w 1254402"/>
                <a:gd name="connsiteY142" fmla="*/ 13523 h 91439"/>
                <a:gd name="connsiteX143" fmla="*/ 742467 w 1254402"/>
                <a:gd name="connsiteY143" fmla="*/ 644 h 91439"/>
                <a:gd name="connsiteX144" fmla="*/ 757278 w 1254402"/>
                <a:gd name="connsiteY144" fmla="*/ 644 h 91439"/>
                <a:gd name="connsiteX145" fmla="*/ 757278 w 1254402"/>
                <a:gd name="connsiteY145" fmla="*/ 19318 h 91439"/>
                <a:gd name="connsiteX146" fmla="*/ 757278 w 1254402"/>
                <a:gd name="connsiteY146" fmla="*/ 70190 h 91439"/>
                <a:gd name="connsiteX147" fmla="*/ 742467 w 1254402"/>
                <a:gd name="connsiteY147" fmla="*/ 70190 h 91439"/>
                <a:gd name="connsiteX148" fmla="*/ 742467 w 1254402"/>
                <a:gd name="connsiteY148" fmla="*/ 19318 h 91439"/>
                <a:gd name="connsiteX149" fmla="*/ 757278 w 1254402"/>
                <a:gd name="connsiteY149" fmla="*/ 19318 h 91439"/>
                <a:gd name="connsiteX150" fmla="*/ 795914 w 1254402"/>
                <a:gd name="connsiteY150" fmla="*/ 31553 h 91439"/>
                <a:gd name="connsiteX151" fmla="*/ 795914 w 1254402"/>
                <a:gd name="connsiteY151" fmla="*/ 46364 h 91439"/>
                <a:gd name="connsiteX152" fmla="*/ 806861 w 1254402"/>
                <a:gd name="connsiteY152" fmla="*/ 58599 h 91439"/>
                <a:gd name="connsiteX153" fmla="*/ 819740 w 1254402"/>
                <a:gd name="connsiteY153" fmla="*/ 57955 h 91439"/>
                <a:gd name="connsiteX154" fmla="*/ 819740 w 1254402"/>
                <a:gd name="connsiteY154" fmla="*/ 69546 h 91439"/>
                <a:gd name="connsiteX155" fmla="*/ 802354 w 1254402"/>
                <a:gd name="connsiteY155" fmla="*/ 70834 h 91439"/>
                <a:gd name="connsiteX156" fmla="*/ 781104 w 1254402"/>
                <a:gd name="connsiteY156" fmla="*/ 54735 h 91439"/>
                <a:gd name="connsiteX157" fmla="*/ 781104 w 1254402"/>
                <a:gd name="connsiteY157" fmla="*/ 31553 h 91439"/>
                <a:gd name="connsiteX158" fmla="*/ 767581 w 1254402"/>
                <a:gd name="connsiteY158" fmla="*/ 31553 h 91439"/>
                <a:gd name="connsiteX159" fmla="*/ 767581 w 1254402"/>
                <a:gd name="connsiteY159" fmla="*/ 19318 h 91439"/>
                <a:gd name="connsiteX160" fmla="*/ 781104 w 1254402"/>
                <a:gd name="connsiteY160" fmla="*/ 19318 h 91439"/>
                <a:gd name="connsiteX161" fmla="*/ 781104 w 1254402"/>
                <a:gd name="connsiteY161" fmla="*/ 9015 h 91439"/>
                <a:gd name="connsiteX162" fmla="*/ 795914 w 1254402"/>
                <a:gd name="connsiteY162" fmla="*/ 4508 h 91439"/>
                <a:gd name="connsiteX163" fmla="*/ 795914 w 1254402"/>
                <a:gd name="connsiteY163" fmla="*/ 19318 h 91439"/>
                <a:gd name="connsiteX164" fmla="*/ 819740 w 1254402"/>
                <a:gd name="connsiteY164" fmla="*/ 19318 h 91439"/>
                <a:gd name="connsiteX165" fmla="*/ 819740 w 1254402"/>
                <a:gd name="connsiteY165" fmla="*/ 31553 h 91439"/>
                <a:gd name="connsiteX166" fmla="*/ 795914 w 1254402"/>
                <a:gd name="connsiteY166" fmla="*/ 31553 h 91439"/>
                <a:gd name="connsiteX167" fmla="*/ 898301 w 1254402"/>
                <a:gd name="connsiteY167" fmla="*/ 44432 h 91439"/>
                <a:gd name="connsiteX168" fmla="*/ 898301 w 1254402"/>
                <a:gd name="connsiteY168" fmla="*/ 70190 h 91439"/>
                <a:gd name="connsiteX169" fmla="*/ 883491 w 1254402"/>
                <a:gd name="connsiteY169" fmla="*/ 70190 h 91439"/>
                <a:gd name="connsiteX170" fmla="*/ 883491 w 1254402"/>
                <a:gd name="connsiteY170" fmla="*/ 63750 h 91439"/>
                <a:gd name="connsiteX171" fmla="*/ 852581 w 1254402"/>
                <a:gd name="connsiteY171" fmla="*/ 70834 h 91439"/>
                <a:gd name="connsiteX172" fmla="*/ 829400 w 1254402"/>
                <a:gd name="connsiteY172" fmla="*/ 54735 h 91439"/>
                <a:gd name="connsiteX173" fmla="*/ 860309 w 1254402"/>
                <a:gd name="connsiteY173" fmla="*/ 37349 h 91439"/>
                <a:gd name="connsiteX174" fmla="*/ 883491 w 1254402"/>
                <a:gd name="connsiteY174" fmla="*/ 41212 h 91439"/>
                <a:gd name="connsiteX175" fmla="*/ 864172 w 1254402"/>
                <a:gd name="connsiteY175" fmla="*/ 30909 h 91439"/>
                <a:gd name="connsiteX176" fmla="*/ 839059 w 1254402"/>
                <a:gd name="connsiteY176" fmla="*/ 34773 h 91439"/>
                <a:gd name="connsiteX177" fmla="*/ 833907 w 1254402"/>
                <a:gd name="connsiteY177" fmla="*/ 23826 h 91439"/>
                <a:gd name="connsiteX178" fmla="*/ 864816 w 1254402"/>
                <a:gd name="connsiteY178" fmla="*/ 18674 h 91439"/>
                <a:gd name="connsiteX179" fmla="*/ 898301 w 1254402"/>
                <a:gd name="connsiteY179" fmla="*/ 44432 h 91439"/>
                <a:gd name="connsiteX180" fmla="*/ 883491 w 1254402"/>
                <a:gd name="connsiteY180" fmla="*/ 50228 h 91439"/>
                <a:gd name="connsiteX181" fmla="*/ 862241 w 1254402"/>
                <a:gd name="connsiteY181" fmla="*/ 47008 h 91439"/>
                <a:gd name="connsiteX182" fmla="*/ 844854 w 1254402"/>
                <a:gd name="connsiteY182" fmla="*/ 54091 h 91439"/>
                <a:gd name="connsiteX183" fmla="*/ 857733 w 1254402"/>
                <a:gd name="connsiteY183" fmla="*/ 59887 h 91439"/>
                <a:gd name="connsiteX184" fmla="*/ 884135 w 1254402"/>
                <a:gd name="connsiteY184" fmla="*/ 54091 h 91439"/>
                <a:gd name="connsiteX185" fmla="*/ 884135 w 1254402"/>
                <a:gd name="connsiteY185" fmla="*/ 50228 h 91439"/>
                <a:gd name="connsiteX186" fmla="*/ 925347 w 1254402"/>
                <a:gd name="connsiteY186" fmla="*/ 644 h 91439"/>
                <a:gd name="connsiteX187" fmla="*/ 925347 w 1254402"/>
                <a:gd name="connsiteY187" fmla="*/ 69546 h 91439"/>
                <a:gd name="connsiteX188" fmla="*/ 910536 w 1254402"/>
                <a:gd name="connsiteY188" fmla="*/ 69546 h 91439"/>
                <a:gd name="connsiteX189" fmla="*/ 910536 w 1254402"/>
                <a:gd name="connsiteY189" fmla="*/ 644 h 91439"/>
                <a:gd name="connsiteX190" fmla="*/ 925347 w 1254402"/>
                <a:gd name="connsiteY190" fmla="*/ 644 h 91439"/>
                <a:gd name="connsiteX191" fmla="*/ 1009704 w 1254402"/>
                <a:gd name="connsiteY191" fmla="*/ 19318 h 91439"/>
                <a:gd name="connsiteX192" fmla="*/ 1030954 w 1254402"/>
                <a:gd name="connsiteY192" fmla="*/ 19318 h 91439"/>
                <a:gd name="connsiteX193" fmla="*/ 1030954 w 1254402"/>
                <a:gd name="connsiteY193" fmla="*/ 31553 h 91439"/>
                <a:gd name="connsiteX194" fmla="*/ 1009704 w 1254402"/>
                <a:gd name="connsiteY194" fmla="*/ 31553 h 91439"/>
                <a:gd name="connsiteX195" fmla="*/ 1009704 w 1254402"/>
                <a:gd name="connsiteY195" fmla="*/ 70190 h 91439"/>
                <a:gd name="connsiteX196" fmla="*/ 994893 w 1254402"/>
                <a:gd name="connsiteY196" fmla="*/ 70190 h 91439"/>
                <a:gd name="connsiteX197" fmla="*/ 994893 w 1254402"/>
                <a:gd name="connsiteY197" fmla="*/ 31553 h 91439"/>
                <a:gd name="connsiteX198" fmla="*/ 981370 w 1254402"/>
                <a:gd name="connsiteY198" fmla="*/ 31553 h 91439"/>
                <a:gd name="connsiteX199" fmla="*/ 981370 w 1254402"/>
                <a:gd name="connsiteY199" fmla="*/ 19318 h 91439"/>
                <a:gd name="connsiteX200" fmla="*/ 994893 w 1254402"/>
                <a:gd name="connsiteY200" fmla="*/ 19318 h 91439"/>
                <a:gd name="connsiteX201" fmla="*/ 994893 w 1254402"/>
                <a:gd name="connsiteY201" fmla="*/ 15455 h 91439"/>
                <a:gd name="connsiteX202" fmla="*/ 1016143 w 1254402"/>
                <a:gd name="connsiteY202" fmla="*/ 0 h 91439"/>
                <a:gd name="connsiteX203" fmla="*/ 1031598 w 1254402"/>
                <a:gd name="connsiteY203" fmla="*/ 644 h 91439"/>
                <a:gd name="connsiteX204" fmla="*/ 1031598 w 1254402"/>
                <a:gd name="connsiteY204" fmla="*/ 10947 h 91439"/>
                <a:gd name="connsiteX205" fmla="*/ 1021295 w 1254402"/>
                <a:gd name="connsiteY205" fmla="*/ 10303 h 91439"/>
                <a:gd name="connsiteX206" fmla="*/ 1009704 w 1254402"/>
                <a:gd name="connsiteY206" fmla="*/ 19318 h 91439"/>
                <a:gd name="connsiteX207" fmla="*/ 1056712 w 1254402"/>
                <a:gd name="connsiteY207" fmla="*/ 644 h 91439"/>
                <a:gd name="connsiteX208" fmla="*/ 1056712 w 1254402"/>
                <a:gd name="connsiteY208" fmla="*/ 69546 h 91439"/>
                <a:gd name="connsiteX209" fmla="*/ 1041901 w 1254402"/>
                <a:gd name="connsiteY209" fmla="*/ 69546 h 91439"/>
                <a:gd name="connsiteX210" fmla="*/ 1041901 w 1254402"/>
                <a:gd name="connsiteY210" fmla="*/ 644 h 91439"/>
                <a:gd name="connsiteX211" fmla="*/ 1056712 w 1254402"/>
                <a:gd name="connsiteY211" fmla="*/ 644 h 91439"/>
                <a:gd name="connsiteX212" fmla="*/ 1067659 w 1254402"/>
                <a:gd name="connsiteY212" fmla="*/ 44432 h 91439"/>
                <a:gd name="connsiteX213" fmla="*/ 1103076 w 1254402"/>
                <a:gd name="connsiteY213" fmla="*/ 18030 h 91439"/>
                <a:gd name="connsiteX214" fmla="*/ 1138493 w 1254402"/>
                <a:gd name="connsiteY214" fmla="*/ 44432 h 91439"/>
                <a:gd name="connsiteX215" fmla="*/ 1103076 w 1254402"/>
                <a:gd name="connsiteY215" fmla="*/ 70834 h 91439"/>
                <a:gd name="connsiteX216" fmla="*/ 1067659 w 1254402"/>
                <a:gd name="connsiteY216" fmla="*/ 44432 h 91439"/>
                <a:gd name="connsiteX217" fmla="*/ 1123038 w 1254402"/>
                <a:gd name="connsiteY217" fmla="*/ 44432 h 91439"/>
                <a:gd name="connsiteX218" fmla="*/ 1102432 w 1254402"/>
                <a:gd name="connsiteY218" fmla="*/ 30265 h 91439"/>
                <a:gd name="connsiteX219" fmla="*/ 1081825 w 1254402"/>
                <a:gd name="connsiteY219" fmla="*/ 44432 h 91439"/>
                <a:gd name="connsiteX220" fmla="*/ 1102432 w 1254402"/>
                <a:gd name="connsiteY220" fmla="*/ 58599 h 91439"/>
                <a:gd name="connsiteX221" fmla="*/ 1123038 w 1254402"/>
                <a:gd name="connsiteY221" fmla="*/ 44432 h 91439"/>
                <a:gd name="connsiteX222" fmla="*/ 1254402 w 1254402"/>
                <a:gd name="connsiteY222" fmla="*/ 19318 h 91439"/>
                <a:gd name="connsiteX223" fmla="*/ 1231864 w 1254402"/>
                <a:gd name="connsiteY223" fmla="*/ 70190 h 91439"/>
                <a:gd name="connsiteX224" fmla="*/ 1211902 w 1254402"/>
                <a:gd name="connsiteY224" fmla="*/ 70190 h 91439"/>
                <a:gd name="connsiteX225" fmla="*/ 1197091 w 1254402"/>
                <a:gd name="connsiteY225" fmla="*/ 34773 h 91439"/>
                <a:gd name="connsiteX226" fmla="*/ 1182281 w 1254402"/>
                <a:gd name="connsiteY226" fmla="*/ 70190 h 91439"/>
                <a:gd name="connsiteX227" fmla="*/ 1162318 w 1254402"/>
                <a:gd name="connsiteY227" fmla="*/ 70190 h 91439"/>
                <a:gd name="connsiteX228" fmla="*/ 1139780 w 1254402"/>
                <a:gd name="connsiteY228" fmla="*/ 19318 h 91439"/>
                <a:gd name="connsiteX229" fmla="*/ 1156523 w 1254402"/>
                <a:gd name="connsiteY229" fmla="*/ 19318 h 91439"/>
                <a:gd name="connsiteX230" fmla="*/ 1173265 w 1254402"/>
                <a:gd name="connsiteY230" fmla="*/ 58599 h 91439"/>
                <a:gd name="connsiteX231" fmla="*/ 1188720 w 1254402"/>
                <a:gd name="connsiteY231" fmla="*/ 19318 h 91439"/>
                <a:gd name="connsiteX232" fmla="*/ 1206107 w 1254402"/>
                <a:gd name="connsiteY232" fmla="*/ 19318 h 91439"/>
                <a:gd name="connsiteX233" fmla="*/ 1221561 w 1254402"/>
                <a:gd name="connsiteY233" fmla="*/ 57955 h 91439"/>
                <a:gd name="connsiteX234" fmla="*/ 1238304 w 1254402"/>
                <a:gd name="connsiteY234" fmla="*/ 18674 h 91439"/>
                <a:gd name="connsiteX235" fmla="*/ 1254402 w 1254402"/>
                <a:gd name="connsiteY235" fmla="*/ 18674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1254402" h="91439">
                  <a:moveTo>
                    <a:pt x="70834" y="31553"/>
                  </a:moveTo>
                  <a:cubicBezTo>
                    <a:pt x="70834" y="45076"/>
                    <a:pt x="61175" y="53447"/>
                    <a:pt x="47652" y="53447"/>
                  </a:cubicBezTo>
                  <a:lnTo>
                    <a:pt x="15455" y="53447"/>
                  </a:lnTo>
                  <a:lnTo>
                    <a:pt x="15455" y="69546"/>
                  </a:lnTo>
                  <a:lnTo>
                    <a:pt x="0" y="69546"/>
                  </a:lnTo>
                  <a:lnTo>
                    <a:pt x="0" y="9015"/>
                  </a:lnTo>
                  <a:lnTo>
                    <a:pt x="47652" y="9015"/>
                  </a:lnTo>
                  <a:cubicBezTo>
                    <a:pt x="61175" y="9659"/>
                    <a:pt x="70834" y="18030"/>
                    <a:pt x="70834" y="31553"/>
                  </a:cubicBezTo>
                  <a:close/>
                  <a:moveTo>
                    <a:pt x="55379" y="31553"/>
                  </a:moveTo>
                  <a:cubicBezTo>
                    <a:pt x="55379" y="22538"/>
                    <a:pt x="48296" y="22538"/>
                    <a:pt x="43788" y="22538"/>
                  </a:cubicBezTo>
                  <a:lnTo>
                    <a:pt x="16099" y="22538"/>
                  </a:lnTo>
                  <a:lnTo>
                    <a:pt x="16099" y="40568"/>
                  </a:lnTo>
                  <a:lnTo>
                    <a:pt x="43144" y="40568"/>
                  </a:lnTo>
                  <a:cubicBezTo>
                    <a:pt x="48296" y="40568"/>
                    <a:pt x="55379" y="40568"/>
                    <a:pt x="55379" y="31553"/>
                  </a:cubicBezTo>
                  <a:close/>
                  <a:moveTo>
                    <a:pt x="79849" y="44432"/>
                  </a:moveTo>
                  <a:cubicBezTo>
                    <a:pt x="79849" y="25758"/>
                    <a:pt x="94016" y="18030"/>
                    <a:pt x="115266" y="18030"/>
                  </a:cubicBezTo>
                  <a:cubicBezTo>
                    <a:pt x="136516" y="18030"/>
                    <a:pt x="150683" y="25758"/>
                    <a:pt x="150683" y="44432"/>
                  </a:cubicBezTo>
                  <a:cubicBezTo>
                    <a:pt x="150683" y="63106"/>
                    <a:pt x="136516" y="70834"/>
                    <a:pt x="115266" y="70834"/>
                  </a:cubicBezTo>
                  <a:cubicBezTo>
                    <a:pt x="94016" y="70834"/>
                    <a:pt x="79849" y="63106"/>
                    <a:pt x="79849" y="44432"/>
                  </a:cubicBezTo>
                  <a:close/>
                  <a:moveTo>
                    <a:pt x="135228" y="44432"/>
                  </a:moveTo>
                  <a:cubicBezTo>
                    <a:pt x="135228" y="34129"/>
                    <a:pt x="128789" y="30265"/>
                    <a:pt x="114622" y="30265"/>
                  </a:cubicBezTo>
                  <a:cubicBezTo>
                    <a:pt x="101099" y="30265"/>
                    <a:pt x="94016" y="33485"/>
                    <a:pt x="94016" y="44432"/>
                  </a:cubicBezTo>
                  <a:cubicBezTo>
                    <a:pt x="94016" y="54735"/>
                    <a:pt x="100455" y="58599"/>
                    <a:pt x="114622" y="58599"/>
                  </a:cubicBezTo>
                  <a:cubicBezTo>
                    <a:pt x="128789" y="58599"/>
                    <a:pt x="135228" y="54735"/>
                    <a:pt x="135228" y="44432"/>
                  </a:cubicBezTo>
                  <a:close/>
                  <a:moveTo>
                    <a:pt x="173221" y="52159"/>
                  </a:moveTo>
                  <a:cubicBezTo>
                    <a:pt x="173221" y="57311"/>
                    <a:pt x="179016" y="59887"/>
                    <a:pt x="195115" y="59887"/>
                  </a:cubicBezTo>
                  <a:cubicBezTo>
                    <a:pt x="211214" y="59887"/>
                    <a:pt x="213789" y="58599"/>
                    <a:pt x="213789" y="54735"/>
                  </a:cubicBezTo>
                  <a:cubicBezTo>
                    <a:pt x="213789" y="50872"/>
                    <a:pt x="211214" y="50872"/>
                    <a:pt x="193827" y="49584"/>
                  </a:cubicBezTo>
                  <a:cubicBezTo>
                    <a:pt x="171289" y="48296"/>
                    <a:pt x="160342" y="46364"/>
                    <a:pt x="160342" y="34129"/>
                  </a:cubicBezTo>
                  <a:cubicBezTo>
                    <a:pt x="160342" y="20606"/>
                    <a:pt x="175797" y="18674"/>
                    <a:pt x="193827" y="18674"/>
                  </a:cubicBezTo>
                  <a:cubicBezTo>
                    <a:pt x="213145" y="18674"/>
                    <a:pt x="226668" y="21250"/>
                    <a:pt x="226668" y="35417"/>
                  </a:cubicBezTo>
                  <a:lnTo>
                    <a:pt x="211857" y="35417"/>
                  </a:lnTo>
                  <a:cubicBezTo>
                    <a:pt x="211857" y="30909"/>
                    <a:pt x="206706" y="30265"/>
                    <a:pt x="192539" y="30265"/>
                  </a:cubicBezTo>
                  <a:cubicBezTo>
                    <a:pt x="178372" y="30265"/>
                    <a:pt x="174509" y="31553"/>
                    <a:pt x="174509" y="34129"/>
                  </a:cubicBezTo>
                  <a:cubicBezTo>
                    <a:pt x="174509" y="37349"/>
                    <a:pt x="177085" y="37993"/>
                    <a:pt x="194471" y="39281"/>
                  </a:cubicBezTo>
                  <a:cubicBezTo>
                    <a:pt x="214433" y="40568"/>
                    <a:pt x="227956" y="41212"/>
                    <a:pt x="227956" y="54735"/>
                  </a:cubicBezTo>
                  <a:cubicBezTo>
                    <a:pt x="227956" y="68902"/>
                    <a:pt x="215077" y="71478"/>
                    <a:pt x="195759" y="71478"/>
                  </a:cubicBezTo>
                  <a:cubicBezTo>
                    <a:pt x="176441" y="71478"/>
                    <a:pt x="158410" y="68902"/>
                    <a:pt x="158410" y="52803"/>
                  </a:cubicBezTo>
                  <a:lnTo>
                    <a:pt x="173221" y="52803"/>
                  </a:lnTo>
                  <a:close/>
                  <a:moveTo>
                    <a:pt x="254358" y="644"/>
                  </a:moveTo>
                  <a:lnTo>
                    <a:pt x="254358" y="13523"/>
                  </a:lnTo>
                  <a:lnTo>
                    <a:pt x="239547" y="13523"/>
                  </a:lnTo>
                  <a:lnTo>
                    <a:pt x="239547" y="644"/>
                  </a:lnTo>
                  <a:lnTo>
                    <a:pt x="254358" y="644"/>
                  </a:lnTo>
                  <a:close/>
                  <a:moveTo>
                    <a:pt x="254358" y="19318"/>
                  </a:moveTo>
                  <a:lnTo>
                    <a:pt x="254358" y="70190"/>
                  </a:lnTo>
                  <a:lnTo>
                    <a:pt x="239547" y="70190"/>
                  </a:lnTo>
                  <a:lnTo>
                    <a:pt x="239547" y="19318"/>
                  </a:lnTo>
                  <a:lnTo>
                    <a:pt x="254358" y="19318"/>
                  </a:lnTo>
                  <a:close/>
                  <a:moveTo>
                    <a:pt x="292994" y="31553"/>
                  </a:moveTo>
                  <a:lnTo>
                    <a:pt x="292994" y="46364"/>
                  </a:lnTo>
                  <a:cubicBezTo>
                    <a:pt x="292994" y="56023"/>
                    <a:pt x="294926" y="58599"/>
                    <a:pt x="303941" y="58599"/>
                  </a:cubicBezTo>
                  <a:cubicBezTo>
                    <a:pt x="308449" y="58599"/>
                    <a:pt x="311025" y="58599"/>
                    <a:pt x="316820" y="57955"/>
                  </a:cubicBezTo>
                  <a:lnTo>
                    <a:pt x="316820" y="69546"/>
                  </a:lnTo>
                  <a:cubicBezTo>
                    <a:pt x="311669" y="70190"/>
                    <a:pt x="306517" y="70834"/>
                    <a:pt x="299434" y="70834"/>
                  </a:cubicBezTo>
                  <a:cubicBezTo>
                    <a:pt x="286555" y="70834"/>
                    <a:pt x="278184" y="65682"/>
                    <a:pt x="278184" y="54735"/>
                  </a:cubicBezTo>
                  <a:lnTo>
                    <a:pt x="278184" y="31553"/>
                  </a:lnTo>
                  <a:lnTo>
                    <a:pt x="264661" y="31553"/>
                  </a:lnTo>
                  <a:lnTo>
                    <a:pt x="264661" y="19318"/>
                  </a:lnTo>
                  <a:lnTo>
                    <a:pt x="278184" y="19318"/>
                  </a:lnTo>
                  <a:lnTo>
                    <a:pt x="278184" y="9015"/>
                  </a:lnTo>
                  <a:lnTo>
                    <a:pt x="292994" y="4508"/>
                  </a:lnTo>
                  <a:lnTo>
                    <a:pt x="292994" y="19318"/>
                  </a:lnTo>
                  <a:lnTo>
                    <a:pt x="316820" y="19318"/>
                  </a:lnTo>
                  <a:lnTo>
                    <a:pt x="316820" y="31553"/>
                  </a:lnTo>
                  <a:lnTo>
                    <a:pt x="292994" y="31553"/>
                  </a:lnTo>
                  <a:close/>
                  <a:moveTo>
                    <a:pt x="342578" y="644"/>
                  </a:moveTo>
                  <a:lnTo>
                    <a:pt x="342578" y="13523"/>
                  </a:lnTo>
                  <a:lnTo>
                    <a:pt x="327767" y="13523"/>
                  </a:lnTo>
                  <a:lnTo>
                    <a:pt x="327767" y="644"/>
                  </a:lnTo>
                  <a:lnTo>
                    <a:pt x="342578" y="644"/>
                  </a:lnTo>
                  <a:close/>
                  <a:moveTo>
                    <a:pt x="342578" y="19318"/>
                  </a:moveTo>
                  <a:lnTo>
                    <a:pt x="342578" y="70190"/>
                  </a:lnTo>
                  <a:lnTo>
                    <a:pt x="327767" y="70190"/>
                  </a:lnTo>
                  <a:lnTo>
                    <a:pt x="327767" y="19318"/>
                  </a:lnTo>
                  <a:lnTo>
                    <a:pt x="342578" y="19318"/>
                  </a:lnTo>
                  <a:close/>
                  <a:moveTo>
                    <a:pt x="424359" y="19318"/>
                  </a:moveTo>
                  <a:lnTo>
                    <a:pt x="398601" y="70190"/>
                  </a:lnTo>
                  <a:lnTo>
                    <a:pt x="377995" y="70190"/>
                  </a:lnTo>
                  <a:lnTo>
                    <a:pt x="352237" y="19318"/>
                  </a:lnTo>
                  <a:lnTo>
                    <a:pt x="368336" y="19318"/>
                  </a:lnTo>
                  <a:lnTo>
                    <a:pt x="388298" y="59887"/>
                  </a:lnTo>
                  <a:lnTo>
                    <a:pt x="408260" y="19318"/>
                  </a:lnTo>
                  <a:lnTo>
                    <a:pt x="424359" y="19318"/>
                  </a:lnTo>
                  <a:close/>
                  <a:moveTo>
                    <a:pt x="481670" y="51515"/>
                  </a:moveTo>
                  <a:lnTo>
                    <a:pt x="496481" y="51515"/>
                  </a:lnTo>
                  <a:cubicBezTo>
                    <a:pt x="493261" y="64394"/>
                    <a:pt x="480382" y="70834"/>
                    <a:pt x="461708" y="70834"/>
                  </a:cubicBezTo>
                  <a:cubicBezTo>
                    <a:pt x="442389" y="70834"/>
                    <a:pt x="427579" y="63106"/>
                    <a:pt x="427579" y="44432"/>
                  </a:cubicBezTo>
                  <a:cubicBezTo>
                    <a:pt x="427579" y="25758"/>
                    <a:pt x="442389" y="18030"/>
                    <a:pt x="462995" y="18030"/>
                  </a:cubicBezTo>
                  <a:cubicBezTo>
                    <a:pt x="482314" y="18030"/>
                    <a:pt x="497768" y="24470"/>
                    <a:pt x="497768" y="47652"/>
                  </a:cubicBezTo>
                  <a:lnTo>
                    <a:pt x="442389" y="47652"/>
                  </a:lnTo>
                  <a:cubicBezTo>
                    <a:pt x="444321" y="56023"/>
                    <a:pt x="452048" y="58599"/>
                    <a:pt x="461708" y="58599"/>
                  </a:cubicBezTo>
                  <a:cubicBezTo>
                    <a:pt x="471367" y="58599"/>
                    <a:pt x="477806" y="56667"/>
                    <a:pt x="481670" y="51515"/>
                  </a:cubicBezTo>
                  <a:close/>
                  <a:moveTo>
                    <a:pt x="442389" y="38637"/>
                  </a:moveTo>
                  <a:lnTo>
                    <a:pt x="481026" y="38637"/>
                  </a:lnTo>
                  <a:cubicBezTo>
                    <a:pt x="478450" y="31553"/>
                    <a:pt x="471367" y="29621"/>
                    <a:pt x="461708" y="29621"/>
                  </a:cubicBezTo>
                  <a:cubicBezTo>
                    <a:pt x="452048" y="29621"/>
                    <a:pt x="444965" y="31553"/>
                    <a:pt x="442389" y="38637"/>
                  </a:cubicBezTo>
                  <a:close/>
                  <a:moveTo>
                    <a:pt x="622694" y="644"/>
                  </a:moveTo>
                  <a:lnTo>
                    <a:pt x="622694" y="69546"/>
                  </a:lnTo>
                  <a:lnTo>
                    <a:pt x="607883" y="69546"/>
                  </a:lnTo>
                  <a:lnTo>
                    <a:pt x="607883" y="61819"/>
                  </a:lnTo>
                  <a:cubicBezTo>
                    <a:pt x="602087" y="67614"/>
                    <a:pt x="593716" y="70834"/>
                    <a:pt x="582769" y="70834"/>
                  </a:cubicBezTo>
                  <a:cubicBezTo>
                    <a:pt x="566670" y="70834"/>
                    <a:pt x="552504" y="63750"/>
                    <a:pt x="552504" y="44432"/>
                  </a:cubicBezTo>
                  <a:cubicBezTo>
                    <a:pt x="552504" y="25114"/>
                    <a:pt x="566670" y="18030"/>
                    <a:pt x="582769" y="18030"/>
                  </a:cubicBezTo>
                  <a:cubicBezTo>
                    <a:pt x="593716" y="18030"/>
                    <a:pt x="602731" y="21250"/>
                    <a:pt x="607883" y="27046"/>
                  </a:cubicBezTo>
                  <a:lnTo>
                    <a:pt x="607883" y="644"/>
                  </a:lnTo>
                  <a:lnTo>
                    <a:pt x="622694" y="644"/>
                  </a:lnTo>
                  <a:close/>
                  <a:moveTo>
                    <a:pt x="607883" y="44432"/>
                  </a:moveTo>
                  <a:cubicBezTo>
                    <a:pt x="607883" y="34129"/>
                    <a:pt x="600800" y="30265"/>
                    <a:pt x="587277" y="30265"/>
                  </a:cubicBezTo>
                  <a:cubicBezTo>
                    <a:pt x="574398" y="30265"/>
                    <a:pt x="566670" y="34129"/>
                    <a:pt x="566670" y="44432"/>
                  </a:cubicBezTo>
                  <a:cubicBezTo>
                    <a:pt x="566670" y="54735"/>
                    <a:pt x="573754" y="58599"/>
                    <a:pt x="587277" y="58599"/>
                  </a:cubicBezTo>
                  <a:cubicBezTo>
                    <a:pt x="600800" y="58599"/>
                    <a:pt x="607883" y="54735"/>
                    <a:pt x="607883" y="44432"/>
                  </a:cubicBezTo>
                  <a:close/>
                  <a:moveTo>
                    <a:pt x="649739" y="644"/>
                  </a:moveTo>
                  <a:lnTo>
                    <a:pt x="649739" y="13523"/>
                  </a:lnTo>
                  <a:lnTo>
                    <a:pt x="634928" y="13523"/>
                  </a:lnTo>
                  <a:lnTo>
                    <a:pt x="634928" y="644"/>
                  </a:lnTo>
                  <a:lnTo>
                    <a:pt x="649739" y="644"/>
                  </a:lnTo>
                  <a:close/>
                  <a:moveTo>
                    <a:pt x="649739" y="19318"/>
                  </a:moveTo>
                  <a:lnTo>
                    <a:pt x="649739" y="70190"/>
                  </a:lnTo>
                  <a:lnTo>
                    <a:pt x="634928" y="70190"/>
                  </a:lnTo>
                  <a:lnTo>
                    <a:pt x="634928" y="19318"/>
                  </a:lnTo>
                  <a:lnTo>
                    <a:pt x="649739" y="19318"/>
                  </a:lnTo>
                  <a:close/>
                  <a:moveTo>
                    <a:pt x="730876" y="19318"/>
                  </a:moveTo>
                  <a:lnTo>
                    <a:pt x="730876" y="61819"/>
                  </a:lnTo>
                  <a:cubicBezTo>
                    <a:pt x="730876" y="82425"/>
                    <a:pt x="716709" y="91440"/>
                    <a:pt x="698035" y="91440"/>
                  </a:cubicBezTo>
                  <a:cubicBezTo>
                    <a:pt x="683224" y="91440"/>
                    <a:pt x="670989" y="88864"/>
                    <a:pt x="666482" y="87576"/>
                  </a:cubicBezTo>
                  <a:lnTo>
                    <a:pt x="666482" y="75985"/>
                  </a:lnTo>
                  <a:cubicBezTo>
                    <a:pt x="672277" y="77273"/>
                    <a:pt x="683868" y="79849"/>
                    <a:pt x="694815" y="79849"/>
                  </a:cubicBezTo>
                  <a:cubicBezTo>
                    <a:pt x="710270" y="79849"/>
                    <a:pt x="716065" y="74053"/>
                    <a:pt x="716065" y="61175"/>
                  </a:cubicBezTo>
                  <a:cubicBezTo>
                    <a:pt x="710914" y="66970"/>
                    <a:pt x="702543" y="70190"/>
                    <a:pt x="690308" y="70190"/>
                  </a:cubicBezTo>
                  <a:cubicBezTo>
                    <a:pt x="672921" y="70190"/>
                    <a:pt x="660686" y="62463"/>
                    <a:pt x="660686" y="44432"/>
                  </a:cubicBezTo>
                  <a:cubicBezTo>
                    <a:pt x="660686" y="26402"/>
                    <a:pt x="672921" y="18674"/>
                    <a:pt x="690308" y="18674"/>
                  </a:cubicBezTo>
                  <a:cubicBezTo>
                    <a:pt x="702543" y="18674"/>
                    <a:pt x="710914" y="21894"/>
                    <a:pt x="716065" y="27690"/>
                  </a:cubicBezTo>
                  <a:lnTo>
                    <a:pt x="716065" y="19318"/>
                  </a:lnTo>
                  <a:lnTo>
                    <a:pt x="730876" y="19318"/>
                  </a:lnTo>
                  <a:close/>
                  <a:moveTo>
                    <a:pt x="715421" y="43788"/>
                  </a:moveTo>
                  <a:cubicBezTo>
                    <a:pt x="715421" y="34773"/>
                    <a:pt x="708982" y="30909"/>
                    <a:pt x="694815" y="30909"/>
                  </a:cubicBezTo>
                  <a:cubicBezTo>
                    <a:pt x="680648" y="30909"/>
                    <a:pt x="674209" y="34773"/>
                    <a:pt x="674209" y="43788"/>
                  </a:cubicBezTo>
                  <a:cubicBezTo>
                    <a:pt x="674209" y="52803"/>
                    <a:pt x="680648" y="56667"/>
                    <a:pt x="694815" y="56667"/>
                  </a:cubicBezTo>
                  <a:cubicBezTo>
                    <a:pt x="708982" y="56667"/>
                    <a:pt x="715421" y="52803"/>
                    <a:pt x="715421" y="43788"/>
                  </a:cubicBezTo>
                  <a:close/>
                  <a:moveTo>
                    <a:pt x="757278" y="644"/>
                  </a:moveTo>
                  <a:lnTo>
                    <a:pt x="757278" y="13523"/>
                  </a:lnTo>
                  <a:lnTo>
                    <a:pt x="742467" y="13523"/>
                  </a:lnTo>
                  <a:lnTo>
                    <a:pt x="742467" y="644"/>
                  </a:lnTo>
                  <a:lnTo>
                    <a:pt x="757278" y="644"/>
                  </a:lnTo>
                  <a:close/>
                  <a:moveTo>
                    <a:pt x="757278" y="19318"/>
                  </a:moveTo>
                  <a:lnTo>
                    <a:pt x="757278" y="70190"/>
                  </a:lnTo>
                  <a:lnTo>
                    <a:pt x="742467" y="70190"/>
                  </a:lnTo>
                  <a:lnTo>
                    <a:pt x="742467" y="19318"/>
                  </a:lnTo>
                  <a:lnTo>
                    <a:pt x="757278" y="19318"/>
                  </a:lnTo>
                  <a:close/>
                  <a:moveTo>
                    <a:pt x="795914" y="31553"/>
                  </a:moveTo>
                  <a:lnTo>
                    <a:pt x="795914" y="46364"/>
                  </a:lnTo>
                  <a:cubicBezTo>
                    <a:pt x="795914" y="56023"/>
                    <a:pt x="797846" y="58599"/>
                    <a:pt x="806861" y="58599"/>
                  </a:cubicBezTo>
                  <a:cubicBezTo>
                    <a:pt x="811369" y="58599"/>
                    <a:pt x="813945" y="58599"/>
                    <a:pt x="819740" y="57955"/>
                  </a:cubicBezTo>
                  <a:lnTo>
                    <a:pt x="819740" y="69546"/>
                  </a:lnTo>
                  <a:cubicBezTo>
                    <a:pt x="814589" y="70190"/>
                    <a:pt x="809437" y="70834"/>
                    <a:pt x="802354" y="70834"/>
                  </a:cubicBezTo>
                  <a:cubicBezTo>
                    <a:pt x="789475" y="70834"/>
                    <a:pt x="781104" y="65682"/>
                    <a:pt x="781104" y="54735"/>
                  </a:cubicBezTo>
                  <a:lnTo>
                    <a:pt x="781104" y="31553"/>
                  </a:lnTo>
                  <a:lnTo>
                    <a:pt x="767581" y="31553"/>
                  </a:lnTo>
                  <a:lnTo>
                    <a:pt x="767581" y="19318"/>
                  </a:lnTo>
                  <a:lnTo>
                    <a:pt x="781104" y="19318"/>
                  </a:lnTo>
                  <a:lnTo>
                    <a:pt x="781104" y="9015"/>
                  </a:lnTo>
                  <a:lnTo>
                    <a:pt x="795914" y="4508"/>
                  </a:lnTo>
                  <a:lnTo>
                    <a:pt x="795914" y="19318"/>
                  </a:lnTo>
                  <a:lnTo>
                    <a:pt x="819740" y="19318"/>
                  </a:lnTo>
                  <a:lnTo>
                    <a:pt x="819740" y="31553"/>
                  </a:lnTo>
                  <a:lnTo>
                    <a:pt x="795914" y="31553"/>
                  </a:lnTo>
                  <a:close/>
                  <a:moveTo>
                    <a:pt x="898301" y="44432"/>
                  </a:moveTo>
                  <a:lnTo>
                    <a:pt x="898301" y="70190"/>
                  </a:lnTo>
                  <a:lnTo>
                    <a:pt x="883491" y="70190"/>
                  </a:lnTo>
                  <a:lnTo>
                    <a:pt x="883491" y="63750"/>
                  </a:lnTo>
                  <a:cubicBezTo>
                    <a:pt x="874476" y="68258"/>
                    <a:pt x="864816" y="70834"/>
                    <a:pt x="852581" y="70834"/>
                  </a:cubicBezTo>
                  <a:cubicBezTo>
                    <a:pt x="838415" y="70834"/>
                    <a:pt x="829400" y="66326"/>
                    <a:pt x="829400" y="54735"/>
                  </a:cubicBezTo>
                  <a:cubicBezTo>
                    <a:pt x="829400" y="41856"/>
                    <a:pt x="843566" y="37349"/>
                    <a:pt x="860309" y="37349"/>
                  </a:cubicBezTo>
                  <a:cubicBezTo>
                    <a:pt x="869324" y="37349"/>
                    <a:pt x="877051" y="38637"/>
                    <a:pt x="883491" y="41212"/>
                  </a:cubicBezTo>
                  <a:cubicBezTo>
                    <a:pt x="883491" y="31553"/>
                    <a:pt x="871256" y="30909"/>
                    <a:pt x="864172" y="30909"/>
                  </a:cubicBezTo>
                  <a:cubicBezTo>
                    <a:pt x="857733" y="30909"/>
                    <a:pt x="849362" y="31553"/>
                    <a:pt x="839059" y="34773"/>
                  </a:cubicBezTo>
                  <a:lnTo>
                    <a:pt x="833907" y="23826"/>
                  </a:lnTo>
                  <a:cubicBezTo>
                    <a:pt x="844210" y="20606"/>
                    <a:pt x="854513" y="18674"/>
                    <a:pt x="864816" y="18674"/>
                  </a:cubicBezTo>
                  <a:cubicBezTo>
                    <a:pt x="886066" y="18030"/>
                    <a:pt x="898301" y="25114"/>
                    <a:pt x="898301" y="44432"/>
                  </a:cubicBezTo>
                  <a:close/>
                  <a:moveTo>
                    <a:pt x="883491" y="50228"/>
                  </a:moveTo>
                  <a:cubicBezTo>
                    <a:pt x="878339" y="48296"/>
                    <a:pt x="871256" y="47008"/>
                    <a:pt x="862241" y="47008"/>
                  </a:cubicBezTo>
                  <a:cubicBezTo>
                    <a:pt x="851294" y="47008"/>
                    <a:pt x="844854" y="48940"/>
                    <a:pt x="844854" y="54091"/>
                  </a:cubicBezTo>
                  <a:cubicBezTo>
                    <a:pt x="844854" y="59243"/>
                    <a:pt x="850006" y="59887"/>
                    <a:pt x="857733" y="59887"/>
                  </a:cubicBezTo>
                  <a:cubicBezTo>
                    <a:pt x="865460" y="59887"/>
                    <a:pt x="877051" y="57311"/>
                    <a:pt x="884135" y="54091"/>
                  </a:cubicBezTo>
                  <a:lnTo>
                    <a:pt x="884135" y="50228"/>
                  </a:lnTo>
                  <a:close/>
                  <a:moveTo>
                    <a:pt x="925347" y="644"/>
                  </a:moveTo>
                  <a:lnTo>
                    <a:pt x="925347" y="69546"/>
                  </a:lnTo>
                  <a:lnTo>
                    <a:pt x="910536" y="69546"/>
                  </a:lnTo>
                  <a:lnTo>
                    <a:pt x="910536" y="644"/>
                  </a:lnTo>
                  <a:lnTo>
                    <a:pt x="925347" y="644"/>
                  </a:lnTo>
                  <a:close/>
                  <a:moveTo>
                    <a:pt x="1009704" y="19318"/>
                  </a:moveTo>
                  <a:lnTo>
                    <a:pt x="1030954" y="19318"/>
                  </a:lnTo>
                  <a:lnTo>
                    <a:pt x="1030954" y="31553"/>
                  </a:lnTo>
                  <a:lnTo>
                    <a:pt x="1009704" y="31553"/>
                  </a:lnTo>
                  <a:lnTo>
                    <a:pt x="1009704" y="70190"/>
                  </a:lnTo>
                  <a:lnTo>
                    <a:pt x="994893" y="70190"/>
                  </a:lnTo>
                  <a:lnTo>
                    <a:pt x="994893" y="31553"/>
                  </a:lnTo>
                  <a:lnTo>
                    <a:pt x="981370" y="31553"/>
                  </a:lnTo>
                  <a:lnTo>
                    <a:pt x="981370" y="19318"/>
                  </a:lnTo>
                  <a:lnTo>
                    <a:pt x="994893" y="19318"/>
                  </a:lnTo>
                  <a:lnTo>
                    <a:pt x="994893" y="15455"/>
                  </a:lnTo>
                  <a:cubicBezTo>
                    <a:pt x="994893" y="5152"/>
                    <a:pt x="1001332" y="0"/>
                    <a:pt x="1016143" y="0"/>
                  </a:cubicBezTo>
                  <a:cubicBezTo>
                    <a:pt x="1021295" y="0"/>
                    <a:pt x="1023870" y="0"/>
                    <a:pt x="1031598" y="644"/>
                  </a:cubicBezTo>
                  <a:lnTo>
                    <a:pt x="1031598" y="10947"/>
                  </a:lnTo>
                  <a:cubicBezTo>
                    <a:pt x="1028378" y="10947"/>
                    <a:pt x="1024514" y="10303"/>
                    <a:pt x="1021295" y="10303"/>
                  </a:cubicBezTo>
                  <a:cubicBezTo>
                    <a:pt x="1012279" y="10947"/>
                    <a:pt x="1009704" y="12879"/>
                    <a:pt x="1009704" y="19318"/>
                  </a:cubicBezTo>
                  <a:close/>
                  <a:moveTo>
                    <a:pt x="1056712" y="644"/>
                  </a:moveTo>
                  <a:lnTo>
                    <a:pt x="1056712" y="69546"/>
                  </a:lnTo>
                  <a:lnTo>
                    <a:pt x="1041901" y="69546"/>
                  </a:lnTo>
                  <a:lnTo>
                    <a:pt x="1041901" y="644"/>
                  </a:lnTo>
                  <a:lnTo>
                    <a:pt x="1056712" y="644"/>
                  </a:lnTo>
                  <a:close/>
                  <a:moveTo>
                    <a:pt x="1067659" y="44432"/>
                  </a:moveTo>
                  <a:cubicBezTo>
                    <a:pt x="1067659" y="25758"/>
                    <a:pt x="1081825" y="18030"/>
                    <a:pt x="1103076" y="18030"/>
                  </a:cubicBezTo>
                  <a:cubicBezTo>
                    <a:pt x="1124326" y="18030"/>
                    <a:pt x="1138493" y="25758"/>
                    <a:pt x="1138493" y="44432"/>
                  </a:cubicBezTo>
                  <a:cubicBezTo>
                    <a:pt x="1138493" y="63106"/>
                    <a:pt x="1124326" y="70834"/>
                    <a:pt x="1103076" y="70834"/>
                  </a:cubicBezTo>
                  <a:cubicBezTo>
                    <a:pt x="1081825" y="70834"/>
                    <a:pt x="1067659" y="63106"/>
                    <a:pt x="1067659" y="44432"/>
                  </a:cubicBezTo>
                  <a:close/>
                  <a:moveTo>
                    <a:pt x="1123038" y="44432"/>
                  </a:moveTo>
                  <a:cubicBezTo>
                    <a:pt x="1123038" y="34129"/>
                    <a:pt x="1116598" y="30265"/>
                    <a:pt x="1102432" y="30265"/>
                  </a:cubicBezTo>
                  <a:cubicBezTo>
                    <a:pt x="1088909" y="30265"/>
                    <a:pt x="1081825" y="33485"/>
                    <a:pt x="1081825" y="44432"/>
                  </a:cubicBezTo>
                  <a:cubicBezTo>
                    <a:pt x="1081825" y="54735"/>
                    <a:pt x="1088265" y="58599"/>
                    <a:pt x="1102432" y="58599"/>
                  </a:cubicBezTo>
                  <a:cubicBezTo>
                    <a:pt x="1115954" y="58599"/>
                    <a:pt x="1123038" y="54735"/>
                    <a:pt x="1123038" y="44432"/>
                  </a:cubicBezTo>
                  <a:close/>
                  <a:moveTo>
                    <a:pt x="1254402" y="19318"/>
                  </a:moveTo>
                  <a:lnTo>
                    <a:pt x="1231864" y="70190"/>
                  </a:lnTo>
                  <a:lnTo>
                    <a:pt x="1211902" y="70190"/>
                  </a:lnTo>
                  <a:lnTo>
                    <a:pt x="1197091" y="34773"/>
                  </a:lnTo>
                  <a:lnTo>
                    <a:pt x="1182281" y="70190"/>
                  </a:lnTo>
                  <a:lnTo>
                    <a:pt x="1162318" y="70190"/>
                  </a:lnTo>
                  <a:lnTo>
                    <a:pt x="1139780" y="19318"/>
                  </a:lnTo>
                  <a:lnTo>
                    <a:pt x="1156523" y="19318"/>
                  </a:lnTo>
                  <a:lnTo>
                    <a:pt x="1173265" y="58599"/>
                  </a:lnTo>
                  <a:lnTo>
                    <a:pt x="1188720" y="19318"/>
                  </a:lnTo>
                  <a:lnTo>
                    <a:pt x="1206107" y="19318"/>
                  </a:lnTo>
                  <a:lnTo>
                    <a:pt x="1221561" y="57955"/>
                  </a:lnTo>
                  <a:lnTo>
                    <a:pt x="1238304" y="18674"/>
                  </a:lnTo>
                  <a:lnTo>
                    <a:pt x="1254402" y="18674"/>
                  </a:lnTo>
                  <a:close/>
                </a:path>
              </a:pathLst>
            </a:custGeom>
            <a:solidFill>
              <a:srgbClr val="00AA9B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  <p:grpSp>
          <p:nvGrpSpPr>
            <p:cNvPr id="22" name="Graphique 9">
              <a:extLst>
                <a:ext uri="{FF2B5EF4-FFF2-40B4-BE49-F238E27FC236}">
                  <a16:creationId xmlns:a16="http://schemas.microsoft.com/office/drawing/2014/main" id="{961BD59A-05B1-4C02-8A81-07CA8BDC8DAD}"/>
                </a:ext>
              </a:extLst>
            </p:cNvPr>
            <p:cNvGrpSpPr/>
            <p:nvPr/>
          </p:nvGrpSpPr>
          <p:grpSpPr>
            <a:xfrm>
              <a:off x="13512800" y="647260"/>
              <a:ext cx="1824936" cy="273031"/>
              <a:chOff x="13512800" y="647260"/>
              <a:chExt cx="1824936" cy="273031"/>
            </a:xfrm>
          </p:grpSpPr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FF233BB3-ACF3-4781-BB6A-01081E108397}"/>
                  </a:ext>
                </a:extLst>
              </p:cNvPr>
              <p:cNvSpPr/>
              <p:nvPr/>
            </p:nvSpPr>
            <p:spPr>
              <a:xfrm>
                <a:off x="13512800" y="647260"/>
                <a:ext cx="1533229" cy="273031"/>
              </a:xfrm>
              <a:custGeom>
                <a:avLst/>
                <a:gdLst>
                  <a:gd name="connsiteX0" fmla="*/ 358677 w 1533229"/>
                  <a:gd name="connsiteY0" fmla="*/ 169357 h 273031"/>
                  <a:gd name="connsiteX1" fmla="*/ 358677 w 1533229"/>
                  <a:gd name="connsiteY1" fmla="*/ 269168 h 273031"/>
                  <a:gd name="connsiteX2" fmla="*/ 285267 w 1533229"/>
                  <a:gd name="connsiteY2" fmla="*/ 269168 h 273031"/>
                  <a:gd name="connsiteX3" fmla="*/ 285267 w 1533229"/>
                  <a:gd name="connsiteY3" fmla="*/ 198978 h 273031"/>
                  <a:gd name="connsiteX4" fmla="*/ 242123 w 1533229"/>
                  <a:gd name="connsiteY4" fmla="*/ 154546 h 273031"/>
                  <a:gd name="connsiteX5" fmla="*/ 183524 w 1533229"/>
                  <a:gd name="connsiteY5" fmla="*/ 177728 h 273031"/>
                  <a:gd name="connsiteX6" fmla="*/ 183524 w 1533229"/>
                  <a:gd name="connsiteY6" fmla="*/ 269812 h 273031"/>
                  <a:gd name="connsiteX7" fmla="*/ 110758 w 1533229"/>
                  <a:gd name="connsiteY7" fmla="*/ 269812 h 273031"/>
                  <a:gd name="connsiteX8" fmla="*/ 110758 w 1533229"/>
                  <a:gd name="connsiteY8" fmla="*/ 92084 h 273031"/>
                  <a:gd name="connsiteX9" fmla="*/ 183524 w 1533229"/>
                  <a:gd name="connsiteY9" fmla="*/ 92084 h 273031"/>
                  <a:gd name="connsiteX10" fmla="*/ 183524 w 1533229"/>
                  <a:gd name="connsiteY10" fmla="*/ 117842 h 273031"/>
                  <a:gd name="connsiteX11" fmla="*/ 271744 w 1533229"/>
                  <a:gd name="connsiteY11" fmla="*/ 90152 h 273031"/>
                  <a:gd name="connsiteX12" fmla="*/ 358677 w 1533229"/>
                  <a:gd name="connsiteY12" fmla="*/ 169357 h 273031"/>
                  <a:gd name="connsiteX13" fmla="*/ 765005 w 1533229"/>
                  <a:gd name="connsiteY13" fmla="*/ 36705 h 273031"/>
                  <a:gd name="connsiteX14" fmla="*/ 692239 w 1533229"/>
                  <a:gd name="connsiteY14" fmla="*/ 36705 h 273031"/>
                  <a:gd name="connsiteX15" fmla="*/ 692239 w 1533229"/>
                  <a:gd name="connsiteY15" fmla="*/ 92084 h 273031"/>
                  <a:gd name="connsiteX16" fmla="*/ 652959 w 1533229"/>
                  <a:gd name="connsiteY16" fmla="*/ 92084 h 273031"/>
                  <a:gd name="connsiteX17" fmla="*/ 652959 w 1533229"/>
                  <a:gd name="connsiteY17" fmla="*/ 151327 h 273031"/>
                  <a:gd name="connsiteX18" fmla="*/ 692239 w 1533229"/>
                  <a:gd name="connsiteY18" fmla="*/ 151327 h 273031"/>
                  <a:gd name="connsiteX19" fmla="*/ 692239 w 1533229"/>
                  <a:gd name="connsiteY19" fmla="*/ 269168 h 273031"/>
                  <a:gd name="connsiteX20" fmla="*/ 838415 w 1533229"/>
                  <a:gd name="connsiteY20" fmla="*/ 269168 h 273031"/>
                  <a:gd name="connsiteX21" fmla="*/ 838415 w 1533229"/>
                  <a:gd name="connsiteY21" fmla="*/ 209926 h 273031"/>
                  <a:gd name="connsiteX22" fmla="*/ 765649 w 1533229"/>
                  <a:gd name="connsiteY22" fmla="*/ 209926 h 273031"/>
                  <a:gd name="connsiteX23" fmla="*/ 765649 w 1533229"/>
                  <a:gd name="connsiteY23" fmla="*/ 151327 h 273031"/>
                  <a:gd name="connsiteX24" fmla="*/ 838415 w 1533229"/>
                  <a:gd name="connsiteY24" fmla="*/ 151327 h 273031"/>
                  <a:gd name="connsiteX25" fmla="*/ 838415 w 1533229"/>
                  <a:gd name="connsiteY25" fmla="*/ 92084 h 273031"/>
                  <a:gd name="connsiteX26" fmla="*/ 765649 w 1533229"/>
                  <a:gd name="connsiteY26" fmla="*/ 92084 h 273031"/>
                  <a:gd name="connsiteX27" fmla="*/ 765649 w 1533229"/>
                  <a:gd name="connsiteY27" fmla="*/ 36705 h 273031"/>
                  <a:gd name="connsiteX28" fmla="*/ 632997 w 1533229"/>
                  <a:gd name="connsiteY28" fmla="*/ 192539 h 273031"/>
                  <a:gd name="connsiteX29" fmla="*/ 462352 w 1533229"/>
                  <a:gd name="connsiteY29" fmla="*/ 192539 h 273031"/>
                  <a:gd name="connsiteX30" fmla="*/ 508072 w 1533229"/>
                  <a:gd name="connsiteY30" fmla="*/ 216365 h 273031"/>
                  <a:gd name="connsiteX31" fmla="*/ 548640 w 1533229"/>
                  <a:gd name="connsiteY31" fmla="*/ 209926 h 273031"/>
                  <a:gd name="connsiteX32" fmla="*/ 627845 w 1533229"/>
                  <a:gd name="connsiteY32" fmla="*/ 209926 h 273031"/>
                  <a:gd name="connsiteX33" fmla="*/ 508072 w 1533229"/>
                  <a:gd name="connsiteY33" fmla="*/ 273032 h 273031"/>
                  <a:gd name="connsiteX34" fmla="*/ 388942 w 1533229"/>
                  <a:gd name="connsiteY34" fmla="*/ 180304 h 273031"/>
                  <a:gd name="connsiteX35" fmla="*/ 511291 w 1533229"/>
                  <a:gd name="connsiteY35" fmla="*/ 87576 h 273031"/>
                  <a:gd name="connsiteX36" fmla="*/ 632997 w 1533229"/>
                  <a:gd name="connsiteY36" fmla="*/ 192539 h 273031"/>
                  <a:gd name="connsiteX37" fmla="*/ 556367 w 1533229"/>
                  <a:gd name="connsiteY37" fmla="*/ 152615 h 273031"/>
                  <a:gd name="connsiteX38" fmla="*/ 510647 w 1533229"/>
                  <a:gd name="connsiteY38" fmla="*/ 135228 h 273031"/>
                  <a:gd name="connsiteX39" fmla="*/ 465571 w 1533229"/>
                  <a:gd name="connsiteY39" fmla="*/ 152615 h 273031"/>
                  <a:gd name="connsiteX40" fmla="*/ 556367 w 1533229"/>
                  <a:gd name="connsiteY40" fmla="*/ 152615 h 273031"/>
                  <a:gd name="connsiteX41" fmla="*/ 1041901 w 1533229"/>
                  <a:gd name="connsiteY41" fmla="*/ 186744 h 273031"/>
                  <a:gd name="connsiteX42" fmla="*/ 985878 w 1533229"/>
                  <a:gd name="connsiteY42" fmla="*/ 208638 h 273031"/>
                  <a:gd name="connsiteX43" fmla="*/ 943377 w 1533229"/>
                  <a:gd name="connsiteY43" fmla="*/ 165493 h 273031"/>
                  <a:gd name="connsiteX44" fmla="*/ 943377 w 1533229"/>
                  <a:gd name="connsiteY44" fmla="*/ 92084 h 273031"/>
                  <a:gd name="connsiteX45" fmla="*/ 870612 w 1533229"/>
                  <a:gd name="connsiteY45" fmla="*/ 92084 h 273031"/>
                  <a:gd name="connsiteX46" fmla="*/ 870612 w 1533229"/>
                  <a:gd name="connsiteY46" fmla="*/ 194471 h 273031"/>
                  <a:gd name="connsiteX47" fmla="*/ 957544 w 1533229"/>
                  <a:gd name="connsiteY47" fmla="*/ 269812 h 273031"/>
                  <a:gd name="connsiteX48" fmla="*/ 1041901 w 1533229"/>
                  <a:gd name="connsiteY48" fmla="*/ 243411 h 273031"/>
                  <a:gd name="connsiteX49" fmla="*/ 1041901 w 1533229"/>
                  <a:gd name="connsiteY49" fmla="*/ 268524 h 273031"/>
                  <a:gd name="connsiteX50" fmla="*/ 1114667 w 1533229"/>
                  <a:gd name="connsiteY50" fmla="*/ 268524 h 273031"/>
                  <a:gd name="connsiteX51" fmla="*/ 1114667 w 1533229"/>
                  <a:gd name="connsiteY51" fmla="*/ 91440 h 273031"/>
                  <a:gd name="connsiteX52" fmla="*/ 1041901 w 1533229"/>
                  <a:gd name="connsiteY52" fmla="*/ 91440 h 273031"/>
                  <a:gd name="connsiteX53" fmla="*/ 1041901 w 1533229"/>
                  <a:gd name="connsiteY53" fmla="*/ 186744 h 273031"/>
                  <a:gd name="connsiteX54" fmla="*/ 1457888 w 1533229"/>
                  <a:gd name="connsiteY54" fmla="*/ 89508 h 273031"/>
                  <a:gd name="connsiteX55" fmla="*/ 1371600 w 1533229"/>
                  <a:gd name="connsiteY55" fmla="*/ 123637 h 273031"/>
                  <a:gd name="connsiteX56" fmla="*/ 1305274 w 1533229"/>
                  <a:gd name="connsiteY56" fmla="*/ 89508 h 273031"/>
                  <a:gd name="connsiteX57" fmla="*/ 1225425 w 1533229"/>
                  <a:gd name="connsiteY57" fmla="*/ 121705 h 273031"/>
                  <a:gd name="connsiteX58" fmla="*/ 1225425 w 1533229"/>
                  <a:gd name="connsiteY58" fmla="*/ 92084 h 273031"/>
                  <a:gd name="connsiteX59" fmla="*/ 1152659 w 1533229"/>
                  <a:gd name="connsiteY59" fmla="*/ 92084 h 273031"/>
                  <a:gd name="connsiteX60" fmla="*/ 1152659 w 1533229"/>
                  <a:gd name="connsiteY60" fmla="*/ 269168 h 273031"/>
                  <a:gd name="connsiteX61" fmla="*/ 1225425 w 1533229"/>
                  <a:gd name="connsiteY61" fmla="*/ 269168 h 273031"/>
                  <a:gd name="connsiteX62" fmla="*/ 1225425 w 1533229"/>
                  <a:gd name="connsiteY62" fmla="*/ 173865 h 273031"/>
                  <a:gd name="connsiteX63" fmla="*/ 1273721 w 1533229"/>
                  <a:gd name="connsiteY63" fmla="*/ 151327 h 273031"/>
                  <a:gd name="connsiteX64" fmla="*/ 1307850 w 1533229"/>
                  <a:gd name="connsiteY64" fmla="*/ 194471 h 273031"/>
                  <a:gd name="connsiteX65" fmla="*/ 1307850 w 1533229"/>
                  <a:gd name="connsiteY65" fmla="*/ 269168 h 273031"/>
                  <a:gd name="connsiteX66" fmla="*/ 1380615 w 1533229"/>
                  <a:gd name="connsiteY66" fmla="*/ 269168 h 273031"/>
                  <a:gd name="connsiteX67" fmla="*/ 1380615 w 1533229"/>
                  <a:gd name="connsiteY67" fmla="*/ 171933 h 273031"/>
                  <a:gd name="connsiteX68" fmla="*/ 1426335 w 1533229"/>
                  <a:gd name="connsiteY68" fmla="*/ 151327 h 273031"/>
                  <a:gd name="connsiteX69" fmla="*/ 1460464 w 1533229"/>
                  <a:gd name="connsiteY69" fmla="*/ 194471 h 273031"/>
                  <a:gd name="connsiteX70" fmla="*/ 1460464 w 1533229"/>
                  <a:gd name="connsiteY70" fmla="*/ 269168 h 273031"/>
                  <a:gd name="connsiteX71" fmla="*/ 1533230 w 1533229"/>
                  <a:gd name="connsiteY71" fmla="*/ 269168 h 273031"/>
                  <a:gd name="connsiteX72" fmla="*/ 1533230 w 1533229"/>
                  <a:gd name="connsiteY72" fmla="*/ 162918 h 273031"/>
                  <a:gd name="connsiteX73" fmla="*/ 1457888 w 1533229"/>
                  <a:gd name="connsiteY73" fmla="*/ 89508 h 273031"/>
                  <a:gd name="connsiteX74" fmla="*/ 0 w 1533229"/>
                  <a:gd name="connsiteY74" fmla="*/ 92084 h 273031"/>
                  <a:gd name="connsiteX75" fmla="*/ 0 w 1533229"/>
                  <a:gd name="connsiteY75" fmla="*/ 269168 h 273031"/>
                  <a:gd name="connsiteX76" fmla="*/ 72766 w 1533229"/>
                  <a:gd name="connsiteY76" fmla="*/ 269168 h 273031"/>
                  <a:gd name="connsiteX77" fmla="*/ 72766 w 1533229"/>
                  <a:gd name="connsiteY77" fmla="*/ 92084 h 273031"/>
                  <a:gd name="connsiteX78" fmla="*/ 0 w 1533229"/>
                  <a:gd name="connsiteY78" fmla="*/ 92084 h 273031"/>
                  <a:gd name="connsiteX79" fmla="*/ 72766 w 1533229"/>
                  <a:gd name="connsiteY79" fmla="*/ 0 h 273031"/>
                  <a:gd name="connsiteX80" fmla="*/ 0 w 1533229"/>
                  <a:gd name="connsiteY80" fmla="*/ 0 h 273031"/>
                  <a:gd name="connsiteX81" fmla="*/ 0 w 1533229"/>
                  <a:gd name="connsiteY81" fmla="*/ 72766 h 273031"/>
                  <a:gd name="connsiteX82" fmla="*/ 72766 w 1533229"/>
                  <a:gd name="connsiteY82" fmla="*/ 72766 h 273031"/>
                  <a:gd name="connsiteX83" fmla="*/ 72766 w 1533229"/>
                  <a:gd name="connsiteY83" fmla="*/ 0 h 27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533229" h="273031">
                    <a:moveTo>
                      <a:pt x="358677" y="169357"/>
                    </a:moveTo>
                    <a:lnTo>
                      <a:pt x="358677" y="269168"/>
                    </a:lnTo>
                    <a:lnTo>
                      <a:pt x="285267" y="269168"/>
                    </a:lnTo>
                    <a:lnTo>
                      <a:pt x="285267" y="198978"/>
                    </a:lnTo>
                    <a:cubicBezTo>
                      <a:pt x="285267" y="167425"/>
                      <a:pt x="274964" y="154546"/>
                      <a:pt x="242123" y="154546"/>
                    </a:cubicBezTo>
                    <a:cubicBezTo>
                      <a:pt x="220229" y="154546"/>
                      <a:pt x="197691" y="164206"/>
                      <a:pt x="183524" y="177728"/>
                    </a:cubicBezTo>
                    <a:lnTo>
                      <a:pt x="183524" y="269812"/>
                    </a:lnTo>
                    <a:lnTo>
                      <a:pt x="110758" y="269812"/>
                    </a:lnTo>
                    <a:lnTo>
                      <a:pt x="110758" y="92084"/>
                    </a:lnTo>
                    <a:lnTo>
                      <a:pt x="183524" y="92084"/>
                    </a:lnTo>
                    <a:lnTo>
                      <a:pt x="183524" y="117842"/>
                    </a:lnTo>
                    <a:cubicBezTo>
                      <a:pt x="205418" y="102387"/>
                      <a:pt x="233108" y="90152"/>
                      <a:pt x="271744" y="90152"/>
                    </a:cubicBezTo>
                    <a:cubicBezTo>
                      <a:pt x="312957" y="90152"/>
                      <a:pt x="358677" y="103675"/>
                      <a:pt x="358677" y="169357"/>
                    </a:cubicBezTo>
                    <a:close/>
                    <a:moveTo>
                      <a:pt x="765005" y="36705"/>
                    </a:moveTo>
                    <a:lnTo>
                      <a:pt x="692239" y="36705"/>
                    </a:lnTo>
                    <a:lnTo>
                      <a:pt x="692239" y="92084"/>
                    </a:lnTo>
                    <a:lnTo>
                      <a:pt x="652959" y="92084"/>
                    </a:lnTo>
                    <a:lnTo>
                      <a:pt x="652959" y="151327"/>
                    </a:lnTo>
                    <a:lnTo>
                      <a:pt x="692239" y="151327"/>
                    </a:lnTo>
                    <a:lnTo>
                      <a:pt x="692239" y="269168"/>
                    </a:lnTo>
                    <a:lnTo>
                      <a:pt x="838415" y="269168"/>
                    </a:lnTo>
                    <a:lnTo>
                      <a:pt x="838415" y="209926"/>
                    </a:lnTo>
                    <a:lnTo>
                      <a:pt x="765649" y="209926"/>
                    </a:lnTo>
                    <a:lnTo>
                      <a:pt x="765649" y="151327"/>
                    </a:lnTo>
                    <a:lnTo>
                      <a:pt x="838415" y="151327"/>
                    </a:lnTo>
                    <a:lnTo>
                      <a:pt x="838415" y="92084"/>
                    </a:lnTo>
                    <a:lnTo>
                      <a:pt x="765649" y="92084"/>
                    </a:lnTo>
                    <a:lnTo>
                      <a:pt x="765649" y="36705"/>
                    </a:lnTo>
                    <a:close/>
                    <a:moveTo>
                      <a:pt x="632997" y="192539"/>
                    </a:moveTo>
                    <a:lnTo>
                      <a:pt x="462352" y="192539"/>
                    </a:lnTo>
                    <a:cubicBezTo>
                      <a:pt x="468147" y="211857"/>
                      <a:pt x="488109" y="216365"/>
                      <a:pt x="508072" y="216365"/>
                    </a:cubicBezTo>
                    <a:cubicBezTo>
                      <a:pt x="527390" y="216365"/>
                      <a:pt x="538337" y="215077"/>
                      <a:pt x="548640" y="209926"/>
                    </a:cubicBezTo>
                    <a:lnTo>
                      <a:pt x="627845" y="209926"/>
                    </a:lnTo>
                    <a:cubicBezTo>
                      <a:pt x="616254" y="252426"/>
                      <a:pt x="577617" y="273032"/>
                      <a:pt x="508072" y="273032"/>
                    </a:cubicBezTo>
                    <a:cubicBezTo>
                      <a:pt x="437882" y="273032"/>
                      <a:pt x="388942" y="246630"/>
                      <a:pt x="388942" y="180304"/>
                    </a:cubicBezTo>
                    <a:cubicBezTo>
                      <a:pt x="388942" y="113978"/>
                      <a:pt x="437882" y="87576"/>
                      <a:pt x="511291" y="87576"/>
                    </a:cubicBezTo>
                    <a:cubicBezTo>
                      <a:pt x="585345" y="87576"/>
                      <a:pt x="632997" y="113978"/>
                      <a:pt x="632997" y="192539"/>
                    </a:cubicBezTo>
                    <a:close/>
                    <a:moveTo>
                      <a:pt x="556367" y="152615"/>
                    </a:moveTo>
                    <a:cubicBezTo>
                      <a:pt x="547996" y="140380"/>
                      <a:pt x="529966" y="135228"/>
                      <a:pt x="510647" y="135228"/>
                    </a:cubicBezTo>
                    <a:cubicBezTo>
                      <a:pt x="491329" y="135228"/>
                      <a:pt x="473299" y="141024"/>
                      <a:pt x="465571" y="152615"/>
                    </a:cubicBezTo>
                    <a:lnTo>
                      <a:pt x="556367" y="152615"/>
                    </a:lnTo>
                    <a:close/>
                    <a:moveTo>
                      <a:pt x="1041901" y="186744"/>
                    </a:moveTo>
                    <a:cubicBezTo>
                      <a:pt x="1028378" y="199622"/>
                      <a:pt x="1006484" y="208638"/>
                      <a:pt x="985878" y="208638"/>
                    </a:cubicBezTo>
                    <a:cubicBezTo>
                      <a:pt x="954325" y="208638"/>
                      <a:pt x="943377" y="195759"/>
                      <a:pt x="943377" y="165493"/>
                    </a:cubicBezTo>
                    <a:lnTo>
                      <a:pt x="943377" y="92084"/>
                    </a:lnTo>
                    <a:lnTo>
                      <a:pt x="870612" y="92084"/>
                    </a:lnTo>
                    <a:lnTo>
                      <a:pt x="870612" y="194471"/>
                    </a:lnTo>
                    <a:cubicBezTo>
                      <a:pt x="870612" y="257577"/>
                      <a:pt x="918264" y="269812"/>
                      <a:pt x="957544" y="269812"/>
                    </a:cubicBezTo>
                    <a:cubicBezTo>
                      <a:pt x="994249" y="269812"/>
                      <a:pt x="1021295" y="258221"/>
                      <a:pt x="1041901" y="243411"/>
                    </a:cubicBezTo>
                    <a:lnTo>
                      <a:pt x="1041901" y="268524"/>
                    </a:lnTo>
                    <a:lnTo>
                      <a:pt x="1114667" y="268524"/>
                    </a:lnTo>
                    <a:lnTo>
                      <a:pt x="1114667" y="91440"/>
                    </a:lnTo>
                    <a:lnTo>
                      <a:pt x="1041901" y="91440"/>
                    </a:lnTo>
                    <a:lnTo>
                      <a:pt x="1041901" y="186744"/>
                    </a:lnTo>
                    <a:close/>
                    <a:moveTo>
                      <a:pt x="1457888" y="89508"/>
                    </a:moveTo>
                    <a:cubicBezTo>
                      <a:pt x="1414744" y="89508"/>
                      <a:pt x="1388987" y="103031"/>
                      <a:pt x="1371600" y="123637"/>
                    </a:cubicBezTo>
                    <a:cubicBezTo>
                      <a:pt x="1357433" y="97879"/>
                      <a:pt x="1327168" y="89508"/>
                      <a:pt x="1305274" y="89508"/>
                    </a:cubicBezTo>
                    <a:cubicBezTo>
                      <a:pt x="1262130" y="89508"/>
                      <a:pt x="1241523" y="106895"/>
                      <a:pt x="1225425" y="121705"/>
                    </a:cubicBezTo>
                    <a:lnTo>
                      <a:pt x="1225425" y="92084"/>
                    </a:lnTo>
                    <a:lnTo>
                      <a:pt x="1152659" y="92084"/>
                    </a:lnTo>
                    <a:lnTo>
                      <a:pt x="1152659" y="269168"/>
                    </a:lnTo>
                    <a:lnTo>
                      <a:pt x="1225425" y="269168"/>
                    </a:lnTo>
                    <a:lnTo>
                      <a:pt x="1225425" y="173865"/>
                    </a:lnTo>
                    <a:cubicBezTo>
                      <a:pt x="1240236" y="159054"/>
                      <a:pt x="1255690" y="151327"/>
                      <a:pt x="1273721" y="151327"/>
                    </a:cubicBezTo>
                    <a:cubicBezTo>
                      <a:pt x="1299478" y="151327"/>
                      <a:pt x="1307850" y="164206"/>
                      <a:pt x="1307850" y="194471"/>
                    </a:cubicBezTo>
                    <a:lnTo>
                      <a:pt x="1307850" y="269168"/>
                    </a:lnTo>
                    <a:lnTo>
                      <a:pt x="1380615" y="269168"/>
                    </a:lnTo>
                    <a:lnTo>
                      <a:pt x="1380615" y="171933"/>
                    </a:lnTo>
                    <a:cubicBezTo>
                      <a:pt x="1395426" y="157122"/>
                      <a:pt x="1408305" y="151327"/>
                      <a:pt x="1426335" y="151327"/>
                    </a:cubicBezTo>
                    <a:cubicBezTo>
                      <a:pt x="1452093" y="151327"/>
                      <a:pt x="1460464" y="164206"/>
                      <a:pt x="1460464" y="194471"/>
                    </a:cubicBezTo>
                    <a:lnTo>
                      <a:pt x="1460464" y="269168"/>
                    </a:lnTo>
                    <a:lnTo>
                      <a:pt x="1533230" y="269168"/>
                    </a:lnTo>
                    <a:lnTo>
                      <a:pt x="1533230" y="162918"/>
                    </a:lnTo>
                    <a:cubicBezTo>
                      <a:pt x="1533230" y="101743"/>
                      <a:pt x="1488798" y="89508"/>
                      <a:pt x="1457888" y="89508"/>
                    </a:cubicBezTo>
                    <a:close/>
                    <a:moveTo>
                      <a:pt x="0" y="92084"/>
                    </a:moveTo>
                    <a:lnTo>
                      <a:pt x="0" y="269168"/>
                    </a:lnTo>
                    <a:lnTo>
                      <a:pt x="72766" y="269168"/>
                    </a:lnTo>
                    <a:lnTo>
                      <a:pt x="72766" y="92084"/>
                    </a:lnTo>
                    <a:lnTo>
                      <a:pt x="0" y="92084"/>
                    </a:lnTo>
                    <a:close/>
                    <a:moveTo>
                      <a:pt x="72766" y="0"/>
                    </a:moveTo>
                    <a:lnTo>
                      <a:pt x="0" y="0"/>
                    </a:lnTo>
                    <a:lnTo>
                      <a:pt x="0" y="72766"/>
                    </a:lnTo>
                    <a:lnTo>
                      <a:pt x="72766" y="72766"/>
                    </a:lnTo>
                    <a:lnTo>
                      <a:pt x="72766" y="0"/>
                    </a:lnTo>
                    <a:close/>
                  </a:path>
                </a:pathLst>
              </a:custGeom>
              <a:solidFill>
                <a:schemeClr val="tx2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E66A88E7-6071-4EAC-880E-DC729DF67D56}"/>
                  </a:ext>
                </a:extLst>
              </p:cNvPr>
              <p:cNvSpPr/>
              <p:nvPr/>
            </p:nvSpPr>
            <p:spPr>
              <a:xfrm>
                <a:off x="15119439" y="697487"/>
                <a:ext cx="218296" cy="218940"/>
              </a:xfrm>
              <a:custGeom>
                <a:avLst/>
                <a:gdLst>
                  <a:gd name="connsiteX0" fmla="*/ 72766 w 218296"/>
                  <a:gd name="connsiteY0" fmla="*/ 0 h 218940"/>
                  <a:gd name="connsiteX1" fmla="*/ 72766 w 218296"/>
                  <a:gd name="connsiteY1" fmla="*/ 72766 h 218940"/>
                  <a:gd name="connsiteX2" fmla="*/ 145531 w 218296"/>
                  <a:gd name="connsiteY2" fmla="*/ 72766 h 218940"/>
                  <a:gd name="connsiteX3" fmla="*/ 145531 w 218296"/>
                  <a:gd name="connsiteY3" fmla="*/ 145531 h 218940"/>
                  <a:gd name="connsiteX4" fmla="*/ 218297 w 218296"/>
                  <a:gd name="connsiteY4" fmla="*/ 145531 h 218940"/>
                  <a:gd name="connsiteX5" fmla="*/ 218297 w 218296"/>
                  <a:gd name="connsiteY5" fmla="*/ 0 h 218940"/>
                  <a:gd name="connsiteX6" fmla="*/ 72766 w 218296"/>
                  <a:gd name="connsiteY6" fmla="*/ 0 h 218940"/>
                  <a:gd name="connsiteX7" fmla="*/ 72766 w 218296"/>
                  <a:gd name="connsiteY7" fmla="*/ 146175 h 218940"/>
                  <a:gd name="connsiteX8" fmla="*/ 0 w 218296"/>
                  <a:gd name="connsiteY8" fmla="*/ 146175 h 218940"/>
                  <a:gd name="connsiteX9" fmla="*/ 0 w 218296"/>
                  <a:gd name="connsiteY9" fmla="*/ 218941 h 218940"/>
                  <a:gd name="connsiteX10" fmla="*/ 72766 w 218296"/>
                  <a:gd name="connsiteY10" fmla="*/ 218941 h 218940"/>
                  <a:gd name="connsiteX11" fmla="*/ 72766 w 218296"/>
                  <a:gd name="connsiteY11" fmla="*/ 146175 h 21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296" h="218940">
                    <a:moveTo>
                      <a:pt x="72766" y="0"/>
                    </a:moveTo>
                    <a:lnTo>
                      <a:pt x="72766" y="72766"/>
                    </a:lnTo>
                    <a:lnTo>
                      <a:pt x="145531" y="72766"/>
                    </a:lnTo>
                    <a:lnTo>
                      <a:pt x="145531" y="145531"/>
                    </a:lnTo>
                    <a:lnTo>
                      <a:pt x="218297" y="145531"/>
                    </a:lnTo>
                    <a:lnTo>
                      <a:pt x="218297" y="0"/>
                    </a:lnTo>
                    <a:lnTo>
                      <a:pt x="72766" y="0"/>
                    </a:lnTo>
                    <a:close/>
                    <a:moveTo>
                      <a:pt x="72766" y="146175"/>
                    </a:moveTo>
                    <a:lnTo>
                      <a:pt x="0" y="146175"/>
                    </a:lnTo>
                    <a:lnTo>
                      <a:pt x="0" y="218941"/>
                    </a:lnTo>
                    <a:lnTo>
                      <a:pt x="72766" y="218941"/>
                    </a:lnTo>
                    <a:lnTo>
                      <a:pt x="72766" y="146175"/>
                    </a:lnTo>
                    <a:close/>
                  </a:path>
                </a:pathLst>
              </a:custGeom>
              <a:solidFill>
                <a:srgbClr val="00AA9B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  <p:sp>
        <p:nvSpPr>
          <p:cNvPr id="28" name="object 7">
            <a:extLst>
              <a:ext uri="{FF2B5EF4-FFF2-40B4-BE49-F238E27FC236}">
                <a16:creationId xmlns:a16="http://schemas.microsoft.com/office/drawing/2014/main" id="{29822F41-3E84-4E9E-9116-6C25F75AAF11}"/>
              </a:ext>
            </a:extLst>
          </p:cNvPr>
          <p:cNvSpPr/>
          <p:nvPr userDrawn="1"/>
        </p:nvSpPr>
        <p:spPr>
          <a:xfrm>
            <a:off x="14427187" y="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5" name="bg object 20">
            <a:extLst>
              <a:ext uri="{FF2B5EF4-FFF2-40B4-BE49-F238E27FC236}">
                <a16:creationId xmlns:a16="http://schemas.microsoft.com/office/drawing/2014/main" id="{A151CB84-5005-40BA-BAF1-E69C66FDC882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BE354-2B85-4429-839B-46B1BC3E9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01/09/2020  |  ©2020 Inetum  | Ref. XXXXXX v1.0</a:t>
            </a:r>
          </a:p>
          <a:p>
            <a:r>
              <a:rPr lang="en-US"/>
              <a:t>Classification: [choose internal, external or confidential] document</a:t>
            </a:r>
          </a:p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1160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4A3B4F-5311-4EE8-988B-706C2D0D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283200" cy="9144000"/>
          </a:xfrm>
          <a:custGeom>
            <a:avLst/>
            <a:gdLst>
              <a:gd name="connsiteX0" fmla="*/ 0 w 5283200"/>
              <a:gd name="connsiteY0" fmla="*/ 0 h 9144000"/>
              <a:gd name="connsiteX1" fmla="*/ 3454400 w 5283200"/>
              <a:gd name="connsiteY1" fmla="*/ 0 h 9144000"/>
              <a:gd name="connsiteX2" fmla="*/ 5283200 w 5283200"/>
              <a:gd name="connsiteY2" fmla="*/ 0 h 9144000"/>
              <a:gd name="connsiteX3" fmla="*/ 5283200 w 5283200"/>
              <a:gd name="connsiteY3" fmla="*/ 1828800 h 9144000"/>
              <a:gd name="connsiteX4" fmla="*/ 5283200 w 5283200"/>
              <a:gd name="connsiteY4" fmla="*/ 3657599 h 9144000"/>
              <a:gd name="connsiteX5" fmla="*/ 4368800 w 5283200"/>
              <a:gd name="connsiteY5" fmla="*/ 3657599 h 9144000"/>
              <a:gd name="connsiteX6" fmla="*/ 4368800 w 5283200"/>
              <a:gd name="connsiteY6" fmla="*/ 4571999 h 9144000"/>
              <a:gd name="connsiteX7" fmla="*/ 3454400 w 5283200"/>
              <a:gd name="connsiteY7" fmla="*/ 4571999 h 9144000"/>
              <a:gd name="connsiteX8" fmla="*/ 3454400 w 5283200"/>
              <a:gd name="connsiteY8" fmla="*/ 5486399 h 9144000"/>
              <a:gd name="connsiteX9" fmla="*/ 4368800 w 5283200"/>
              <a:gd name="connsiteY9" fmla="*/ 5486399 h 9144000"/>
              <a:gd name="connsiteX10" fmla="*/ 4368800 w 5283200"/>
              <a:gd name="connsiteY10" fmla="*/ 4571999 h 9144000"/>
              <a:gd name="connsiteX11" fmla="*/ 5283200 w 5283200"/>
              <a:gd name="connsiteY11" fmla="*/ 4571999 h 9144000"/>
              <a:gd name="connsiteX12" fmla="*/ 5283200 w 5283200"/>
              <a:gd name="connsiteY12" fmla="*/ 9143998 h 9144000"/>
              <a:gd name="connsiteX13" fmla="*/ 5283200 w 5283200"/>
              <a:gd name="connsiteY13" fmla="*/ 9144000 h 9144000"/>
              <a:gd name="connsiteX14" fmla="*/ 0 w 5283200"/>
              <a:gd name="connsiteY14" fmla="*/ 9144000 h 9144000"/>
              <a:gd name="connsiteX15" fmla="*/ 0 w 5283200"/>
              <a:gd name="connsiteY15" fmla="*/ 9143998 h 9144000"/>
              <a:gd name="connsiteX16" fmla="*/ 0 w 5283200"/>
              <a:gd name="connsiteY16" fmla="*/ 9143403 h 9144000"/>
              <a:gd name="connsiteX17" fmla="*/ 0 w 5283200"/>
              <a:gd name="connsiteY17" fmla="*/ 8230869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83200" h="9144000">
                <a:moveTo>
                  <a:pt x="0" y="0"/>
                </a:moveTo>
                <a:lnTo>
                  <a:pt x="3454400" y="0"/>
                </a:lnTo>
                <a:lnTo>
                  <a:pt x="5283200" y="0"/>
                </a:lnTo>
                <a:lnTo>
                  <a:pt x="5283200" y="1828800"/>
                </a:lnTo>
                <a:lnTo>
                  <a:pt x="5283200" y="3657599"/>
                </a:lnTo>
                <a:lnTo>
                  <a:pt x="4368800" y="3657599"/>
                </a:lnTo>
                <a:lnTo>
                  <a:pt x="4368800" y="4571999"/>
                </a:lnTo>
                <a:lnTo>
                  <a:pt x="3454400" y="4571999"/>
                </a:lnTo>
                <a:lnTo>
                  <a:pt x="3454400" y="5486399"/>
                </a:lnTo>
                <a:lnTo>
                  <a:pt x="4368800" y="5486399"/>
                </a:lnTo>
                <a:lnTo>
                  <a:pt x="4368800" y="4571999"/>
                </a:lnTo>
                <a:lnTo>
                  <a:pt x="5283200" y="4571999"/>
                </a:lnTo>
                <a:lnTo>
                  <a:pt x="5283200" y="9143998"/>
                </a:lnTo>
                <a:lnTo>
                  <a:pt x="5283200" y="9144000"/>
                </a:lnTo>
                <a:lnTo>
                  <a:pt x="0" y="9144000"/>
                </a:lnTo>
                <a:lnTo>
                  <a:pt x="0" y="9143998"/>
                </a:lnTo>
                <a:lnTo>
                  <a:pt x="0" y="9143403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4900" y="930268"/>
            <a:ext cx="71247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4900" y="2652632"/>
            <a:ext cx="9012555" cy="1922372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13129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C8E13DE4-5314-44E1-9E54-71B64E53C8D6}"/>
              </a:ext>
            </a:extLst>
          </p:cNvPr>
          <p:cNvSpPr/>
          <p:nvPr userDrawn="1"/>
        </p:nvSpPr>
        <p:spPr>
          <a:xfrm>
            <a:off x="5283200" y="54864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12001" y="3657599"/>
            <a:ext cx="8229600" cy="4571999"/>
          </a:xfrm>
          <a:solidFill>
            <a:schemeClr val="bg1"/>
          </a:solidFill>
        </p:spPr>
        <p:txBody>
          <a:bodyPr wrap="square" lIns="378000" tIns="39600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</a:p>
        </p:txBody>
      </p:sp>
      <p:pic>
        <p:nvPicPr>
          <p:cNvPr id="5" name="Graphique 30">
            <a:extLst>
              <a:ext uri="{FF2B5EF4-FFF2-40B4-BE49-F238E27FC236}">
                <a16:creationId xmlns:a16="http://schemas.microsoft.com/office/drawing/2014/main" id="{E0424D29-3A81-4B93-B976-4CFAA6EE3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92156-85B6-4A34-BE33-8131FE99998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01/09/2020  |  ©2020 Inetum  | Ref. XXXXXX v1.0</a:t>
            </a:r>
          </a:p>
          <a:p>
            <a:r>
              <a:rPr lang="en-US"/>
              <a:t>Classification: [choose internal, external or confidential] document</a:t>
            </a:r>
          </a:p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56241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Heading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C103ADA-D47B-4E9B-AEDE-C787C53F5E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35400" y="5194401"/>
            <a:ext cx="1876425" cy="650875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8EF4B44C-FC5F-4865-A2CA-6AD146697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12682" y="5194401"/>
            <a:ext cx="1876425" cy="650875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132F59FA-5C54-4BEE-A151-61D1A5F550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86447" y="5069344"/>
            <a:ext cx="975760" cy="901064"/>
          </a:xfr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AF6ED36D-FDAC-4123-A48A-812DD31A9EE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37064" y="5019331"/>
            <a:ext cx="1000800" cy="1000800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sz="1300"/>
            </a:lvl1pPr>
          </a:lstStyle>
          <a:p>
            <a:r>
              <a:rPr lang="fr-FR"/>
              <a:t>Insert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70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31C329BC-FFDC-4CD3-ABE4-D824343B7B3C}"/>
              </a:ext>
            </a:extLst>
          </p:cNvPr>
          <p:cNvSpPr/>
          <p:nvPr userDrawn="1"/>
        </p:nvSpPr>
        <p:spPr>
          <a:xfrm>
            <a:off x="13798911" y="986627"/>
            <a:ext cx="1256665" cy="92075"/>
          </a:xfrm>
          <a:custGeom>
            <a:avLst/>
            <a:gdLst/>
            <a:ahLst/>
            <a:cxnLst/>
            <a:rect l="l" t="t" r="r" b="b"/>
            <a:pathLst>
              <a:path w="1256665" h="92075">
                <a:moveTo>
                  <a:pt x="1158062" y="19088"/>
                </a:moveTo>
                <a:lnTo>
                  <a:pt x="1141564" y="19088"/>
                </a:lnTo>
                <a:lnTo>
                  <a:pt x="1164450" y="69951"/>
                </a:lnTo>
                <a:lnTo>
                  <a:pt x="1184147" y="69951"/>
                </a:lnTo>
                <a:lnTo>
                  <a:pt x="1189028" y="58381"/>
                </a:lnTo>
                <a:lnTo>
                  <a:pt x="1174737" y="58381"/>
                </a:lnTo>
                <a:lnTo>
                  <a:pt x="1158062" y="19088"/>
                </a:lnTo>
                <a:close/>
              </a:path>
              <a:path w="1256665" h="92075">
                <a:moveTo>
                  <a:pt x="1214012" y="34544"/>
                </a:moveTo>
                <a:lnTo>
                  <a:pt x="1199083" y="34544"/>
                </a:lnTo>
                <a:lnTo>
                  <a:pt x="1214005" y="69951"/>
                </a:lnTo>
                <a:lnTo>
                  <a:pt x="1233703" y="69951"/>
                </a:lnTo>
                <a:lnTo>
                  <a:pt x="1238949" y="58293"/>
                </a:lnTo>
                <a:lnTo>
                  <a:pt x="1223429" y="58293"/>
                </a:lnTo>
                <a:lnTo>
                  <a:pt x="1214012" y="34544"/>
                </a:lnTo>
                <a:close/>
              </a:path>
              <a:path w="1256665" h="92075">
                <a:moveTo>
                  <a:pt x="1207884" y="19088"/>
                </a:moveTo>
                <a:lnTo>
                  <a:pt x="1190269" y="19088"/>
                </a:lnTo>
                <a:lnTo>
                  <a:pt x="1174737" y="58381"/>
                </a:lnTo>
                <a:lnTo>
                  <a:pt x="1189028" y="58381"/>
                </a:lnTo>
                <a:lnTo>
                  <a:pt x="1199083" y="34544"/>
                </a:lnTo>
                <a:lnTo>
                  <a:pt x="1214012" y="34544"/>
                </a:lnTo>
                <a:lnTo>
                  <a:pt x="1207884" y="19088"/>
                </a:lnTo>
                <a:close/>
              </a:path>
              <a:path w="1256665" h="92075">
                <a:moveTo>
                  <a:pt x="1256588" y="19088"/>
                </a:moveTo>
                <a:lnTo>
                  <a:pt x="1240091" y="19088"/>
                </a:lnTo>
                <a:lnTo>
                  <a:pt x="1223429" y="58293"/>
                </a:lnTo>
                <a:lnTo>
                  <a:pt x="1238949" y="58293"/>
                </a:lnTo>
                <a:lnTo>
                  <a:pt x="1256588" y="19088"/>
                </a:lnTo>
                <a:close/>
              </a:path>
              <a:path w="1256665" h="92075">
                <a:moveTo>
                  <a:pt x="1104366" y="18224"/>
                </a:moveTo>
                <a:lnTo>
                  <a:pt x="1089978" y="19704"/>
                </a:lnTo>
                <a:lnTo>
                  <a:pt x="1078855" y="24364"/>
                </a:lnTo>
                <a:lnTo>
                  <a:pt x="1071680" y="32540"/>
                </a:lnTo>
                <a:lnTo>
                  <a:pt x="1069136" y="44564"/>
                </a:lnTo>
                <a:lnTo>
                  <a:pt x="1071680" y="56531"/>
                </a:lnTo>
                <a:lnTo>
                  <a:pt x="1078855" y="64681"/>
                </a:lnTo>
                <a:lnTo>
                  <a:pt x="1089978" y="69335"/>
                </a:lnTo>
                <a:lnTo>
                  <a:pt x="1104366" y="70815"/>
                </a:lnTo>
                <a:lnTo>
                  <a:pt x="1118724" y="69335"/>
                </a:lnTo>
                <a:lnTo>
                  <a:pt x="1129855" y="64681"/>
                </a:lnTo>
                <a:lnTo>
                  <a:pt x="1135351" y="58458"/>
                </a:lnTo>
                <a:lnTo>
                  <a:pt x="1090637" y="58458"/>
                </a:lnTo>
                <a:lnTo>
                  <a:pt x="1083906" y="55092"/>
                </a:lnTo>
                <a:lnTo>
                  <a:pt x="1083906" y="33934"/>
                </a:lnTo>
                <a:lnTo>
                  <a:pt x="1090637" y="30568"/>
                </a:lnTo>
                <a:lnTo>
                  <a:pt x="1135317" y="30568"/>
                </a:lnTo>
                <a:lnTo>
                  <a:pt x="1129855" y="24364"/>
                </a:lnTo>
                <a:lnTo>
                  <a:pt x="1118724" y="19704"/>
                </a:lnTo>
                <a:lnTo>
                  <a:pt x="1104366" y="18224"/>
                </a:lnTo>
                <a:close/>
              </a:path>
              <a:path w="1256665" h="92075">
                <a:moveTo>
                  <a:pt x="1135317" y="30568"/>
                </a:moveTo>
                <a:lnTo>
                  <a:pt x="1118019" y="30568"/>
                </a:lnTo>
                <a:lnTo>
                  <a:pt x="1124750" y="33934"/>
                </a:lnTo>
                <a:lnTo>
                  <a:pt x="1124750" y="55092"/>
                </a:lnTo>
                <a:lnTo>
                  <a:pt x="1118019" y="58458"/>
                </a:lnTo>
                <a:lnTo>
                  <a:pt x="1135351" y="58458"/>
                </a:lnTo>
                <a:lnTo>
                  <a:pt x="1137052" y="56531"/>
                </a:lnTo>
                <a:lnTo>
                  <a:pt x="1139609" y="44564"/>
                </a:lnTo>
                <a:lnTo>
                  <a:pt x="1137052" y="32540"/>
                </a:lnTo>
                <a:lnTo>
                  <a:pt x="1135317" y="30568"/>
                </a:lnTo>
                <a:close/>
              </a:path>
              <a:path w="1256665" h="92075">
                <a:moveTo>
                  <a:pt x="1058354" y="863"/>
                </a:moveTo>
                <a:lnTo>
                  <a:pt x="1043584" y="863"/>
                </a:lnTo>
                <a:lnTo>
                  <a:pt x="1043584" y="69951"/>
                </a:lnTo>
                <a:lnTo>
                  <a:pt x="1058354" y="69951"/>
                </a:lnTo>
                <a:lnTo>
                  <a:pt x="1058354" y="863"/>
                </a:lnTo>
                <a:close/>
              </a:path>
              <a:path w="1256665" h="92075">
                <a:moveTo>
                  <a:pt x="1011313" y="31432"/>
                </a:moveTo>
                <a:lnTo>
                  <a:pt x="996467" y="31432"/>
                </a:lnTo>
                <a:lnTo>
                  <a:pt x="996467" y="69951"/>
                </a:lnTo>
                <a:lnTo>
                  <a:pt x="1011313" y="69951"/>
                </a:lnTo>
                <a:lnTo>
                  <a:pt x="1011313" y="31432"/>
                </a:lnTo>
                <a:close/>
              </a:path>
              <a:path w="1256665" h="92075">
                <a:moveTo>
                  <a:pt x="1032814" y="19088"/>
                </a:moveTo>
                <a:lnTo>
                  <a:pt x="983081" y="19088"/>
                </a:lnTo>
                <a:lnTo>
                  <a:pt x="983081" y="31432"/>
                </a:lnTo>
                <a:lnTo>
                  <a:pt x="1032814" y="31432"/>
                </a:lnTo>
                <a:lnTo>
                  <a:pt x="1032814" y="19088"/>
                </a:lnTo>
                <a:close/>
              </a:path>
              <a:path w="1256665" h="92075">
                <a:moveTo>
                  <a:pt x="1025296" y="0"/>
                </a:moveTo>
                <a:lnTo>
                  <a:pt x="1017523" y="0"/>
                </a:lnTo>
                <a:lnTo>
                  <a:pt x="1007970" y="931"/>
                </a:lnTo>
                <a:lnTo>
                  <a:pt x="1001428" y="3759"/>
                </a:lnTo>
                <a:lnTo>
                  <a:pt x="997669" y="8529"/>
                </a:lnTo>
                <a:lnTo>
                  <a:pt x="996467" y="15290"/>
                </a:lnTo>
                <a:lnTo>
                  <a:pt x="996467" y="19088"/>
                </a:lnTo>
                <a:lnTo>
                  <a:pt x="1011313" y="19088"/>
                </a:lnTo>
                <a:lnTo>
                  <a:pt x="1011567" y="12700"/>
                </a:lnTo>
                <a:lnTo>
                  <a:pt x="1013726" y="10883"/>
                </a:lnTo>
                <a:lnTo>
                  <a:pt x="1032814" y="10883"/>
                </a:lnTo>
                <a:lnTo>
                  <a:pt x="1032814" y="863"/>
                </a:lnTo>
                <a:lnTo>
                  <a:pt x="1025296" y="0"/>
                </a:lnTo>
                <a:close/>
              </a:path>
              <a:path w="1256665" h="92075">
                <a:moveTo>
                  <a:pt x="1032814" y="10883"/>
                </a:moveTo>
                <a:lnTo>
                  <a:pt x="1025994" y="10883"/>
                </a:lnTo>
                <a:lnTo>
                  <a:pt x="1029449" y="11061"/>
                </a:lnTo>
                <a:lnTo>
                  <a:pt x="1032814" y="11315"/>
                </a:lnTo>
                <a:lnTo>
                  <a:pt x="1032814" y="10883"/>
                </a:lnTo>
                <a:close/>
              </a:path>
              <a:path w="1256665" h="92075">
                <a:moveTo>
                  <a:pt x="926706" y="863"/>
                </a:moveTo>
                <a:lnTo>
                  <a:pt x="911936" y="863"/>
                </a:lnTo>
                <a:lnTo>
                  <a:pt x="911936" y="69951"/>
                </a:lnTo>
                <a:lnTo>
                  <a:pt x="926706" y="69951"/>
                </a:lnTo>
                <a:lnTo>
                  <a:pt x="926706" y="863"/>
                </a:lnTo>
                <a:close/>
              </a:path>
              <a:path w="1256665" h="92075">
                <a:moveTo>
                  <a:pt x="870343" y="37401"/>
                </a:moveTo>
                <a:lnTo>
                  <a:pt x="861631" y="37401"/>
                </a:lnTo>
                <a:lnTo>
                  <a:pt x="850026" y="38252"/>
                </a:lnTo>
                <a:lnTo>
                  <a:pt x="840244" y="41117"/>
                </a:lnTo>
                <a:lnTo>
                  <a:pt x="833492" y="46461"/>
                </a:lnTo>
                <a:lnTo>
                  <a:pt x="830973" y="54749"/>
                </a:lnTo>
                <a:lnTo>
                  <a:pt x="832585" y="62103"/>
                </a:lnTo>
                <a:lnTo>
                  <a:pt x="837199" y="67087"/>
                </a:lnTo>
                <a:lnTo>
                  <a:pt x="844486" y="69919"/>
                </a:lnTo>
                <a:lnTo>
                  <a:pt x="854113" y="70815"/>
                </a:lnTo>
                <a:lnTo>
                  <a:pt x="862743" y="70313"/>
                </a:lnTo>
                <a:lnTo>
                  <a:pt x="870702" y="68880"/>
                </a:lnTo>
                <a:lnTo>
                  <a:pt x="878094" y="66620"/>
                </a:lnTo>
                <a:lnTo>
                  <a:pt x="885024" y="63639"/>
                </a:lnTo>
                <a:lnTo>
                  <a:pt x="899871" y="63639"/>
                </a:lnTo>
                <a:lnTo>
                  <a:pt x="899871" y="59931"/>
                </a:lnTo>
                <a:lnTo>
                  <a:pt x="850658" y="59931"/>
                </a:lnTo>
                <a:lnTo>
                  <a:pt x="845731" y="59499"/>
                </a:lnTo>
                <a:lnTo>
                  <a:pt x="845731" y="48971"/>
                </a:lnTo>
                <a:lnTo>
                  <a:pt x="852385" y="47066"/>
                </a:lnTo>
                <a:lnTo>
                  <a:pt x="899871" y="47066"/>
                </a:lnTo>
                <a:lnTo>
                  <a:pt x="899871" y="44297"/>
                </a:lnTo>
                <a:lnTo>
                  <a:pt x="899248" y="41021"/>
                </a:lnTo>
                <a:lnTo>
                  <a:pt x="885024" y="41021"/>
                </a:lnTo>
                <a:lnTo>
                  <a:pt x="878382" y="38773"/>
                </a:lnTo>
                <a:lnTo>
                  <a:pt x="870343" y="37401"/>
                </a:lnTo>
                <a:close/>
              </a:path>
              <a:path w="1256665" h="92075">
                <a:moveTo>
                  <a:pt x="899871" y="63639"/>
                </a:moveTo>
                <a:lnTo>
                  <a:pt x="885024" y="63639"/>
                </a:lnTo>
                <a:lnTo>
                  <a:pt x="885024" y="69951"/>
                </a:lnTo>
                <a:lnTo>
                  <a:pt x="899871" y="69951"/>
                </a:lnTo>
                <a:lnTo>
                  <a:pt x="899871" y="63639"/>
                </a:lnTo>
                <a:close/>
              </a:path>
              <a:path w="1256665" h="92075">
                <a:moveTo>
                  <a:pt x="899871" y="47066"/>
                </a:moveTo>
                <a:lnTo>
                  <a:pt x="872858" y="47066"/>
                </a:lnTo>
                <a:lnTo>
                  <a:pt x="879843" y="48526"/>
                </a:lnTo>
                <a:lnTo>
                  <a:pt x="885024" y="50177"/>
                </a:lnTo>
                <a:lnTo>
                  <a:pt x="885024" y="54152"/>
                </a:lnTo>
                <a:lnTo>
                  <a:pt x="878782" y="56432"/>
                </a:lnTo>
                <a:lnTo>
                  <a:pt x="871850" y="58266"/>
                </a:lnTo>
                <a:lnTo>
                  <a:pt x="864834" y="59487"/>
                </a:lnTo>
                <a:lnTo>
                  <a:pt x="858342" y="59931"/>
                </a:lnTo>
                <a:lnTo>
                  <a:pt x="899871" y="59931"/>
                </a:lnTo>
                <a:lnTo>
                  <a:pt x="899871" y="47066"/>
                </a:lnTo>
                <a:close/>
              </a:path>
              <a:path w="1256665" h="92075">
                <a:moveTo>
                  <a:pt x="896313" y="30568"/>
                </a:moveTo>
                <a:lnTo>
                  <a:pt x="872591" y="30568"/>
                </a:lnTo>
                <a:lnTo>
                  <a:pt x="885024" y="31356"/>
                </a:lnTo>
                <a:lnTo>
                  <a:pt x="885024" y="41021"/>
                </a:lnTo>
                <a:lnTo>
                  <a:pt x="899248" y="41021"/>
                </a:lnTo>
                <a:lnTo>
                  <a:pt x="897554" y="32101"/>
                </a:lnTo>
                <a:lnTo>
                  <a:pt x="896313" y="30568"/>
                </a:lnTo>
                <a:close/>
              </a:path>
              <a:path w="1256665" h="92075">
                <a:moveTo>
                  <a:pt x="866381" y="18224"/>
                </a:moveTo>
                <a:lnTo>
                  <a:pt x="858482" y="18572"/>
                </a:lnTo>
                <a:lnTo>
                  <a:pt x="850692" y="19592"/>
                </a:lnTo>
                <a:lnTo>
                  <a:pt x="842951" y="21246"/>
                </a:lnTo>
                <a:lnTo>
                  <a:pt x="835202" y="23495"/>
                </a:lnTo>
                <a:lnTo>
                  <a:pt x="840473" y="34277"/>
                </a:lnTo>
                <a:lnTo>
                  <a:pt x="847882" y="32390"/>
                </a:lnTo>
                <a:lnTo>
                  <a:pt x="854502" y="31261"/>
                </a:lnTo>
                <a:lnTo>
                  <a:pt x="860409" y="30712"/>
                </a:lnTo>
                <a:lnTo>
                  <a:pt x="865682" y="30568"/>
                </a:lnTo>
                <a:lnTo>
                  <a:pt x="896313" y="30568"/>
                </a:lnTo>
                <a:lnTo>
                  <a:pt x="891027" y="24041"/>
                </a:lnTo>
                <a:lnTo>
                  <a:pt x="880549" y="19590"/>
                </a:lnTo>
                <a:lnTo>
                  <a:pt x="866381" y="18224"/>
                </a:lnTo>
                <a:close/>
              </a:path>
              <a:path w="1256665" h="92075">
                <a:moveTo>
                  <a:pt x="796963" y="31432"/>
                </a:moveTo>
                <a:lnTo>
                  <a:pt x="782116" y="31432"/>
                </a:lnTo>
                <a:lnTo>
                  <a:pt x="782116" y="54673"/>
                </a:lnTo>
                <a:lnTo>
                  <a:pt x="783645" y="61926"/>
                </a:lnTo>
                <a:lnTo>
                  <a:pt x="787992" y="66949"/>
                </a:lnTo>
                <a:lnTo>
                  <a:pt x="794798" y="69870"/>
                </a:lnTo>
                <a:lnTo>
                  <a:pt x="803706" y="70815"/>
                </a:lnTo>
                <a:lnTo>
                  <a:pt x="810526" y="70815"/>
                </a:lnTo>
                <a:lnTo>
                  <a:pt x="816140" y="70383"/>
                </a:lnTo>
                <a:lnTo>
                  <a:pt x="821054" y="69507"/>
                </a:lnTo>
                <a:lnTo>
                  <a:pt x="821054" y="58458"/>
                </a:lnTo>
                <a:lnTo>
                  <a:pt x="798868" y="58458"/>
                </a:lnTo>
                <a:lnTo>
                  <a:pt x="796963" y="55956"/>
                </a:lnTo>
                <a:lnTo>
                  <a:pt x="796963" y="31432"/>
                </a:lnTo>
                <a:close/>
              </a:path>
              <a:path w="1256665" h="92075">
                <a:moveTo>
                  <a:pt x="821054" y="57607"/>
                </a:moveTo>
                <a:lnTo>
                  <a:pt x="815098" y="58458"/>
                </a:lnTo>
                <a:lnTo>
                  <a:pt x="821054" y="58458"/>
                </a:lnTo>
                <a:lnTo>
                  <a:pt x="821054" y="57607"/>
                </a:lnTo>
                <a:close/>
              </a:path>
              <a:path w="1256665" h="92075">
                <a:moveTo>
                  <a:pt x="821054" y="19088"/>
                </a:moveTo>
                <a:lnTo>
                  <a:pt x="768730" y="19088"/>
                </a:lnTo>
                <a:lnTo>
                  <a:pt x="768730" y="31432"/>
                </a:lnTo>
                <a:lnTo>
                  <a:pt x="821054" y="31432"/>
                </a:lnTo>
                <a:lnTo>
                  <a:pt x="821054" y="19088"/>
                </a:lnTo>
                <a:close/>
              </a:path>
              <a:path w="1256665" h="92075">
                <a:moveTo>
                  <a:pt x="796963" y="4318"/>
                </a:moveTo>
                <a:lnTo>
                  <a:pt x="782116" y="8547"/>
                </a:lnTo>
                <a:lnTo>
                  <a:pt x="782116" y="19088"/>
                </a:lnTo>
                <a:lnTo>
                  <a:pt x="796963" y="19088"/>
                </a:lnTo>
                <a:lnTo>
                  <a:pt x="796963" y="4318"/>
                </a:lnTo>
                <a:close/>
              </a:path>
              <a:path w="1256665" h="92075">
                <a:moveTo>
                  <a:pt x="758456" y="19088"/>
                </a:moveTo>
                <a:lnTo>
                  <a:pt x="743699" y="19088"/>
                </a:lnTo>
                <a:lnTo>
                  <a:pt x="743699" y="69951"/>
                </a:lnTo>
                <a:lnTo>
                  <a:pt x="758456" y="69951"/>
                </a:lnTo>
                <a:lnTo>
                  <a:pt x="758456" y="19088"/>
                </a:lnTo>
                <a:close/>
              </a:path>
              <a:path w="1256665" h="92075">
                <a:moveTo>
                  <a:pt x="758456" y="863"/>
                </a:moveTo>
                <a:lnTo>
                  <a:pt x="743699" y="863"/>
                </a:lnTo>
                <a:lnTo>
                  <a:pt x="743699" y="13728"/>
                </a:lnTo>
                <a:lnTo>
                  <a:pt x="758456" y="13728"/>
                </a:lnTo>
                <a:lnTo>
                  <a:pt x="758456" y="863"/>
                </a:lnTo>
                <a:close/>
              </a:path>
              <a:path w="1256665" h="92075">
                <a:moveTo>
                  <a:pt x="666610" y="75565"/>
                </a:moveTo>
                <a:lnTo>
                  <a:pt x="666610" y="87477"/>
                </a:lnTo>
                <a:lnTo>
                  <a:pt x="671585" y="88657"/>
                </a:lnTo>
                <a:lnTo>
                  <a:pt x="678845" y="89989"/>
                </a:lnTo>
                <a:lnTo>
                  <a:pt x="687950" y="91078"/>
                </a:lnTo>
                <a:lnTo>
                  <a:pt x="698461" y="91528"/>
                </a:lnTo>
                <a:lnTo>
                  <a:pt x="711770" y="89802"/>
                </a:lnTo>
                <a:lnTo>
                  <a:pt x="722266" y="84448"/>
                </a:lnTo>
                <a:lnTo>
                  <a:pt x="726188" y="79184"/>
                </a:lnTo>
                <a:lnTo>
                  <a:pt x="695185" y="79184"/>
                </a:lnTo>
                <a:lnTo>
                  <a:pt x="686821" y="78776"/>
                </a:lnTo>
                <a:lnTo>
                  <a:pt x="678921" y="77793"/>
                </a:lnTo>
                <a:lnTo>
                  <a:pt x="672009" y="76602"/>
                </a:lnTo>
                <a:lnTo>
                  <a:pt x="666610" y="75565"/>
                </a:lnTo>
                <a:close/>
              </a:path>
              <a:path w="1256665" h="92075">
                <a:moveTo>
                  <a:pt x="731621" y="60274"/>
                </a:moveTo>
                <a:lnTo>
                  <a:pt x="716775" y="60274"/>
                </a:lnTo>
                <a:lnTo>
                  <a:pt x="715294" y="68731"/>
                </a:lnTo>
                <a:lnTo>
                  <a:pt x="711485" y="74620"/>
                </a:lnTo>
                <a:lnTo>
                  <a:pt x="704923" y="78063"/>
                </a:lnTo>
                <a:lnTo>
                  <a:pt x="695185" y="79184"/>
                </a:lnTo>
                <a:lnTo>
                  <a:pt x="726188" y="79184"/>
                </a:lnTo>
                <a:lnTo>
                  <a:pt x="729149" y="75209"/>
                </a:lnTo>
                <a:lnTo>
                  <a:pt x="731621" y="61823"/>
                </a:lnTo>
                <a:lnTo>
                  <a:pt x="731621" y="60274"/>
                </a:lnTo>
                <a:close/>
              </a:path>
              <a:path w="1256665" h="92075">
                <a:moveTo>
                  <a:pt x="691045" y="18224"/>
                </a:moveTo>
                <a:lnTo>
                  <a:pt x="679021" y="19691"/>
                </a:lnTo>
                <a:lnTo>
                  <a:pt x="669570" y="24268"/>
                </a:lnTo>
                <a:lnTo>
                  <a:pt x="663389" y="32213"/>
                </a:lnTo>
                <a:lnTo>
                  <a:pt x="661174" y="43789"/>
                </a:lnTo>
                <a:lnTo>
                  <a:pt x="663389" y="55352"/>
                </a:lnTo>
                <a:lnTo>
                  <a:pt x="669570" y="63295"/>
                </a:lnTo>
                <a:lnTo>
                  <a:pt x="679021" y="67872"/>
                </a:lnTo>
                <a:lnTo>
                  <a:pt x="691045" y="69342"/>
                </a:lnTo>
                <a:lnTo>
                  <a:pt x="699399" y="68727"/>
                </a:lnTo>
                <a:lnTo>
                  <a:pt x="706467" y="66946"/>
                </a:lnTo>
                <a:lnTo>
                  <a:pt x="712256" y="64096"/>
                </a:lnTo>
                <a:lnTo>
                  <a:pt x="716775" y="60274"/>
                </a:lnTo>
                <a:lnTo>
                  <a:pt x="731621" y="60274"/>
                </a:lnTo>
                <a:lnTo>
                  <a:pt x="731621" y="56997"/>
                </a:lnTo>
                <a:lnTo>
                  <a:pt x="682497" y="56997"/>
                </a:lnTo>
                <a:lnTo>
                  <a:pt x="675932" y="53111"/>
                </a:lnTo>
                <a:lnTo>
                  <a:pt x="675932" y="34467"/>
                </a:lnTo>
                <a:lnTo>
                  <a:pt x="682497" y="30568"/>
                </a:lnTo>
                <a:lnTo>
                  <a:pt x="731621" y="30568"/>
                </a:lnTo>
                <a:lnTo>
                  <a:pt x="731621" y="27292"/>
                </a:lnTo>
                <a:lnTo>
                  <a:pt x="716775" y="27292"/>
                </a:lnTo>
                <a:lnTo>
                  <a:pt x="712306" y="23475"/>
                </a:lnTo>
                <a:lnTo>
                  <a:pt x="706534" y="20624"/>
                </a:lnTo>
                <a:lnTo>
                  <a:pt x="699449" y="18841"/>
                </a:lnTo>
                <a:lnTo>
                  <a:pt x="691045" y="18224"/>
                </a:lnTo>
                <a:close/>
              </a:path>
              <a:path w="1256665" h="92075">
                <a:moveTo>
                  <a:pt x="731621" y="30568"/>
                </a:moveTo>
                <a:lnTo>
                  <a:pt x="710298" y="30568"/>
                </a:lnTo>
                <a:lnTo>
                  <a:pt x="716775" y="34467"/>
                </a:lnTo>
                <a:lnTo>
                  <a:pt x="716775" y="53111"/>
                </a:lnTo>
                <a:lnTo>
                  <a:pt x="710298" y="56997"/>
                </a:lnTo>
                <a:lnTo>
                  <a:pt x="731621" y="56997"/>
                </a:lnTo>
                <a:lnTo>
                  <a:pt x="731621" y="30568"/>
                </a:lnTo>
                <a:close/>
              </a:path>
              <a:path w="1256665" h="92075">
                <a:moveTo>
                  <a:pt x="731621" y="19088"/>
                </a:moveTo>
                <a:lnTo>
                  <a:pt x="716775" y="19088"/>
                </a:lnTo>
                <a:lnTo>
                  <a:pt x="716775" y="27292"/>
                </a:lnTo>
                <a:lnTo>
                  <a:pt x="731621" y="27292"/>
                </a:lnTo>
                <a:lnTo>
                  <a:pt x="731621" y="19088"/>
                </a:lnTo>
                <a:close/>
              </a:path>
              <a:path w="1256665" h="92075">
                <a:moveTo>
                  <a:pt x="650379" y="19088"/>
                </a:moveTo>
                <a:lnTo>
                  <a:pt x="635609" y="19088"/>
                </a:lnTo>
                <a:lnTo>
                  <a:pt x="635609" y="69951"/>
                </a:lnTo>
                <a:lnTo>
                  <a:pt x="650379" y="69951"/>
                </a:lnTo>
                <a:lnTo>
                  <a:pt x="650379" y="19088"/>
                </a:lnTo>
                <a:close/>
              </a:path>
              <a:path w="1256665" h="92075">
                <a:moveTo>
                  <a:pt x="650379" y="863"/>
                </a:moveTo>
                <a:lnTo>
                  <a:pt x="635609" y="863"/>
                </a:lnTo>
                <a:lnTo>
                  <a:pt x="635609" y="13728"/>
                </a:lnTo>
                <a:lnTo>
                  <a:pt x="650379" y="13728"/>
                </a:lnTo>
                <a:lnTo>
                  <a:pt x="650379" y="863"/>
                </a:lnTo>
                <a:close/>
              </a:path>
              <a:path w="1256665" h="92075">
                <a:moveTo>
                  <a:pt x="583387" y="18224"/>
                </a:moveTo>
                <a:lnTo>
                  <a:pt x="571773" y="19607"/>
                </a:lnTo>
                <a:lnTo>
                  <a:pt x="562121" y="24107"/>
                </a:lnTo>
                <a:lnTo>
                  <a:pt x="555526" y="32251"/>
                </a:lnTo>
                <a:lnTo>
                  <a:pt x="553084" y="44564"/>
                </a:lnTo>
                <a:lnTo>
                  <a:pt x="555526" y="56863"/>
                </a:lnTo>
                <a:lnTo>
                  <a:pt x="562121" y="64976"/>
                </a:lnTo>
                <a:lnTo>
                  <a:pt x="571773" y="69445"/>
                </a:lnTo>
                <a:lnTo>
                  <a:pt x="583387" y="70815"/>
                </a:lnTo>
                <a:lnTo>
                  <a:pt x="591206" y="70252"/>
                </a:lnTo>
                <a:lnTo>
                  <a:pt x="598125" y="68580"/>
                </a:lnTo>
                <a:lnTo>
                  <a:pt x="604025" y="65821"/>
                </a:lnTo>
                <a:lnTo>
                  <a:pt x="608787" y="62001"/>
                </a:lnTo>
                <a:lnTo>
                  <a:pt x="623544" y="62001"/>
                </a:lnTo>
                <a:lnTo>
                  <a:pt x="623544" y="58458"/>
                </a:lnTo>
                <a:lnTo>
                  <a:pt x="575106" y="58458"/>
                </a:lnTo>
                <a:lnTo>
                  <a:pt x="567943" y="54571"/>
                </a:lnTo>
                <a:lnTo>
                  <a:pt x="567943" y="34467"/>
                </a:lnTo>
                <a:lnTo>
                  <a:pt x="575106" y="30568"/>
                </a:lnTo>
                <a:lnTo>
                  <a:pt x="623544" y="30568"/>
                </a:lnTo>
                <a:lnTo>
                  <a:pt x="623544" y="27025"/>
                </a:lnTo>
                <a:lnTo>
                  <a:pt x="608787" y="27025"/>
                </a:lnTo>
                <a:lnTo>
                  <a:pt x="604025" y="23212"/>
                </a:lnTo>
                <a:lnTo>
                  <a:pt x="598125" y="20458"/>
                </a:lnTo>
                <a:lnTo>
                  <a:pt x="591206" y="18787"/>
                </a:lnTo>
                <a:lnTo>
                  <a:pt x="583387" y="18224"/>
                </a:lnTo>
                <a:close/>
              </a:path>
              <a:path w="1256665" h="92075">
                <a:moveTo>
                  <a:pt x="623544" y="62001"/>
                </a:moveTo>
                <a:lnTo>
                  <a:pt x="608787" y="62001"/>
                </a:lnTo>
                <a:lnTo>
                  <a:pt x="608787" y="69951"/>
                </a:lnTo>
                <a:lnTo>
                  <a:pt x="623544" y="69951"/>
                </a:lnTo>
                <a:lnTo>
                  <a:pt x="623544" y="62001"/>
                </a:lnTo>
                <a:close/>
              </a:path>
              <a:path w="1256665" h="92075">
                <a:moveTo>
                  <a:pt x="623544" y="30568"/>
                </a:moveTo>
                <a:lnTo>
                  <a:pt x="601522" y="30568"/>
                </a:lnTo>
                <a:lnTo>
                  <a:pt x="608787" y="34467"/>
                </a:lnTo>
                <a:lnTo>
                  <a:pt x="608787" y="54571"/>
                </a:lnTo>
                <a:lnTo>
                  <a:pt x="601522" y="58458"/>
                </a:lnTo>
                <a:lnTo>
                  <a:pt x="623544" y="58458"/>
                </a:lnTo>
                <a:lnTo>
                  <a:pt x="623544" y="30568"/>
                </a:lnTo>
                <a:close/>
              </a:path>
              <a:path w="1256665" h="92075">
                <a:moveTo>
                  <a:pt x="623544" y="863"/>
                </a:moveTo>
                <a:lnTo>
                  <a:pt x="608787" y="863"/>
                </a:lnTo>
                <a:lnTo>
                  <a:pt x="608787" y="27025"/>
                </a:lnTo>
                <a:lnTo>
                  <a:pt x="623544" y="27025"/>
                </a:lnTo>
                <a:lnTo>
                  <a:pt x="623544" y="863"/>
                </a:lnTo>
                <a:close/>
              </a:path>
              <a:path w="1256665" h="92075">
                <a:moveTo>
                  <a:pt x="462800" y="18224"/>
                </a:moveTo>
                <a:lnTo>
                  <a:pt x="448589" y="19704"/>
                </a:lnTo>
                <a:lnTo>
                  <a:pt x="437446" y="24364"/>
                </a:lnTo>
                <a:lnTo>
                  <a:pt x="430173" y="32540"/>
                </a:lnTo>
                <a:lnTo>
                  <a:pt x="427570" y="44564"/>
                </a:lnTo>
                <a:lnTo>
                  <a:pt x="430220" y="56531"/>
                </a:lnTo>
                <a:lnTo>
                  <a:pt x="437500" y="64681"/>
                </a:lnTo>
                <a:lnTo>
                  <a:pt x="448407" y="69335"/>
                </a:lnTo>
                <a:lnTo>
                  <a:pt x="461937" y="70815"/>
                </a:lnTo>
                <a:lnTo>
                  <a:pt x="474841" y="69652"/>
                </a:lnTo>
                <a:lnTo>
                  <a:pt x="485132" y="66124"/>
                </a:lnTo>
                <a:lnTo>
                  <a:pt x="492524" y="60169"/>
                </a:lnTo>
                <a:lnTo>
                  <a:pt x="493200" y="58813"/>
                </a:lnTo>
                <a:lnTo>
                  <a:pt x="452094" y="58813"/>
                </a:lnTo>
                <a:lnTo>
                  <a:pt x="444322" y="56134"/>
                </a:lnTo>
                <a:lnTo>
                  <a:pt x="442683" y="48006"/>
                </a:lnTo>
                <a:lnTo>
                  <a:pt x="497585" y="48006"/>
                </a:lnTo>
                <a:lnTo>
                  <a:pt x="495815" y="38608"/>
                </a:lnTo>
                <a:lnTo>
                  <a:pt x="443191" y="38608"/>
                </a:lnTo>
                <a:lnTo>
                  <a:pt x="445528" y="31432"/>
                </a:lnTo>
                <a:lnTo>
                  <a:pt x="452615" y="29451"/>
                </a:lnTo>
                <a:lnTo>
                  <a:pt x="491513" y="29451"/>
                </a:lnTo>
                <a:lnTo>
                  <a:pt x="487446" y="24437"/>
                </a:lnTo>
                <a:lnTo>
                  <a:pt x="476395" y="19623"/>
                </a:lnTo>
                <a:lnTo>
                  <a:pt x="462800" y="18224"/>
                </a:lnTo>
                <a:close/>
              </a:path>
              <a:path w="1256665" h="92075">
                <a:moveTo>
                  <a:pt x="496735" y="51727"/>
                </a:moveTo>
                <a:lnTo>
                  <a:pt x="482053" y="51727"/>
                </a:lnTo>
                <a:lnTo>
                  <a:pt x="478345" y="56908"/>
                </a:lnTo>
                <a:lnTo>
                  <a:pt x="472122" y="58813"/>
                </a:lnTo>
                <a:lnTo>
                  <a:pt x="493200" y="58813"/>
                </a:lnTo>
                <a:lnTo>
                  <a:pt x="496735" y="51727"/>
                </a:lnTo>
                <a:close/>
              </a:path>
              <a:path w="1256665" h="92075">
                <a:moveTo>
                  <a:pt x="491513" y="29451"/>
                </a:moveTo>
                <a:lnTo>
                  <a:pt x="472046" y="29451"/>
                </a:lnTo>
                <a:lnTo>
                  <a:pt x="479297" y="31432"/>
                </a:lnTo>
                <a:lnTo>
                  <a:pt x="481787" y="38608"/>
                </a:lnTo>
                <a:lnTo>
                  <a:pt x="495815" y="38608"/>
                </a:lnTo>
                <a:lnTo>
                  <a:pt x="494870" y="33590"/>
                </a:lnTo>
                <a:lnTo>
                  <a:pt x="491513" y="29451"/>
                </a:lnTo>
                <a:close/>
              </a:path>
              <a:path w="1256665" h="92075">
                <a:moveTo>
                  <a:pt x="368858" y="19088"/>
                </a:moveTo>
                <a:lnTo>
                  <a:pt x="352463" y="19088"/>
                </a:lnTo>
                <a:lnTo>
                  <a:pt x="378193" y="69951"/>
                </a:lnTo>
                <a:lnTo>
                  <a:pt x="399262" y="69951"/>
                </a:lnTo>
                <a:lnTo>
                  <a:pt x="404565" y="59499"/>
                </a:lnTo>
                <a:lnTo>
                  <a:pt x="388810" y="59499"/>
                </a:lnTo>
                <a:lnTo>
                  <a:pt x="368858" y="19088"/>
                </a:lnTo>
                <a:close/>
              </a:path>
              <a:path w="1256665" h="92075">
                <a:moveTo>
                  <a:pt x="425068" y="19088"/>
                </a:moveTo>
                <a:lnTo>
                  <a:pt x="408673" y="19088"/>
                </a:lnTo>
                <a:lnTo>
                  <a:pt x="388810" y="59499"/>
                </a:lnTo>
                <a:lnTo>
                  <a:pt x="404565" y="59499"/>
                </a:lnTo>
                <a:lnTo>
                  <a:pt x="425068" y="19088"/>
                </a:lnTo>
                <a:close/>
              </a:path>
              <a:path w="1256665" h="92075">
                <a:moveTo>
                  <a:pt x="343052" y="19088"/>
                </a:moveTo>
                <a:lnTo>
                  <a:pt x="328282" y="19088"/>
                </a:lnTo>
                <a:lnTo>
                  <a:pt x="328282" y="69951"/>
                </a:lnTo>
                <a:lnTo>
                  <a:pt x="343052" y="69951"/>
                </a:lnTo>
                <a:lnTo>
                  <a:pt x="343052" y="19088"/>
                </a:lnTo>
                <a:close/>
              </a:path>
              <a:path w="1256665" h="92075">
                <a:moveTo>
                  <a:pt x="343052" y="863"/>
                </a:moveTo>
                <a:lnTo>
                  <a:pt x="328282" y="863"/>
                </a:lnTo>
                <a:lnTo>
                  <a:pt x="328282" y="13728"/>
                </a:lnTo>
                <a:lnTo>
                  <a:pt x="343052" y="13728"/>
                </a:lnTo>
                <a:lnTo>
                  <a:pt x="343052" y="863"/>
                </a:lnTo>
                <a:close/>
              </a:path>
              <a:path w="1256665" h="92075">
                <a:moveTo>
                  <a:pt x="293001" y="31432"/>
                </a:moveTo>
                <a:lnTo>
                  <a:pt x="278142" y="31432"/>
                </a:lnTo>
                <a:lnTo>
                  <a:pt x="278142" y="54673"/>
                </a:lnTo>
                <a:lnTo>
                  <a:pt x="279669" y="61926"/>
                </a:lnTo>
                <a:lnTo>
                  <a:pt x="284013" y="66949"/>
                </a:lnTo>
                <a:lnTo>
                  <a:pt x="290819" y="69870"/>
                </a:lnTo>
                <a:lnTo>
                  <a:pt x="299732" y="70815"/>
                </a:lnTo>
                <a:lnTo>
                  <a:pt x="306552" y="70815"/>
                </a:lnTo>
                <a:lnTo>
                  <a:pt x="312165" y="70383"/>
                </a:lnTo>
                <a:lnTo>
                  <a:pt x="317093" y="69507"/>
                </a:lnTo>
                <a:lnTo>
                  <a:pt x="317093" y="58458"/>
                </a:lnTo>
                <a:lnTo>
                  <a:pt x="294906" y="58458"/>
                </a:lnTo>
                <a:lnTo>
                  <a:pt x="293001" y="55956"/>
                </a:lnTo>
                <a:lnTo>
                  <a:pt x="293001" y="31432"/>
                </a:lnTo>
                <a:close/>
              </a:path>
              <a:path w="1256665" h="92075">
                <a:moveTo>
                  <a:pt x="317093" y="57607"/>
                </a:moveTo>
                <a:lnTo>
                  <a:pt x="311124" y="58458"/>
                </a:lnTo>
                <a:lnTo>
                  <a:pt x="317093" y="58458"/>
                </a:lnTo>
                <a:lnTo>
                  <a:pt x="317093" y="57607"/>
                </a:lnTo>
                <a:close/>
              </a:path>
              <a:path w="1256665" h="92075">
                <a:moveTo>
                  <a:pt x="317093" y="19088"/>
                </a:moveTo>
                <a:lnTo>
                  <a:pt x="264756" y="19088"/>
                </a:lnTo>
                <a:lnTo>
                  <a:pt x="264756" y="31432"/>
                </a:lnTo>
                <a:lnTo>
                  <a:pt x="317093" y="31432"/>
                </a:lnTo>
                <a:lnTo>
                  <a:pt x="317093" y="19088"/>
                </a:lnTo>
                <a:close/>
              </a:path>
              <a:path w="1256665" h="92075">
                <a:moveTo>
                  <a:pt x="293001" y="4318"/>
                </a:moveTo>
                <a:lnTo>
                  <a:pt x="278142" y="8547"/>
                </a:lnTo>
                <a:lnTo>
                  <a:pt x="278142" y="19088"/>
                </a:lnTo>
                <a:lnTo>
                  <a:pt x="293001" y="19088"/>
                </a:lnTo>
                <a:lnTo>
                  <a:pt x="293001" y="4318"/>
                </a:lnTo>
                <a:close/>
              </a:path>
              <a:path w="1256665" h="92075">
                <a:moveTo>
                  <a:pt x="254495" y="19088"/>
                </a:moveTo>
                <a:lnTo>
                  <a:pt x="239725" y="19088"/>
                </a:lnTo>
                <a:lnTo>
                  <a:pt x="239725" y="69951"/>
                </a:lnTo>
                <a:lnTo>
                  <a:pt x="254495" y="69951"/>
                </a:lnTo>
                <a:lnTo>
                  <a:pt x="254495" y="19088"/>
                </a:lnTo>
                <a:close/>
              </a:path>
              <a:path w="1256665" h="92075">
                <a:moveTo>
                  <a:pt x="254495" y="863"/>
                </a:moveTo>
                <a:lnTo>
                  <a:pt x="239725" y="863"/>
                </a:lnTo>
                <a:lnTo>
                  <a:pt x="239725" y="13728"/>
                </a:lnTo>
                <a:lnTo>
                  <a:pt x="254495" y="13728"/>
                </a:lnTo>
                <a:lnTo>
                  <a:pt x="254495" y="863"/>
                </a:lnTo>
                <a:close/>
              </a:path>
              <a:path w="1256665" h="92075">
                <a:moveTo>
                  <a:pt x="173431" y="52070"/>
                </a:moveTo>
                <a:lnTo>
                  <a:pt x="158661" y="52070"/>
                </a:lnTo>
                <a:lnTo>
                  <a:pt x="161801" y="61846"/>
                </a:lnTo>
                <a:lnTo>
                  <a:pt x="170179" y="67529"/>
                </a:lnTo>
                <a:lnTo>
                  <a:pt x="182235" y="70168"/>
                </a:lnTo>
                <a:lnTo>
                  <a:pt x="196405" y="70815"/>
                </a:lnTo>
                <a:lnTo>
                  <a:pt x="209756" y="70198"/>
                </a:lnTo>
                <a:lnTo>
                  <a:pt x="220022" y="67767"/>
                </a:lnTo>
                <a:lnTo>
                  <a:pt x="226614" y="62649"/>
                </a:lnTo>
                <a:lnTo>
                  <a:pt x="227436" y="59588"/>
                </a:lnTo>
                <a:lnTo>
                  <a:pt x="179044" y="59588"/>
                </a:lnTo>
                <a:lnTo>
                  <a:pt x="173431" y="57518"/>
                </a:lnTo>
                <a:lnTo>
                  <a:pt x="173431" y="52070"/>
                </a:lnTo>
                <a:close/>
              </a:path>
              <a:path w="1256665" h="92075">
                <a:moveTo>
                  <a:pt x="194144" y="18224"/>
                </a:moveTo>
                <a:lnTo>
                  <a:pt x="181188" y="18835"/>
                </a:lnTo>
                <a:lnTo>
                  <a:pt x="170514" y="21142"/>
                </a:lnTo>
                <a:lnTo>
                  <a:pt x="163189" y="25950"/>
                </a:lnTo>
                <a:lnTo>
                  <a:pt x="160477" y="34023"/>
                </a:lnTo>
                <a:lnTo>
                  <a:pt x="162540" y="41404"/>
                </a:lnTo>
                <a:lnTo>
                  <a:pt x="168757" y="45778"/>
                </a:lnTo>
                <a:lnTo>
                  <a:pt x="179165" y="48098"/>
                </a:lnTo>
                <a:lnTo>
                  <a:pt x="193801" y="49314"/>
                </a:lnTo>
                <a:lnTo>
                  <a:pt x="211683" y="50431"/>
                </a:lnTo>
                <a:lnTo>
                  <a:pt x="214109" y="50685"/>
                </a:lnTo>
                <a:lnTo>
                  <a:pt x="214109" y="58547"/>
                </a:lnTo>
                <a:lnTo>
                  <a:pt x="211505" y="59588"/>
                </a:lnTo>
                <a:lnTo>
                  <a:pt x="227436" y="59588"/>
                </a:lnTo>
                <a:lnTo>
                  <a:pt x="195529" y="38430"/>
                </a:lnTo>
                <a:lnTo>
                  <a:pt x="178003" y="37134"/>
                </a:lnTo>
                <a:lnTo>
                  <a:pt x="175323" y="36614"/>
                </a:lnTo>
                <a:lnTo>
                  <a:pt x="175323" y="30492"/>
                </a:lnTo>
                <a:lnTo>
                  <a:pt x="179298" y="29451"/>
                </a:lnTo>
                <a:lnTo>
                  <a:pt x="225691" y="29451"/>
                </a:lnTo>
                <a:lnTo>
                  <a:pt x="224755" y="26245"/>
                </a:lnTo>
                <a:lnTo>
                  <a:pt x="217878" y="21229"/>
                </a:lnTo>
                <a:lnTo>
                  <a:pt x="207404" y="18835"/>
                </a:lnTo>
                <a:lnTo>
                  <a:pt x="194144" y="18224"/>
                </a:lnTo>
                <a:close/>
              </a:path>
              <a:path w="1256665" h="92075">
                <a:moveTo>
                  <a:pt x="225691" y="29451"/>
                </a:moveTo>
                <a:lnTo>
                  <a:pt x="207022" y="29451"/>
                </a:lnTo>
                <a:lnTo>
                  <a:pt x="212382" y="30492"/>
                </a:lnTo>
                <a:lnTo>
                  <a:pt x="212382" y="34721"/>
                </a:lnTo>
                <a:lnTo>
                  <a:pt x="227228" y="34721"/>
                </a:lnTo>
                <a:lnTo>
                  <a:pt x="225691" y="29451"/>
                </a:lnTo>
                <a:close/>
              </a:path>
              <a:path w="1256665" h="92075">
                <a:moveTo>
                  <a:pt x="114909" y="18224"/>
                </a:moveTo>
                <a:lnTo>
                  <a:pt x="100516" y="19704"/>
                </a:lnTo>
                <a:lnTo>
                  <a:pt x="89393" y="24364"/>
                </a:lnTo>
                <a:lnTo>
                  <a:pt x="82221" y="32540"/>
                </a:lnTo>
                <a:lnTo>
                  <a:pt x="79679" y="44564"/>
                </a:lnTo>
                <a:lnTo>
                  <a:pt x="82221" y="56531"/>
                </a:lnTo>
                <a:lnTo>
                  <a:pt x="89393" y="64681"/>
                </a:lnTo>
                <a:lnTo>
                  <a:pt x="100516" y="69335"/>
                </a:lnTo>
                <a:lnTo>
                  <a:pt x="114909" y="70815"/>
                </a:lnTo>
                <a:lnTo>
                  <a:pt x="129265" y="69335"/>
                </a:lnTo>
                <a:lnTo>
                  <a:pt x="140392" y="64681"/>
                </a:lnTo>
                <a:lnTo>
                  <a:pt x="145884" y="58458"/>
                </a:lnTo>
                <a:lnTo>
                  <a:pt x="101180" y="58458"/>
                </a:lnTo>
                <a:lnTo>
                  <a:pt x="94437" y="55092"/>
                </a:lnTo>
                <a:lnTo>
                  <a:pt x="94437" y="33934"/>
                </a:lnTo>
                <a:lnTo>
                  <a:pt x="101180" y="30568"/>
                </a:lnTo>
                <a:lnTo>
                  <a:pt x="145850" y="30568"/>
                </a:lnTo>
                <a:lnTo>
                  <a:pt x="140392" y="24364"/>
                </a:lnTo>
                <a:lnTo>
                  <a:pt x="129265" y="19704"/>
                </a:lnTo>
                <a:lnTo>
                  <a:pt x="114909" y="18224"/>
                </a:lnTo>
                <a:close/>
              </a:path>
              <a:path w="1256665" h="92075">
                <a:moveTo>
                  <a:pt x="145850" y="30568"/>
                </a:moveTo>
                <a:lnTo>
                  <a:pt x="128536" y="30568"/>
                </a:lnTo>
                <a:lnTo>
                  <a:pt x="135280" y="33934"/>
                </a:lnTo>
                <a:lnTo>
                  <a:pt x="135280" y="55092"/>
                </a:lnTo>
                <a:lnTo>
                  <a:pt x="128536" y="58458"/>
                </a:lnTo>
                <a:lnTo>
                  <a:pt x="145884" y="58458"/>
                </a:lnTo>
                <a:lnTo>
                  <a:pt x="147585" y="56531"/>
                </a:lnTo>
                <a:lnTo>
                  <a:pt x="150139" y="44564"/>
                </a:lnTo>
                <a:lnTo>
                  <a:pt x="147585" y="32540"/>
                </a:lnTo>
                <a:lnTo>
                  <a:pt x="145850" y="30568"/>
                </a:lnTo>
                <a:close/>
              </a:path>
              <a:path w="1256665" h="92075">
                <a:moveTo>
                  <a:pt x="47497" y="9512"/>
                </a:moveTo>
                <a:lnTo>
                  <a:pt x="0" y="9512"/>
                </a:lnTo>
                <a:lnTo>
                  <a:pt x="0" y="69951"/>
                </a:lnTo>
                <a:lnTo>
                  <a:pt x="15544" y="69951"/>
                </a:lnTo>
                <a:lnTo>
                  <a:pt x="15544" y="53809"/>
                </a:lnTo>
                <a:lnTo>
                  <a:pt x="47497" y="53809"/>
                </a:lnTo>
                <a:lnTo>
                  <a:pt x="56905" y="52248"/>
                </a:lnTo>
                <a:lnTo>
                  <a:pt x="64215" y="47802"/>
                </a:lnTo>
                <a:lnTo>
                  <a:pt x="68952" y="40833"/>
                </a:lnTo>
                <a:lnTo>
                  <a:pt x="15544" y="40754"/>
                </a:lnTo>
                <a:lnTo>
                  <a:pt x="15544" y="22542"/>
                </a:lnTo>
                <a:lnTo>
                  <a:pt x="68948" y="22542"/>
                </a:lnTo>
                <a:lnTo>
                  <a:pt x="64215" y="15552"/>
                </a:lnTo>
                <a:lnTo>
                  <a:pt x="56905" y="11084"/>
                </a:lnTo>
                <a:lnTo>
                  <a:pt x="47497" y="9512"/>
                </a:lnTo>
                <a:close/>
              </a:path>
              <a:path w="1256665" h="92075">
                <a:moveTo>
                  <a:pt x="68948" y="22542"/>
                </a:moveTo>
                <a:lnTo>
                  <a:pt x="55092" y="22542"/>
                </a:lnTo>
                <a:lnTo>
                  <a:pt x="55092" y="40754"/>
                </a:lnTo>
                <a:lnTo>
                  <a:pt x="68967" y="40754"/>
                </a:lnTo>
                <a:lnTo>
                  <a:pt x="70637" y="31699"/>
                </a:lnTo>
                <a:lnTo>
                  <a:pt x="68948" y="22542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51A90F7-4173-4539-90AE-F4A8B177F34B}"/>
              </a:ext>
            </a:extLst>
          </p:cNvPr>
          <p:cNvSpPr/>
          <p:nvPr userDrawn="1"/>
        </p:nvSpPr>
        <p:spPr>
          <a:xfrm>
            <a:off x="11684000" y="3657600"/>
            <a:ext cx="3657600" cy="4572000"/>
          </a:xfrm>
          <a:custGeom>
            <a:avLst/>
            <a:gdLst/>
            <a:ahLst/>
            <a:cxnLst/>
            <a:rect l="l" t="t" r="r" b="b"/>
            <a:pathLst>
              <a:path w="3657600" h="4572000">
                <a:moveTo>
                  <a:pt x="3657600" y="0"/>
                </a:moveTo>
                <a:lnTo>
                  <a:pt x="0" y="0"/>
                </a:lnTo>
                <a:lnTo>
                  <a:pt x="0" y="4572000"/>
                </a:lnTo>
                <a:lnTo>
                  <a:pt x="3657600" y="4572000"/>
                </a:lnTo>
                <a:lnTo>
                  <a:pt x="36576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EDC5B23-1647-49B1-8689-60FD3A78D068}"/>
              </a:ext>
            </a:extLst>
          </p:cNvPr>
          <p:cNvSpPr/>
          <p:nvPr/>
        </p:nvSpPr>
        <p:spPr>
          <a:xfrm>
            <a:off x="0" y="0"/>
            <a:ext cx="5283200" cy="9144000"/>
          </a:xfrm>
          <a:custGeom>
            <a:avLst/>
            <a:gdLst/>
            <a:ahLst/>
            <a:cxnLst/>
            <a:rect l="l" t="t" r="r" b="b"/>
            <a:pathLst>
              <a:path w="5283200" h="9144000">
                <a:moveTo>
                  <a:pt x="5283200" y="0"/>
                </a:moveTo>
                <a:lnTo>
                  <a:pt x="0" y="0"/>
                </a:lnTo>
                <a:lnTo>
                  <a:pt x="0" y="9144000"/>
                </a:lnTo>
                <a:lnTo>
                  <a:pt x="5283200" y="9144000"/>
                </a:lnTo>
                <a:lnTo>
                  <a:pt x="528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878D6D7-A21E-4916-A1DB-9ADACBC53B10}"/>
              </a:ext>
            </a:extLst>
          </p:cNvPr>
          <p:cNvSpPr/>
          <p:nvPr userDrawn="1"/>
        </p:nvSpPr>
        <p:spPr>
          <a:xfrm>
            <a:off x="10769600" y="1828799"/>
            <a:ext cx="2743200" cy="6400800"/>
          </a:xfrm>
          <a:custGeom>
            <a:avLst/>
            <a:gdLst/>
            <a:ahLst/>
            <a:cxnLst/>
            <a:rect l="l" t="t" r="r" b="b"/>
            <a:pathLst>
              <a:path w="2743200" h="6400800">
                <a:moveTo>
                  <a:pt x="914400" y="5486400"/>
                </a:moveTo>
                <a:lnTo>
                  <a:pt x="0" y="5486400"/>
                </a:lnTo>
                <a:lnTo>
                  <a:pt x="0" y="6400800"/>
                </a:lnTo>
                <a:lnTo>
                  <a:pt x="914400" y="6400800"/>
                </a:lnTo>
                <a:lnTo>
                  <a:pt x="914400" y="5486400"/>
                </a:lnTo>
                <a:close/>
              </a:path>
              <a:path w="2743200" h="6400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2743200" h="6400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CF9F1995-3828-492B-8E00-DABB95B1CE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7315199"/>
            <a:ext cx="2540000" cy="914399"/>
          </a:xfrm>
          <a:noFill/>
          <a:ln>
            <a:noFill/>
          </a:ln>
        </p:spPr>
        <p:txBody>
          <a:bodyPr anchor="ctr"/>
          <a:lstStyle>
            <a:lvl1pPr algn="ctr">
              <a:defRPr sz="1600"/>
            </a:lvl1pPr>
          </a:lstStyle>
          <a:p>
            <a:r>
              <a:rPr lang="fr-FR"/>
              <a:t>Insert logo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D4C3-7FF7-4C2C-AC1C-58D153EBB7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1700" y="1372230"/>
            <a:ext cx="3449954" cy="2819400"/>
          </a:xfrm>
        </p:spPr>
        <p:txBody>
          <a:bodyPr/>
          <a:lstStyle/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CC0C3C-8E8C-4602-B27C-EAA9C3EB84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15566" y="1372230"/>
            <a:ext cx="4112260" cy="28194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525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7841DCF2-2B94-45F3-94F5-118FE191F0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" y="4114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9675BD83-58FE-4C71-B90D-479A1D8BFE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4500" y="4438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 err="1"/>
              <a:t>email@inetum.world</a:t>
            </a:r>
            <a:endParaRPr lang="en-US"/>
          </a:p>
          <a:p>
            <a:pPr lvl="2"/>
            <a:r>
              <a:rPr lang="en-US"/>
              <a:t>Social network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570C0C40-76FE-48E0-A40C-7FA39A61163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828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1699" y="930268"/>
            <a:ext cx="12407901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80F4B4-DFB8-45BA-BF39-FD12DC17938D}"/>
              </a:ext>
            </a:extLst>
          </p:cNvPr>
          <p:cNvSpPr/>
          <p:nvPr userDrawn="1"/>
        </p:nvSpPr>
        <p:spPr>
          <a:xfrm>
            <a:off x="0" y="6858000"/>
            <a:ext cx="16256000" cy="2286000"/>
          </a:xfrm>
          <a:custGeom>
            <a:avLst/>
            <a:gdLst>
              <a:gd name="connsiteX0" fmla="*/ 0 w 16256000"/>
              <a:gd name="connsiteY0" fmla="*/ 0 h 2286000"/>
              <a:gd name="connsiteX1" fmla="*/ 16256000 w 16256000"/>
              <a:gd name="connsiteY1" fmla="*/ 0 h 2286000"/>
              <a:gd name="connsiteX2" fmla="*/ 16256000 w 16256000"/>
              <a:gd name="connsiteY2" fmla="*/ 1371600 h 2286000"/>
              <a:gd name="connsiteX3" fmla="*/ 15341600 w 16256000"/>
              <a:gd name="connsiteY3" fmla="*/ 1371600 h 2286000"/>
              <a:gd name="connsiteX4" fmla="*/ 15341600 w 16256000"/>
              <a:gd name="connsiteY4" fmla="*/ 2286000 h 2286000"/>
              <a:gd name="connsiteX5" fmla="*/ 0 w 16256000"/>
              <a:gd name="connsiteY5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000" h="2286000">
                <a:moveTo>
                  <a:pt x="0" y="0"/>
                </a:moveTo>
                <a:lnTo>
                  <a:pt x="16256000" y="0"/>
                </a:lnTo>
                <a:lnTo>
                  <a:pt x="16256000" y="1371600"/>
                </a:lnTo>
                <a:lnTo>
                  <a:pt x="15341600" y="1371600"/>
                </a:lnTo>
                <a:lnTo>
                  <a:pt x="153416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222C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622AA-407E-4F46-953C-4F5CFFF27758}"/>
              </a:ext>
            </a:extLst>
          </p:cNvPr>
          <p:cNvGrpSpPr/>
          <p:nvPr userDrawn="1"/>
        </p:nvGrpSpPr>
        <p:grpSpPr>
          <a:xfrm>
            <a:off x="12833403" y="7870446"/>
            <a:ext cx="353060" cy="353060"/>
            <a:chOff x="12833403" y="7870446"/>
            <a:chExt cx="353060" cy="353060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FE6F9D51-5130-443F-B1D6-66A7423C656F}"/>
                </a:ext>
              </a:extLst>
            </p:cNvPr>
            <p:cNvSpPr/>
            <p:nvPr/>
          </p:nvSpPr>
          <p:spPr>
            <a:xfrm>
              <a:off x="12833403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9D8A372B-5C39-4A64-9C1B-63367CD65657}"/>
                </a:ext>
              </a:extLst>
            </p:cNvPr>
            <p:cNvSpPr/>
            <p:nvPr/>
          </p:nvSpPr>
          <p:spPr>
            <a:xfrm>
              <a:off x="12956971" y="7938711"/>
              <a:ext cx="105664" cy="2162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1B7B49-0DA0-45B6-8E19-E1D65283D0ED}"/>
              </a:ext>
            </a:extLst>
          </p:cNvPr>
          <p:cNvGrpSpPr/>
          <p:nvPr userDrawn="1"/>
        </p:nvGrpSpPr>
        <p:grpSpPr>
          <a:xfrm>
            <a:off x="13370664" y="7870446"/>
            <a:ext cx="353060" cy="353060"/>
            <a:chOff x="13370664" y="7870446"/>
            <a:chExt cx="353060" cy="35306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656B5F96-588D-4950-953A-24C2FAA305BA}"/>
                </a:ext>
              </a:extLst>
            </p:cNvPr>
            <p:cNvSpPr/>
            <p:nvPr/>
          </p:nvSpPr>
          <p:spPr>
            <a:xfrm>
              <a:off x="13370664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11BF1B32-D111-4881-9DFF-43E6C6F520A6}"/>
                </a:ext>
              </a:extLst>
            </p:cNvPr>
            <p:cNvSpPr/>
            <p:nvPr/>
          </p:nvSpPr>
          <p:spPr>
            <a:xfrm>
              <a:off x="13442765" y="7962081"/>
              <a:ext cx="208597" cy="169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C6C106-DE9F-424D-9B9A-C24F893C9D73}"/>
              </a:ext>
            </a:extLst>
          </p:cNvPr>
          <p:cNvGrpSpPr/>
          <p:nvPr userDrawn="1"/>
        </p:nvGrpSpPr>
        <p:grpSpPr>
          <a:xfrm>
            <a:off x="14982452" y="7870446"/>
            <a:ext cx="353060" cy="353060"/>
            <a:chOff x="14982452" y="7870446"/>
            <a:chExt cx="353060" cy="35306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48B0EE01-8313-438B-85E4-919E3227E5BE}"/>
                </a:ext>
              </a:extLst>
            </p:cNvPr>
            <p:cNvSpPr/>
            <p:nvPr/>
          </p:nvSpPr>
          <p:spPr>
            <a:xfrm>
              <a:off x="14982452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656ECC0-6C42-4410-9C22-44D7020441F1}"/>
                </a:ext>
              </a:extLst>
            </p:cNvPr>
            <p:cNvSpPr/>
            <p:nvPr/>
          </p:nvSpPr>
          <p:spPr>
            <a:xfrm>
              <a:off x="15049749" y="7937746"/>
              <a:ext cx="218198" cy="2181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6C8FFF-8FEA-4190-BEF9-18887051D0DD}"/>
              </a:ext>
            </a:extLst>
          </p:cNvPr>
          <p:cNvGrpSpPr/>
          <p:nvPr userDrawn="1"/>
        </p:nvGrpSpPr>
        <p:grpSpPr>
          <a:xfrm>
            <a:off x="14445191" y="7870446"/>
            <a:ext cx="353060" cy="353060"/>
            <a:chOff x="14445191" y="7870446"/>
            <a:chExt cx="353060" cy="35306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3414877-28FB-4DC1-8403-7063952D0A34}"/>
                </a:ext>
              </a:extLst>
            </p:cNvPr>
            <p:cNvSpPr/>
            <p:nvPr/>
          </p:nvSpPr>
          <p:spPr>
            <a:xfrm>
              <a:off x="14445191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152A3D67-68A0-4395-A725-E4D4B063083F}"/>
                </a:ext>
              </a:extLst>
            </p:cNvPr>
            <p:cNvSpPr/>
            <p:nvPr/>
          </p:nvSpPr>
          <p:spPr>
            <a:xfrm>
              <a:off x="14516264" y="7973118"/>
              <a:ext cx="210654" cy="1474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15965-B2D7-4F16-8E53-EFCD29DF2415}"/>
              </a:ext>
            </a:extLst>
          </p:cNvPr>
          <p:cNvGrpSpPr/>
          <p:nvPr userDrawn="1"/>
        </p:nvGrpSpPr>
        <p:grpSpPr>
          <a:xfrm>
            <a:off x="13907928" y="7870446"/>
            <a:ext cx="353060" cy="353060"/>
            <a:chOff x="13907928" y="7870446"/>
            <a:chExt cx="353060" cy="35306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5F9FD29-BE99-4B55-9E02-369EDD098BF6}"/>
                </a:ext>
              </a:extLst>
            </p:cNvPr>
            <p:cNvSpPr/>
            <p:nvPr/>
          </p:nvSpPr>
          <p:spPr>
            <a:xfrm>
              <a:off x="13907928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D7E5DCE-E3CE-4A81-935E-3853938624C6}"/>
                </a:ext>
              </a:extLst>
            </p:cNvPr>
            <p:cNvSpPr/>
            <p:nvPr/>
          </p:nvSpPr>
          <p:spPr>
            <a:xfrm>
              <a:off x="13990901" y="7954696"/>
              <a:ext cx="186842" cy="1843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30407C8C-1F92-4D15-91A5-2F39144E61A5}"/>
              </a:ext>
            </a:extLst>
          </p:cNvPr>
          <p:cNvSpPr txBox="1"/>
          <p:nvPr userDrawn="1"/>
        </p:nvSpPr>
        <p:spPr>
          <a:xfrm>
            <a:off x="12833403" y="7316466"/>
            <a:ext cx="252153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20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>
              <a:latin typeface="Verdana" panose="020B0604030504040204" pitchFamily="34" charset="0"/>
              <a:cs typeface="Poppins ExtraBold"/>
            </a:endParaRPr>
          </a:p>
        </p:txBody>
      </p:sp>
      <p:grpSp>
        <p:nvGrpSpPr>
          <p:cNvPr id="38" name="Graphique 30">
            <a:extLst>
              <a:ext uri="{FF2B5EF4-FFF2-40B4-BE49-F238E27FC236}">
                <a16:creationId xmlns:a16="http://schemas.microsoft.com/office/drawing/2014/main" id="{EFD8DA84-E25B-4397-9A13-BE58B213B7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4400" y="7404404"/>
            <a:ext cx="3657600" cy="867290"/>
            <a:chOff x="6756400" y="5334000"/>
            <a:chExt cx="1824936" cy="432729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D7AB141-7BCF-40C0-B8C8-1BE3AA1B10F4}"/>
                </a:ext>
              </a:extLst>
            </p:cNvPr>
            <p:cNvSpPr/>
            <p:nvPr/>
          </p:nvSpPr>
          <p:spPr>
            <a:xfrm>
              <a:off x="7041667" y="5675289"/>
              <a:ext cx="1254402" cy="91439"/>
            </a:xfrm>
            <a:custGeom>
              <a:avLst/>
              <a:gdLst>
                <a:gd name="connsiteX0" fmla="*/ 70834 w 1254402"/>
                <a:gd name="connsiteY0" fmla="*/ 31553 h 91439"/>
                <a:gd name="connsiteX1" fmla="*/ 47652 w 1254402"/>
                <a:gd name="connsiteY1" fmla="*/ 53447 h 91439"/>
                <a:gd name="connsiteX2" fmla="*/ 15455 w 1254402"/>
                <a:gd name="connsiteY2" fmla="*/ 53447 h 91439"/>
                <a:gd name="connsiteX3" fmla="*/ 15455 w 1254402"/>
                <a:gd name="connsiteY3" fmla="*/ 69546 h 91439"/>
                <a:gd name="connsiteX4" fmla="*/ 0 w 1254402"/>
                <a:gd name="connsiteY4" fmla="*/ 69546 h 91439"/>
                <a:gd name="connsiteX5" fmla="*/ 0 w 1254402"/>
                <a:gd name="connsiteY5" fmla="*/ 9015 h 91439"/>
                <a:gd name="connsiteX6" fmla="*/ 47652 w 1254402"/>
                <a:gd name="connsiteY6" fmla="*/ 9015 h 91439"/>
                <a:gd name="connsiteX7" fmla="*/ 70834 w 1254402"/>
                <a:gd name="connsiteY7" fmla="*/ 31553 h 91439"/>
                <a:gd name="connsiteX8" fmla="*/ 55379 w 1254402"/>
                <a:gd name="connsiteY8" fmla="*/ 31553 h 91439"/>
                <a:gd name="connsiteX9" fmla="*/ 43788 w 1254402"/>
                <a:gd name="connsiteY9" fmla="*/ 22538 h 91439"/>
                <a:gd name="connsiteX10" fmla="*/ 16099 w 1254402"/>
                <a:gd name="connsiteY10" fmla="*/ 22538 h 91439"/>
                <a:gd name="connsiteX11" fmla="*/ 16099 w 1254402"/>
                <a:gd name="connsiteY11" fmla="*/ 40568 h 91439"/>
                <a:gd name="connsiteX12" fmla="*/ 43144 w 1254402"/>
                <a:gd name="connsiteY12" fmla="*/ 40568 h 91439"/>
                <a:gd name="connsiteX13" fmla="*/ 55379 w 1254402"/>
                <a:gd name="connsiteY13" fmla="*/ 31553 h 91439"/>
                <a:gd name="connsiteX14" fmla="*/ 79849 w 1254402"/>
                <a:gd name="connsiteY14" fmla="*/ 44432 h 91439"/>
                <a:gd name="connsiteX15" fmla="*/ 115266 w 1254402"/>
                <a:gd name="connsiteY15" fmla="*/ 18030 h 91439"/>
                <a:gd name="connsiteX16" fmla="*/ 150683 w 1254402"/>
                <a:gd name="connsiteY16" fmla="*/ 44432 h 91439"/>
                <a:gd name="connsiteX17" fmla="*/ 115266 w 1254402"/>
                <a:gd name="connsiteY17" fmla="*/ 70834 h 91439"/>
                <a:gd name="connsiteX18" fmla="*/ 79849 w 1254402"/>
                <a:gd name="connsiteY18" fmla="*/ 44432 h 91439"/>
                <a:gd name="connsiteX19" fmla="*/ 135228 w 1254402"/>
                <a:gd name="connsiteY19" fmla="*/ 44432 h 91439"/>
                <a:gd name="connsiteX20" fmla="*/ 114622 w 1254402"/>
                <a:gd name="connsiteY20" fmla="*/ 30265 h 91439"/>
                <a:gd name="connsiteX21" fmla="*/ 94016 w 1254402"/>
                <a:gd name="connsiteY21" fmla="*/ 44432 h 91439"/>
                <a:gd name="connsiteX22" fmla="*/ 114622 w 1254402"/>
                <a:gd name="connsiteY22" fmla="*/ 58599 h 91439"/>
                <a:gd name="connsiteX23" fmla="*/ 135228 w 1254402"/>
                <a:gd name="connsiteY23" fmla="*/ 44432 h 91439"/>
                <a:gd name="connsiteX24" fmla="*/ 173221 w 1254402"/>
                <a:gd name="connsiteY24" fmla="*/ 52159 h 91439"/>
                <a:gd name="connsiteX25" fmla="*/ 195115 w 1254402"/>
                <a:gd name="connsiteY25" fmla="*/ 59887 h 91439"/>
                <a:gd name="connsiteX26" fmla="*/ 213789 w 1254402"/>
                <a:gd name="connsiteY26" fmla="*/ 54735 h 91439"/>
                <a:gd name="connsiteX27" fmla="*/ 193827 w 1254402"/>
                <a:gd name="connsiteY27" fmla="*/ 49584 h 91439"/>
                <a:gd name="connsiteX28" fmla="*/ 160342 w 1254402"/>
                <a:gd name="connsiteY28" fmla="*/ 34129 h 91439"/>
                <a:gd name="connsiteX29" fmla="*/ 193827 w 1254402"/>
                <a:gd name="connsiteY29" fmla="*/ 18674 h 91439"/>
                <a:gd name="connsiteX30" fmla="*/ 226668 w 1254402"/>
                <a:gd name="connsiteY30" fmla="*/ 35417 h 91439"/>
                <a:gd name="connsiteX31" fmla="*/ 211857 w 1254402"/>
                <a:gd name="connsiteY31" fmla="*/ 35417 h 91439"/>
                <a:gd name="connsiteX32" fmla="*/ 192539 w 1254402"/>
                <a:gd name="connsiteY32" fmla="*/ 30265 h 91439"/>
                <a:gd name="connsiteX33" fmla="*/ 174509 w 1254402"/>
                <a:gd name="connsiteY33" fmla="*/ 34129 h 91439"/>
                <a:gd name="connsiteX34" fmla="*/ 194471 w 1254402"/>
                <a:gd name="connsiteY34" fmla="*/ 39281 h 91439"/>
                <a:gd name="connsiteX35" fmla="*/ 227956 w 1254402"/>
                <a:gd name="connsiteY35" fmla="*/ 54735 h 91439"/>
                <a:gd name="connsiteX36" fmla="*/ 195759 w 1254402"/>
                <a:gd name="connsiteY36" fmla="*/ 71478 h 91439"/>
                <a:gd name="connsiteX37" fmla="*/ 158410 w 1254402"/>
                <a:gd name="connsiteY37" fmla="*/ 52803 h 91439"/>
                <a:gd name="connsiteX38" fmla="*/ 173221 w 1254402"/>
                <a:gd name="connsiteY38" fmla="*/ 52803 h 91439"/>
                <a:gd name="connsiteX39" fmla="*/ 254358 w 1254402"/>
                <a:gd name="connsiteY39" fmla="*/ 644 h 91439"/>
                <a:gd name="connsiteX40" fmla="*/ 254358 w 1254402"/>
                <a:gd name="connsiteY40" fmla="*/ 13523 h 91439"/>
                <a:gd name="connsiteX41" fmla="*/ 239547 w 1254402"/>
                <a:gd name="connsiteY41" fmla="*/ 13523 h 91439"/>
                <a:gd name="connsiteX42" fmla="*/ 239547 w 1254402"/>
                <a:gd name="connsiteY42" fmla="*/ 644 h 91439"/>
                <a:gd name="connsiteX43" fmla="*/ 254358 w 1254402"/>
                <a:gd name="connsiteY43" fmla="*/ 644 h 91439"/>
                <a:gd name="connsiteX44" fmla="*/ 254358 w 1254402"/>
                <a:gd name="connsiteY44" fmla="*/ 19318 h 91439"/>
                <a:gd name="connsiteX45" fmla="*/ 254358 w 1254402"/>
                <a:gd name="connsiteY45" fmla="*/ 70190 h 91439"/>
                <a:gd name="connsiteX46" fmla="*/ 239547 w 1254402"/>
                <a:gd name="connsiteY46" fmla="*/ 70190 h 91439"/>
                <a:gd name="connsiteX47" fmla="*/ 239547 w 1254402"/>
                <a:gd name="connsiteY47" fmla="*/ 19318 h 91439"/>
                <a:gd name="connsiteX48" fmla="*/ 254358 w 1254402"/>
                <a:gd name="connsiteY48" fmla="*/ 19318 h 91439"/>
                <a:gd name="connsiteX49" fmla="*/ 292994 w 1254402"/>
                <a:gd name="connsiteY49" fmla="*/ 31553 h 91439"/>
                <a:gd name="connsiteX50" fmla="*/ 292994 w 1254402"/>
                <a:gd name="connsiteY50" fmla="*/ 46364 h 91439"/>
                <a:gd name="connsiteX51" fmla="*/ 303941 w 1254402"/>
                <a:gd name="connsiteY51" fmla="*/ 58599 h 91439"/>
                <a:gd name="connsiteX52" fmla="*/ 316820 w 1254402"/>
                <a:gd name="connsiteY52" fmla="*/ 57955 h 91439"/>
                <a:gd name="connsiteX53" fmla="*/ 316820 w 1254402"/>
                <a:gd name="connsiteY53" fmla="*/ 69546 h 91439"/>
                <a:gd name="connsiteX54" fmla="*/ 299434 w 1254402"/>
                <a:gd name="connsiteY54" fmla="*/ 70834 h 91439"/>
                <a:gd name="connsiteX55" fmla="*/ 278184 w 1254402"/>
                <a:gd name="connsiteY55" fmla="*/ 54735 h 91439"/>
                <a:gd name="connsiteX56" fmla="*/ 278184 w 1254402"/>
                <a:gd name="connsiteY56" fmla="*/ 31553 h 91439"/>
                <a:gd name="connsiteX57" fmla="*/ 264661 w 1254402"/>
                <a:gd name="connsiteY57" fmla="*/ 31553 h 91439"/>
                <a:gd name="connsiteX58" fmla="*/ 264661 w 1254402"/>
                <a:gd name="connsiteY58" fmla="*/ 19318 h 91439"/>
                <a:gd name="connsiteX59" fmla="*/ 278184 w 1254402"/>
                <a:gd name="connsiteY59" fmla="*/ 19318 h 91439"/>
                <a:gd name="connsiteX60" fmla="*/ 278184 w 1254402"/>
                <a:gd name="connsiteY60" fmla="*/ 9015 h 91439"/>
                <a:gd name="connsiteX61" fmla="*/ 292994 w 1254402"/>
                <a:gd name="connsiteY61" fmla="*/ 4508 h 91439"/>
                <a:gd name="connsiteX62" fmla="*/ 292994 w 1254402"/>
                <a:gd name="connsiteY62" fmla="*/ 19318 h 91439"/>
                <a:gd name="connsiteX63" fmla="*/ 316820 w 1254402"/>
                <a:gd name="connsiteY63" fmla="*/ 19318 h 91439"/>
                <a:gd name="connsiteX64" fmla="*/ 316820 w 1254402"/>
                <a:gd name="connsiteY64" fmla="*/ 31553 h 91439"/>
                <a:gd name="connsiteX65" fmla="*/ 292994 w 1254402"/>
                <a:gd name="connsiteY65" fmla="*/ 31553 h 91439"/>
                <a:gd name="connsiteX66" fmla="*/ 342578 w 1254402"/>
                <a:gd name="connsiteY66" fmla="*/ 644 h 91439"/>
                <a:gd name="connsiteX67" fmla="*/ 342578 w 1254402"/>
                <a:gd name="connsiteY67" fmla="*/ 13523 h 91439"/>
                <a:gd name="connsiteX68" fmla="*/ 327767 w 1254402"/>
                <a:gd name="connsiteY68" fmla="*/ 13523 h 91439"/>
                <a:gd name="connsiteX69" fmla="*/ 327767 w 1254402"/>
                <a:gd name="connsiteY69" fmla="*/ 644 h 91439"/>
                <a:gd name="connsiteX70" fmla="*/ 342578 w 1254402"/>
                <a:gd name="connsiteY70" fmla="*/ 644 h 91439"/>
                <a:gd name="connsiteX71" fmla="*/ 342578 w 1254402"/>
                <a:gd name="connsiteY71" fmla="*/ 19318 h 91439"/>
                <a:gd name="connsiteX72" fmla="*/ 342578 w 1254402"/>
                <a:gd name="connsiteY72" fmla="*/ 70190 h 91439"/>
                <a:gd name="connsiteX73" fmla="*/ 327767 w 1254402"/>
                <a:gd name="connsiteY73" fmla="*/ 70190 h 91439"/>
                <a:gd name="connsiteX74" fmla="*/ 327767 w 1254402"/>
                <a:gd name="connsiteY74" fmla="*/ 19318 h 91439"/>
                <a:gd name="connsiteX75" fmla="*/ 342578 w 1254402"/>
                <a:gd name="connsiteY75" fmla="*/ 19318 h 91439"/>
                <a:gd name="connsiteX76" fmla="*/ 424359 w 1254402"/>
                <a:gd name="connsiteY76" fmla="*/ 19318 h 91439"/>
                <a:gd name="connsiteX77" fmla="*/ 398601 w 1254402"/>
                <a:gd name="connsiteY77" fmla="*/ 70190 h 91439"/>
                <a:gd name="connsiteX78" fmla="*/ 377995 w 1254402"/>
                <a:gd name="connsiteY78" fmla="*/ 70190 h 91439"/>
                <a:gd name="connsiteX79" fmla="*/ 352237 w 1254402"/>
                <a:gd name="connsiteY79" fmla="*/ 19318 h 91439"/>
                <a:gd name="connsiteX80" fmla="*/ 368336 w 1254402"/>
                <a:gd name="connsiteY80" fmla="*/ 19318 h 91439"/>
                <a:gd name="connsiteX81" fmla="*/ 388298 w 1254402"/>
                <a:gd name="connsiteY81" fmla="*/ 59887 h 91439"/>
                <a:gd name="connsiteX82" fmla="*/ 408260 w 1254402"/>
                <a:gd name="connsiteY82" fmla="*/ 19318 h 91439"/>
                <a:gd name="connsiteX83" fmla="*/ 424359 w 1254402"/>
                <a:gd name="connsiteY83" fmla="*/ 19318 h 91439"/>
                <a:gd name="connsiteX84" fmla="*/ 481670 w 1254402"/>
                <a:gd name="connsiteY84" fmla="*/ 51515 h 91439"/>
                <a:gd name="connsiteX85" fmla="*/ 496481 w 1254402"/>
                <a:gd name="connsiteY85" fmla="*/ 51515 h 91439"/>
                <a:gd name="connsiteX86" fmla="*/ 461708 w 1254402"/>
                <a:gd name="connsiteY86" fmla="*/ 70834 h 91439"/>
                <a:gd name="connsiteX87" fmla="*/ 427579 w 1254402"/>
                <a:gd name="connsiteY87" fmla="*/ 44432 h 91439"/>
                <a:gd name="connsiteX88" fmla="*/ 462995 w 1254402"/>
                <a:gd name="connsiteY88" fmla="*/ 18030 h 91439"/>
                <a:gd name="connsiteX89" fmla="*/ 497768 w 1254402"/>
                <a:gd name="connsiteY89" fmla="*/ 47652 h 91439"/>
                <a:gd name="connsiteX90" fmla="*/ 442389 w 1254402"/>
                <a:gd name="connsiteY90" fmla="*/ 47652 h 91439"/>
                <a:gd name="connsiteX91" fmla="*/ 461708 w 1254402"/>
                <a:gd name="connsiteY91" fmla="*/ 58599 h 91439"/>
                <a:gd name="connsiteX92" fmla="*/ 481670 w 1254402"/>
                <a:gd name="connsiteY92" fmla="*/ 51515 h 91439"/>
                <a:gd name="connsiteX93" fmla="*/ 442389 w 1254402"/>
                <a:gd name="connsiteY93" fmla="*/ 38637 h 91439"/>
                <a:gd name="connsiteX94" fmla="*/ 481026 w 1254402"/>
                <a:gd name="connsiteY94" fmla="*/ 38637 h 91439"/>
                <a:gd name="connsiteX95" fmla="*/ 461708 w 1254402"/>
                <a:gd name="connsiteY95" fmla="*/ 29621 h 91439"/>
                <a:gd name="connsiteX96" fmla="*/ 442389 w 1254402"/>
                <a:gd name="connsiteY96" fmla="*/ 38637 h 91439"/>
                <a:gd name="connsiteX97" fmla="*/ 622694 w 1254402"/>
                <a:gd name="connsiteY97" fmla="*/ 644 h 91439"/>
                <a:gd name="connsiteX98" fmla="*/ 622694 w 1254402"/>
                <a:gd name="connsiteY98" fmla="*/ 69546 h 91439"/>
                <a:gd name="connsiteX99" fmla="*/ 607883 w 1254402"/>
                <a:gd name="connsiteY99" fmla="*/ 69546 h 91439"/>
                <a:gd name="connsiteX100" fmla="*/ 607883 w 1254402"/>
                <a:gd name="connsiteY100" fmla="*/ 61819 h 91439"/>
                <a:gd name="connsiteX101" fmla="*/ 582769 w 1254402"/>
                <a:gd name="connsiteY101" fmla="*/ 70834 h 91439"/>
                <a:gd name="connsiteX102" fmla="*/ 552504 w 1254402"/>
                <a:gd name="connsiteY102" fmla="*/ 44432 h 91439"/>
                <a:gd name="connsiteX103" fmla="*/ 582769 w 1254402"/>
                <a:gd name="connsiteY103" fmla="*/ 18030 h 91439"/>
                <a:gd name="connsiteX104" fmla="*/ 607883 w 1254402"/>
                <a:gd name="connsiteY104" fmla="*/ 27046 h 91439"/>
                <a:gd name="connsiteX105" fmla="*/ 607883 w 1254402"/>
                <a:gd name="connsiteY105" fmla="*/ 644 h 91439"/>
                <a:gd name="connsiteX106" fmla="*/ 622694 w 1254402"/>
                <a:gd name="connsiteY106" fmla="*/ 644 h 91439"/>
                <a:gd name="connsiteX107" fmla="*/ 607883 w 1254402"/>
                <a:gd name="connsiteY107" fmla="*/ 44432 h 91439"/>
                <a:gd name="connsiteX108" fmla="*/ 587277 w 1254402"/>
                <a:gd name="connsiteY108" fmla="*/ 30265 h 91439"/>
                <a:gd name="connsiteX109" fmla="*/ 566670 w 1254402"/>
                <a:gd name="connsiteY109" fmla="*/ 44432 h 91439"/>
                <a:gd name="connsiteX110" fmla="*/ 587277 w 1254402"/>
                <a:gd name="connsiteY110" fmla="*/ 58599 h 91439"/>
                <a:gd name="connsiteX111" fmla="*/ 607883 w 1254402"/>
                <a:gd name="connsiteY111" fmla="*/ 44432 h 91439"/>
                <a:gd name="connsiteX112" fmla="*/ 649739 w 1254402"/>
                <a:gd name="connsiteY112" fmla="*/ 644 h 91439"/>
                <a:gd name="connsiteX113" fmla="*/ 649739 w 1254402"/>
                <a:gd name="connsiteY113" fmla="*/ 13523 h 91439"/>
                <a:gd name="connsiteX114" fmla="*/ 634928 w 1254402"/>
                <a:gd name="connsiteY114" fmla="*/ 13523 h 91439"/>
                <a:gd name="connsiteX115" fmla="*/ 634928 w 1254402"/>
                <a:gd name="connsiteY115" fmla="*/ 644 h 91439"/>
                <a:gd name="connsiteX116" fmla="*/ 649739 w 1254402"/>
                <a:gd name="connsiteY116" fmla="*/ 644 h 91439"/>
                <a:gd name="connsiteX117" fmla="*/ 649739 w 1254402"/>
                <a:gd name="connsiteY117" fmla="*/ 19318 h 91439"/>
                <a:gd name="connsiteX118" fmla="*/ 649739 w 1254402"/>
                <a:gd name="connsiteY118" fmla="*/ 70190 h 91439"/>
                <a:gd name="connsiteX119" fmla="*/ 634928 w 1254402"/>
                <a:gd name="connsiteY119" fmla="*/ 70190 h 91439"/>
                <a:gd name="connsiteX120" fmla="*/ 634928 w 1254402"/>
                <a:gd name="connsiteY120" fmla="*/ 19318 h 91439"/>
                <a:gd name="connsiteX121" fmla="*/ 649739 w 1254402"/>
                <a:gd name="connsiteY121" fmla="*/ 19318 h 91439"/>
                <a:gd name="connsiteX122" fmla="*/ 730876 w 1254402"/>
                <a:gd name="connsiteY122" fmla="*/ 19318 h 91439"/>
                <a:gd name="connsiteX123" fmla="*/ 730876 w 1254402"/>
                <a:gd name="connsiteY123" fmla="*/ 61819 h 91439"/>
                <a:gd name="connsiteX124" fmla="*/ 698035 w 1254402"/>
                <a:gd name="connsiteY124" fmla="*/ 91440 h 91439"/>
                <a:gd name="connsiteX125" fmla="*/ 666482 w 1254402"/>
                <a:gd name="connsiteY125" fmla="*/ 87576 h 91439"/>
                <a:gd name="connsiteX126" fmla="*/ 666482 w 1254402"/>
                <a:gd name="connsiteY126" fmla="*/ 75985 h 91439"/>
                <a:gd name="connsiteX127" fmla="*/ 694815 w 1254402"/>
                <a:gd name="connsiteY127" fmla="*/ 79849 h 91439"/>
                <a:gd name="connsiteX128" fmla="*/ 716065 w 1254402"/>
                <a:gd name="connsiteY128" fmla="*/ 61175 h 91439"/>
                <a:gd name="connsiteX129" fmla="*/ 690308 w 1254402"/>
                <a:gd name="connsiteY129" fmla="*/ 70190 h 91439"/>
                <a:gd name="connsiteX130" fmla="*/ 660686 w 1254402"/>
                <a:gd name="connsiteY130" fmla="*/ 44432 h 91439"/>
                <a:gd name="connsiteX131" fmla="*/ 690308 w 1254402"/>
                <a:gd name="connsiteY131" fmla="*/ 18674 h 91439"/>
                <a:gd name="connsiteX132" fmla="*/ 716065 w 1254402"/>
                <a:gd name="connsiteY132" fmla="*/ 27690 h 91439"/>
                <a:gd name="connsiteX133" fmla="*/ 716065 w 1254402"/>
                <a:gd name="connsiteY133" fmla="*/ 19318 h 91439"/>
                <a:gd name="connsiteX134" fmla="*/ 730876 w 1254402"/>
                <a:gd name="connsiteY134" fmla="*/ 19318 h 91439"/>
                <a:gd name="connsiteX135" fmla="*/ 715421 w 1254402"/>
                <a:gd name="connsiteY135" fmla="*/ 43788 h 91439"/>
                <a:gd name="connsiteX136" fmla="*/ 694815 w 1254402"/>
                <a:gd name="connsiteY136" fmla="*/ 30909 h 91439"/>
                <a:gd name="connsiteX137" fmla="*/ 674209 w 1254402"/>
                <a:gd name="connsiteY137" fmla="*/ 43788 h 91439"/>
                <a:gd name="connsiteX138" fmla="*/ 694815 w 1254402"/>
                <a:gd name="connsiteY138" fmla="*/ 56667 h 91439"/>
                <a:gd name="connsiteX139" fmla="*/ 715421 w 1254402"/>
                <a:gd name="connsiteY139" fmla="*/ 43788 h 91439"/>
                <a:gd name="connsiteX140" fmla="*/ 757278 w 1254402"/>
                <a:gd name="connsiteY140" fmla="*/ 644 h 91439"/>
                <a:gd name="connsiteX141" fmla="*/ 757278 w 1254402"/>
                <a:gd name="connsiteY141" fmla="*/ 13523 h 91439"/>
                <a:gd name="connsiteX142" fmla="*/ 742467 w 1254402"/>
                <a:gd name="connsiteY142" fmla="*/ 13523 h 91439"/>
                <a:gd name="connsiteX143" fmla="*/ 742467 w 1254402"/>
                <a:gd name="connsiteY143" fmla="*/ 644 h 91439"/>
                <a:gd name="connsiteX144" fmla="*/ 757278 w 1254402"/>
                <a:gd name="connsiteY144" fmla="*/ 644 h 91439"/>
                <a:gd name="connsiteX145" fmla="*/ 757278 w 1254402"/>
                <a:gd name="connsiteY145" fmla="*/ 19318 h 91439"/>
                <a:gd name="connsiteX146" fmla="*/ 757278 w 1254402"/>
                <a:gd name="connsiteY146" fmla="*/ 70190 h 91439"/>
                <a:gd name="connsiteX147" fmla="*/ 742467 w 1254402"/>
                <a:gd name="connsiteY147" fmla="*/ 70190 h 91439"/>
                <a:gd name="connsiteX148" fmla="*/ 742467 w 1254402"/>
                <a:gd name="connsiteY148" fmla="*/ 19318 h 91439"/>
                <a:gd name="connsiteX149" fmla="*/ 757278 w 1254402"/>
                <a:gd name="connsiteY149" fmla="*/ 19318 h 91439"/>
                <a:gd name="connsiteX150" fmla="*/ 795914 w 1254402"/>
                <a:gd name="connsiteY150" fmla="*/ 31553 h 91439"/>
                <a:gd name="connsiteX151" fmla="*/ 795914 w 1254402"/>
                <a:gd name="connsiteY151" fmla="*/ 46364 h 91439"/>
                <a:gd name="connsiteX152" fmla="*/ 806861 w 1254402"/>
                <a:gd name="connsiteY152" fmla="*/ 58599 h 91439"/>
                <a:gd name="connsiteX153" fmla="*/ 819740 w 1254402"/>
                <a:gd name="connsiteY153" fmla="*/ 57955 h 91439"/>
                <a:gd name="connsiteX154" fmla="*/ 819740 w 1254402"/>
                <a:gd name="connsiteY154" fmla="*/ 69546 h 91439"/>
                <a:gd name="connsiteX155" fmla="*/ 802354 w 1254402"/>
                <a:gd name="connsiteY155" fmla="*/ 70834 h 91439"/>
                <a:gd name="connsiteX156" fmla="*/ 781104 w 1254402"/>
                <a:gd name="connsiteY156" fmla="*/ 54735 h 91439"/>
                <a:gd name="connsiteX157" fmla="*/ 781104 w 1254402"/>
                <a:gd name="connsiteY157" fmla="*/ 31553 h 91439"/>
                <a:gd name="connsiteX158" fmla="*/ 767581 w 1254402"/>
                <a:gd name="connsiteY158" fmla="*/ 31553 h 91439"/>
                <a:gd name="connsiteX159" fmla="*/ 767581 w 1254402"/>
                <a:gd name="connsiteY159" fmla="*/ 19318 h 91439"/>
                <a:gd name="connsiteX160" fmla="*/ 781104 w 1254402"/>
                <a:gd name="connsiteY160" fmla="*/ 19318 h 91439"/>
                <a:gd name="connsiteX161" fmla="*/ 781104 w 1254402"/>
                <a:gd name="connsiteY161" fmla="*/ 9015 h 91439"/>
                <a:gd name="connsiteX162" fmla="*/ 795914 w 1254402"/>
                <a:gd name="connsiteY162" fmla="*/ 4508 h 91439"/>
                <a:gd name="connsiteX163" fmla="*/ 795914 w 1254402"/>
                <a:gd name="connsiteY163" fmla="*/ 19318 h 91439"/>
                <a:gd name="connsiteX164" fmla="*/ 819740 w 1254402"/>
                <a:gd name="connsiteY164" fmla="*/ 19318 h 91439"/>
                <a:gd name="connsiteX165" fmla="*/ 819740 w 1254402"/>
                <a:gd name="connsiteY165" fmla="*/ 31553 h 91439"/>
                <a:gd name="connsiteX166" fmla="*/ 795914 w 1254402"/>
                <a:gd name="connsiteY166" fmla="*/ 31553 h 91439"/>
                <a:gd name="connsiteX167" fmla="*/ 898301 w 1254402"/>
                <a:gd name="connsiteY167" fmla="*/ 44432 h 91439"/>
                <a:gd name="connsiteX168" fmla="*/ 898301 w 1254402"/>
                <a:gd name="connsiteY168" fmla="*/ 70190 h 91439"/>
                <a:gd name="connsiteX169" fmla="*/ 883491 w 1254402"/>
                <a:gd name="connsiteY169" fmla="*/ 70190 h 91439"/>
                <a:gd name="connsiteX170" fmla="*/ 883491 w 1254402"/>
                <a:gd name="connsiteY170" fmla="*/ 63750 h 91439"/>
                <a:gd name="connsiteX171" fmla="*/ 852581 w 1254402"/>
                <a:gd name="connsiteY171" fmla="*/ 70834 h 91439"/>
                <a:gd name="connsiteX172" fmla="*/ 829400 w 1254402"/>
                <a:gd name="connsiteY172" fmla="*/ 54735 h 91439"/>
                <a:gd name="connsiteX173" fmla="*/ 860309 w 1254402"/>
                <a:gd name="connsiteY173" fmla="*/ 37349 h 91439"/>
                <a:gd name="connsiteX174" fmla="*/ 883491 w 1254402"/>
                <a:gd name="connsiteY174" fmla="*/ 41212 h 91439"/>
                <a:gd name="connsiteX175" fmla="*/ 864172 w 1254402"/>
                <a:gd name="connsiteY175" fmla="*/ 30909 h 91439"/>
                <a:gd name="connsiteX176" fmla="*/ 839059 w 1254402"/>
                <a:gd name="connsiteY176" fmla="*/ 34773 h 91439"/>
                <a:gd name="connsiteX177" fmla="*/ 833907 w 1254402"/>
                <a:gd name="connsiteY177" fmla="*/ 23826 h 91439"/>
                <a:gd name="connsiteX178" fmla="*/ 864816 w 1254402"/>
                <a:gd name="connsiteY178" fmla="*/ 18674 h 91439"/>
                <a:gd name="connsiteX179" fmla="*/ 898301 w 1254402"/>
                <a:gd name="connsiteY179" fmla="*/ 44432 h 91439"/>
                <a:gd name="connsiteX180" fmla="*/ 883491 w 1254402"/>
                <a:gd name="connsiteY180" fmla="*/ 50228 h 91439"/>
                <a:gd name="connsiteX181" fmla="*/ 862241 w 1254402"/>
                <a:gd name="connsiteY181" fmla="*/ 47008 h 91439"/>
                <a:gd name="connsiteX182" fmla="*/ 844854 w 1254402"/>
                <a:gd name="connsiteY182" fmla="*/ 54091 h 91439"/>
                <a:gd name="connsiteX183" fmla="*/ 857733 w 1254402"/>
                <a:gd name="connsiteY183" fmla="*/ 59887 h 91439"/>
                <a:gd name="connsiteX184" fmla="*/ 884135 w 1254402"/>
                <a:gd name="connsiteY184" fmla="*/ 54091 h 91439"/>
                <a:gd name="connsiteX185" fmla="*/ 884135 w 1254402"/>
                <a:gd name="connsiteY185" fmla="*/ 50228 h 91439"/>
                <a:gd name="connsiteX186" fmla="*/ 925347 w 1254402"/>
                <a:gd name="connsiteY186" fmla="*/ 644 h 91439"/>
                <a:gd name="connsiteX187" fmla="*/ 925347 w 1254402"/>
                <a:gd name="connsiteY187" fmla="*/ 69546 h 91439"/>
                <a:gd name="connsiteX188" fmla="*/ 910536 w 1254402"/>
                <a:gd name="connsiteY188" fmla="*/ 69546 h 91439"/>
                <a:gd name="connsiteX189" fmla="*/ 910536 w 1254402"/>
                <a:gd name="connsiteY189" fmla="*/ 644 h 91439"/>
                <a:gd name="connsiteX190" fmla="*/ 925347 w 1254402"/>
                <a:gd name="connsiteY190" fmla="*/ 644 h 91439"/>
                <a:gd name="connsiteX191" fmla="*/ 1009704 w 1254402"/>
                <a:gd name="connsiteY191" fmla="*/ 19318 h 91439"/>
                <a:gd name="connsiteX192" fmla="*/ 1030954 w 1254402"/>
                <a:gd name="connsiteY192" fmla="*/ 19318 h 91439"/>
                <a:gd name="connsiteX193" fmla="*/ 1030954 w 1254402"/>
                <a:gd name="connsiteY193" fmla="*/ 31553 h 91439"/>
                <a:gd name="connsiteX194" fmla="*/ 1009704 w 1254402"/>
                <a:gd name="connsiteY194" fmla="*/ 31553 h 91439"/>
                <a:gd name="connsiteX195" fmla="*/ 1009704 w 1254402"/>
                <a:gd name="connsiteY195" fmla="*/ 70190 h 91439"/>
                <a:gd name="connsiteX196" fmla="*/ 994893 w 1254402"/>
                <a:gd name="connsiteY196" fmla="*/ 70190 h 91439"/>
                <a:gd name="connsiteX197" fmla="*/ 994893 w 1254402"/>
                <a:gd name="connsiteY197" fmla="*/ 31553 h 91439"/>
                <a:gd name="connsiteX198" fmla="*/ 981370 w 1254402"/>
                <a:gd name="connsiteY198" fmla="*/ 31553 h 91439"/>
                <a:gd name="connsiteX199" fmla="*/ 981370 w 1254402"/>
                <a:gd name="connsiteY199" fmla="*/ 19318 h 91439"/>
                <a:gd name="connsiteX200" fmla="*/ 994893 w 1254402"/>
                <a:gd name="connsiteY200" fmla="*/ 19318 h 91439"/>
                <a:gd name="connsiteX201" fmla="*/ 994893 w 1254402"/>
                <a:gd name="connsiteY201" fmla="*/ 15455 h 91439"/>
                <a:gd name="connsiteX202" fmla="*/ 1016143 w 1254402"/>
                <a:gd name="connsiteY202" fmla="*/ 0 h 91439"/>
                <a:gd name="connsiteX203" fmla="*/ 1031598 w 1254402"/>
                <a:gd name="connsiteY203" fmla="*/ 644 h 91439"/>
                <a:gd name="connsiteX204" fmla="*/ 1031598 w 1254402"/>
                <a:gd name="connsiteY204" fmla="*/ 10947 h 91439"/>
                <a:gd name="connsiteX205" fmla="*/ 1021295 w 1254402"/>
                <a:gd name="connsiteY205" fmla="*/ 10303 h 91439"/>
                <a:gd name="connsiteX206" fmla="*/ 1009704 w 1254402"/>
                <a:gd name="connsiteY206" fmla="*/ 19318 h 91439"/>
                <a:gd name="connsiteX207" fmla="*/ 1056712 w 1254402"/>
                <a:gd name="connsiteY207" fmla="*/ 644 h 91439"/>
                <a:gd name="connsiteX208" fmla="*/ 1056712 w 1254402"/>
                <a:gd name="connsiteY208" fmla="*/ 69546 h 91439"/>
                <a:gd name="connsiteX209" fmla="*/ 1041901 w 1254402"/>
                <a:gd name="connsiteY209" fmla="*/ 69546 h 91439"/>
                <a:gd name="connsiteX210" fmla="*/ 1041901 w 1254402"/>
                <a:gd name="connsiteY210" fmla="*/ 644 h 91439"/>
                <a:gd name="connsiteX211" fmla="*/ 1056712 w 1254402"/>
                <a:gd name="connsiteY211" fmla="*/ 644 h 91439"/>
                <a:gd name="connsiteX212" fmla="*/ 1067659 w 1254402"/>
                <a:gd name="connsiteY212" fmla="*/ 44432 h 91439"/>
                <a:gd name="connsiteX213" fmla="*/ 1103076 w 1254402"/>
                <a:gd name="connsiteY213" fmla="*/ 18030 h 91439"/>
                <a:gd name="connsiteX214" fmla="*/ 1138493 w 1254402"/>
                <a:gd name="connsiteY214" fmla="*/ 44432 h 91439"/>
                <a:gd name="connsiteX215" fmla="*/ 1103076 w 1254402"/>
                <a:gd name="connsiteY215" fmla="*/ 70834 h 91439"/>
                <a:gd name="connsiteX216" fmla="*/ 1067659 w 1254402"/>
                <a:gd name="connsiteY216" fmla="*/ 44432 h 91439"/>
                <a:gd name="connsiteX217" fmla="*/ 1123038 w 1254402"/>
                <a:gd name="connsiteY217" fmla="*/ 44432 h 91439"/>
                <a:gd name="connsiteX218" fmla="*/ 1102432 w 1254402"/>
                <a:gd name="connsiteY218" fmla="*/ 30265 h 91439"/>
                <a:gd name="connsiteX219" fmla="*/ 1081825 w 1254402"/>
                <a:gd name="connsiteY219" fmla="*/ 44432 h 91439"/>
                <a:gd name="connsiteX220" fmla="*/ 1102432 w 1254402"/>
                <a:gd name="connsiteY220" fmla="*/ 58599 h 91439"/>
                <a:gd name="connsiteX221" fmla="*/ 1123038 w 1254402"/>
                <a:gd name="connsiteY221" fmla="*/ 44432 h 91439"/>
                <a:gd name="connsiteX222" fmla="*/ 1254402 w 1254402"/>
                <a:gd name="connsiteY222" fmla="*/ 19318 h 91439"/>
                <a:gd name="connsiteX223" fmla="*/ 1231864 w 1254402"/>
                <a:gd name="connsiteY223" fmla="*/ 70190 h 91439"/>
                <a:gd name="connsiteX224" fmla="*/ 1211902 w 1254402"/>
                <a:gd name="connsiteY224" fmla="*/ 70190 h 91439"/>
                <a:gd name="connsiteX225" fmla="*/ 1197091 w 1254402"/>
                <a:gd name="connsiteY225" fmla="*/ 34773 h 91439"/>
                <a:gd name="connsiteX226" fmla="*/ 1182281 w 1254402"/>
                <a:gd name="connsiteY226" fmla="*/ 70190 h 91439"/>
                <a:gd name="connsiteX227" fmla="*/ 1162318 w 1254402"/>
                <a:gd name="connsiteY227" fmla="*/ 70190 h 91439"/>
                <a:gd name="connsiteX228" fmla="*/ 1139780 w 1254402"/>
                <a:gd name="connsiteY228" fmla="*/ 19318 h 91439"/>
                <a:gd name="connsiteX229" fmla="*/ 1156523 w 1254402"/>
                <a:gd name="connsiteY229" fmla="*/ 19318 h 91439"/>
                <a:gd name="connsiteX230" fmla="*/ 1173265 w 1254402"/>
                <a:gd name="connsiteY230" fmla="*/ 58599 h 91439"/>
                <a:gd name="connsiteX231" fmla="*/ 1188720 w 1254402"/>
                <a:gd name="connsiteY231" fmla="*/ 19318 h 91439"/>
                <a:gd name="connsiteX232" fmla="*/ 1206107 w 1254402"/>
                <a:gd name="connsiteY232" fmla="*/ 19318 h 91439"/>
                <a:gd name="connsiteX233" fmla="*/ 1221561 w 1254402"/>
                <a:gd name="connsiteY233" fmla="*/ 57955 h 91439"/>
                <a:gd name="connsiteX234" fmla="*/ 1238304 w 1254402"/>
                <a:gd name="connsiteY234" fmla="*/ 18674 h 91439"/>
                <a:gd name="connsiteX235" fmla="*/ 1254402 w 1254402"/>
                <a:gd name="connsiteY235" fmla="*/ 18674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1254402" h="91439">
                  <a:moveTo>
                    <a:pt x="70834" y="31553"/>
                  </a:moveTo>
                  <a:cubicBezTo>
                    <a:pt x="70834" y="45076"/>
                    <a:pt x="61175" y="53447"/>
                    <a:pt x="47652" y="53447"/>
                  </a:cubicBezTo>
                  <a:lnTo>
                    <a:pt x="15455" y="53447"/>
                  </a:lnTo>
                  <a:lnTo>
                    <a:pt x="15455" y="69546"/>
                  </a:lnTo>
                  <a:lnTo>
                    <a:pt x="0" y="69546"/>
                  </a:lnTo>
                  <a:lnTo>
                    <a:pt x="0" y="9015"/>
                  </a:lnTo>
                  <a:lnTo>
                    <a:pt x="47652" y="9015"/>
                  </a:lnTo>
                  <a:cubicBezTo>
                    <a:pt x="61175" y="9659"/>
                    <a:pt x="70834" y="18030"/>
                    <a:pt x="70834" y="31553"/>
                  </a:cubicBezTo>
                  <a:close/>
                  <a:moveTo>
                    <a:pt x="55379" y="31553"/>
                  </a:moveTo>
                  <a:cubicBezTo>
                    <a:pt x="55379" y="22538"/>
                    <a:pt x="48296" y="22538"/>
                    <a:pt x="43788" y="22538"/>
                  </a:cubicBezTo>
                  <a:lnTo>
                    <a:pt x="16099" y="22538"/>
                  </a:lnTo>
                  <a:lnTo>
                    <a:pt x="16099" y="40568"/>
                  </a:lnTo>
                  <a:lnTo>
                    <a:pt x="43144" y="40568"/>
                  </a:lnTo>
                  <a:cubicBezTo>
                    <a:pt x="48296" y="40568"/>
                    <a:pt x="55379" y="40568"/>
                    <a:pt x="55379" y="31553"/>
                  </a:cubicBezTo>
                  <a:close/>
                  <a:moveTo>
                    <a:pt x="79849" y="44432"/>
                  </a:moveTo>
                  <a:cubicBezTo>
                    <a:pt x="79849" y="25758"/>
                    <a:pt x="94016" y="18030"/>
                    <a:pt x="115266" y="18030"/>
                  </a:cubicBezTo>
                  <a:cubicBezTo>
                    <a:pt x="136516" y="18030"/>
                    <a:pt x="150683" y="25758"/>
                    <a:pt x="150683" y="44432"/>
                  </a:cubicBezTo>
                  <a:cubicBezTo>
                    <a:pt x="150683" y="63106"/>
                    <a:pt x="136516" y="70834"/>
                    <a:pt x="115266" y="70834"/>
                  </a:cubicBezTo>
                  <a:cubicBezTo>
                    <a:pt x="94016" y="70834"/>
                    <a:pt x="79849" y="63106"/>
                    <a:pt x="79849" y="44432"/>
                  </a:cubicBezTo>
                  <a:close/>
                  <a:moveTo>
                    <a:pt x="135228" y="44432"/>
                  </a:moveTo>
                  <a:cubicBezTo>
                    <a:pt x="135228" y="34129"/>
                    <a:pt x="128789" y="30265"/>
                    <a:pt x="114622" y="30265"/>
                  </a:cubicBezTo>
                  <a:cubicBezTo>
                    <a:pt x="101099" y="30265"/>
                    <a:pt x="94016" y="33485"/>
                    <a:pt x="94016" y="44432"/>
                  </a:cubicBezTo>
                  <a:cubicBezTo>
                    <a:pt x="94016" y="54735"/>
                    <a:pt x="100455" y="58599"/>
                    <a:pt x="114622" y="58599"/>
                  </a:cubicBezTo>
                  <a:cubicBezTo>
                    <a:pt x="128789" y="58599"/>
                    <a:pt x="135228" y="54735"/>
                    <a:pt x="135228" y="44432"/>
                  </a:cubicBezTo>
                  <a:close/>
                  <a:moveTo>
                    <a:pt x="173221" y="52159"/>
                  </a:moveTo>
                  <a:cubicBezTo>
                    <a:pt x="173221" y="57311"/>
                    <a:pt x="179016" y="59887"/>
                    <a:pt x="195115" y="59887"/>
                  </a:cubicBezTo>
                  <a:cubicBezTo>
                    <a:pt x="211214" y="59887"/>
                    <a:pt x="213789" y="58599"/>
                    <a:pt x="213789" y="54735"/>
                  </a:cubicBezTo>
                  <a:cubicBezTo>
                    <a:pt x="213789" y="50872"/>
                    <a:pt x="211214" y="50872"/>
                    <a:pt x="193827" y="49584"/>
                  </a:cubicBezTo>
                  <a:cubicBezTo>
                    <a:pt x="171289" y="48296"/>
                    <a:pt x="160342" y="46364"/>
                    <a:pt x="160342" y="34129"/>
                  </a:cubicBezTo>
                  <a:cubicBezTo>
                    <a:pt x="160342" y="20606"/>
                    <a:pt x="175797" y="18674"/>
                    <a:pt x="193827" y="18674"/>
                  </a:cubicBezTo>
                  <a:cubicBezTo>
                    <a:pt x="213145" y="18674"/>
                    <a:pt x="226668" y="21250"/>
                    <a:pt x="226668" y="35417"/>
                  </a:cubicBezTo>
                  <a:lnTo>
                    <a:pt x="211857" y="35417"/>
                  </a:lnTo>
                  <a:cubicBezTo>
                    <a:pt x="211857" y="30909"/>
                    <a:pt x="206706" y="30265"/>
                    <a:pt x="192539" y="30265"/>
                  </a:cubicBezTo>
                  <a:cubicBezTo>
                    <a:pt x="178372" y="30265"/>
                    <a:pt x="174509" y="31553"/>
                    <a:pt x="174509" y="34129"/>
                  </a:cubicBezTo>
                  <a:cubicBezTo>
                    <a:pt x="174509" y="37349"/>
                    <a:pt x="177085" y="37993"/>
                    <a:pt x="194471" y="39281"/>
                  </a:cubicBezTo>
                  <a:cubicBezTo>
                    <a:pt x="214433" y="40568"/>
                    <a:pt x="227956" y="41212"/>
                    <a:pt x="227956" y="54735"/>
                  </a:cubicBezTo>
                  <a:cubicBezTo>
                    <a:pt x="227956" y="68902"/>
                    <a:pt x="215077" y="71478"/>
                    <a:pt x="195759" y="71478"/>
                  </a:cubicBezTo>
                  <a:cubicBezTo>
                    <a:pt x="176441" y="71478"/>
                    <a:pt x="158410" y="68902"/>
                    <a:pt x="158410" y="52803"/>
                  </a:cubicBezTo>
                  <a:lnTo>
                    <a:pt x="173221" y="52803"/>
                  </a:lnTo>
                  <a:close/>
                  <a:moveTo>
                    <a:pt x="254358" y="644"/>
                  </a:moveTo>
                  <a:lnTo>
                    <a:pt x="254358" y="13523"/>
                  </a:lnTo>
                  <a:lnTo>
                    <a:pt x="239547" y="13523"/>
                  </a:lnTo>
                  <a:lnTo>
                    <a:pt x="239547" y="644"/>
                  </a:lnTo>
                  <a:lnTo>
                    <a:pt x="254358" y="644"/>
                  </a:lnTo>
                  <a:close/>
                  <a:moveTo>
                    <a:pt x="254358" y="19318"/>
                  </a:moveTo>
                  <a:lnTo>
                    <a:pt x="254358" y="70190"/>
                  </a:lnTo>
                  <a:lnTo>
                    <a:pt x="239547" y="70190"/>
                  </a:lnTo>
                  <a:lnTo>
                    <a:pt x="239547" y="19318"/>
                  </a:lnTo>
                  <a:lnTo>
                    <a:pt x="254358" y="19318"/>
                  </a:lnTo>
                  <a:close/>
                  <a:moveTo>
                    <a:pt x="292994" y="31553"/>
                  </a:moveTo>
                  <a:lnTo>
                    <a:pt x="292994" y="46364"/>
                  </a:lnTo>
                  <a:cubicBezTo>
                    <a:pt x="292994" y="56023"/>
                    <a:pt x="294926" y="58599"/>
                    <a:pt x="303941" y="58599"/>
                  </a:cubicBezTo>
                  <a:cubicBezTo>
                    <a:pt x="308449" y="58599"/>
                    <a:pt x="311025" y="58599"/>
                    <a:pt x="316820" y="57955"/>
                  </a:cubicBezTo>
                  <a:lnTo>
                    <a:pt x="316820" y="69546"/>
                  </a:lnTo>
                  <a:cubicBezTo>
                    <a:pt x="311669" y="70190"/>
                    <a:pt x="306517" y="70834"/>
                    <a:pt x="299434" y="70834"/>
                  </a:cubicBezTo>
                  <a:cubicBezTo>
                    <a:pt x="286555" y="70834"/>
                    <a:pt x="278184" y="65682"/>
                    <a:pt x="278184" y="54735"/>
                  </a:cubicBezTo>
                  <a:lnTo>
                    <a:pt x="278184" y="31553"/>
                  </a:lnTo>
                  <a:lnTo>
                    <a:pt x="264661" y="31553"/>
                  </a:lnTo>
                  <a:lnTo>
                    <a:pt x="264661" y="19318"/>
                  </a:lnTo>
                  <a:lnTo>
                    <a:pt x="278184" y="19318"/>
                  </a:lnTo>
                  <a:lnTo>
                    <a:pt x="278184" y="9015"/>
                  </a:lnTo>
                  <a:lnTo>
                    <a:pt x="292994" y="4508"/>
                  </a:lnTo>
                  <a:lnTo>
                    <a:pt x="292994" y="19318"/>
                  </a:lnTo>
                  <a:lnTo>
                    <a:pt x="316820" y="19318"/>
                  </a:lnTo>
                  <a:lnTo>
                    <a:pt x="316820" y="31553"/>
                  </a:lnTo>
                  <a:lnTo>
                    <a:pt x="292994" y="31553"/>
                  </a:lnTo>
                  <a:close/>
                  <a:moveTo>
                    <a:pt x="342578" y="644"/>
                  </a:moveTo>
                  <a:lnTo>
                    <a:pt x="342578" y="13523"/>
                  </a:lnTo>
                  <a:lnTo>
                    <a:pt x="327767" y="13523"/>
                  </a:lnTo>
                  <a:lnTo>
                    <a:pt x="327767" y="644"/>
                  </a:lnTo>
                  <a:lnTo>
                    <a:pt x="342578" y="644"/>
                  </a:lnTo>
                  <a:close/>
                  <a:moveTo>
                    <a:pt x="342578" y="19318"/>
                  </a:moveTo>
                  <a:lnTo>
                    <a:pt x="342578" y="70190"/>
                  </a:lnTo>
                  <a:lnTo>
                    <a:pt x="327767" y="70190"/>
                  </a:lnTo>
                  <a:lnTo>
                    <a:pt x="327767" y="19318"/>
                  </a:lnTo>
                  <a:lnTo>
                    <a:pt x="342578" y="19318"/>
                  </a:lnTo>
                  <a:close/>
                  <a:moveTo>
                    <a:pt x="424359" y="19318"/>
                  </a:moveTo>
                  <a:lnTo>
                    <a:pt x="398601" y="70190"/>
                  </a:lnTo>
                  <a:lnTo>
                    <a:pt x="377995" y="70190"/>
                  </a:lnTo>
                  <a:lnTo>
                    <a:pt x="352237" y="19318"/>
                  </a:lnTo>
                  <a:lnTo>
                    <a:pt x="368336" y="19318"/>
                  </a:lnTo>
                  <a:lnTo>
                    <a:pt x="388298" y="59887"/>
                  </a:lnTo>
                  <a:lnTo>
                    <a:pt x="408260" y="19318"/>
                  </a:lnTo>
                  <a:lnTo>
                    <a:pt x="424359" y="19318"/>
                  </a:lnTo>
                  <a:close/>
                  <a:moveTo>
                    <a:pt x="481670" y="51515"/>
                  </a:moveTo>
                  <a:lnTo>
                    <a:pt x="496481" y="51515"/>
                  </a:lnTo>
                  <a:cubicBezTo>
                    <a:pt x="493261" y="64394"/>
                    <a:pt x="480382" y="70834"/>
                    <a:pt x="461708" y="70834"/>
                  </a:cubicBezTo>
                  <a:cubicBezTo>
                    <a:pt x="442389" y="70834"/>
                    <a:pt x="427579" y="63106"/>
                    <a:pt x="427579" y="44432"/>
                  </a:cubicBezTo>
                  <a:cubicBezTo>
                    <a:pt x="427579" y="25758"/>
                    <a:pt x="442389" y="18030"/>
                    <a:pt x="462995" y="18030"/>
                  </a:cubicBezTo>
                  <a:cubicBezTo>
                    <a:pt x="482314" y="18030"/>
                    <a:pt x="497768" y="24470"/>
                    <a:pt x="497768" y="47652"/>
                  </a:cubicBezTo>
                  <a:lnTo>
                    <a:pt x="442389" y="47652"/>
                  </a:lnTo>
                  <a:cubicBezTo>
                    <a:pt x="444321" y="56023"/>
                    <a:pt x="452048" y="58599"/>
                    <a:pt x="461708" y="58599"/>
                  </a:cubicBezTo>
                  <a:cubicBezTo>
                    <a:pt x="471367" y="58599"/>
                    <a:pt x="477806" y="56667"/>
                    <a:pt x="481670" y="51515"/>
                  </a:cubicBezTo>
                  <a:close/>
                  <a:moveTo>
                    <a:pt x="442389" y="38637"/>
                  </a:moveTo>
                  <a:lnTo>
                    <a:pt x="481026" y="38637"/>
                  </a:lnTo>
                  <a:cubicBezTo>
                    <a:pt x="478450" y="31553"/>
                    <a:pt x="471367" y="29621"/>
                    <a:pt x="461708" y="29621"/>
                  </a:cubicBezTo>
                  <a:cubicBezTo>
                    <a:pt x="452048" y="29621"/>
                    <a:pt x="444965" y="31553"/>
                    <a:pt x="442389" y="38637"/>
                  </a:cubicBezTo>
                  <a:close/>
                  <a:moveTo>
                    <a:pt x="622694" y="644"/>
                  </a:moveTo>
                  <a:lnTo>
                    <a:pt x="622694" y="69546"/>
                  </a:lnTo>
                  <a:lnTo>
                    <a:pt x="607883" y="69546"/>
                  </a:lnTo>
                  <a:lnTo>
                    <a:pt x="607883" y="61819"/>
                  </a:lnTo>
                  <a:cubicBezTo>
                    <a:pt x="602087" y="67614"/>
                    <a:pt x="593716" y="70834"/>
                    <a:pt x="582769" y="70834"/>
                  </a:cubicBezTo>
                  <a:cubicBezTo>
                    <a:pt x="566670" y="70834"/>
                    <a:pt x="552504" y="63750"/>
                    <a:pt x="552504" y="44432"/>
                  </a:cubicBezTo>
                  <a:cubicBezTo>
                    <a:pt x="552504" y="25114"/>
                    <a:pt x="566670" y="18030"/>
                    <a:pt x="582769" y="18030"/>
                  </a:cubicBezTo>
                  <a:cubicBezTo>
                    <a:pt x="593716" y="18030"/>
                    <a:pt x="602731" y="21250"/>
                    <a:pt x="607883" y="27046"/>
                  </a:cubicBezTo>
                  <a:lnTo>
                    <a:pt x="607883" y="644"/>
                  </a:lnTo>
                  <a:lnTo>
                    <a:pt x="622694" y="644"/>
                  </a:lnTo>
                  <a:close/>
                  <a:moveTo>
                    <a:pt x="607883" y="44432"/>
                  </a:moveTo>
                  <a:cubicBezTo>
                    <a:pt x="607883" y="34129"/>
                    <a:pt x="600800" y="30265"/>
                    <a:pt x="587277" y="30265"/>
                  </a:cubicBezTo>
                  <a:cubicBezTo>
                    <a:pt x="574398" y="30265"/>
                    <a:pt x="566670" y="34129"/>
                    <a:pt x="566670" y="44432"/>
                  </a:cubicBezTo>
                  <a:cubicBezTo>
                    <a:pt x="566670" y="54735"/>
                    <a:pt x="573754" y="58599"/>
                    <a:pt x="587277" y="58599"/>
                  </a:cubicBezTo>
                  <a:cubicBezTo>
                    <a:pt x="600800" y="58599"/>
                    <a:pt x="607883" y="54735"/>
                    <a:pt x="607883" y="44432"/>
                  </a:cubicBezTo>
                  <a:close/>
                  <a:moveTo>
                    <a:pt x="649739" y="644"/>
                  </a:moveTo>
                  <a:lnTo>
                    <a:pt x="649739" y="13523"/>
                  </a:lnTo>
                  <a:lnTo>
                    <a:pt x="634928" y="13523"/>
                  </a:lnTo>
                  <a:lnTo>
                    <a:pt x="634928" y="644"/>
                  </a:lnTo>
                  <a:lnTo>
                    <a:pt x="649739" y="644"/>
                  </a:lnTo>
                  <a:close/>
                  <a:moveTo>
                    <a:pt x="649739" y="19318"/>
                  </a:moveTo>
                  <a:lnTo>
                    <a:pt x="649739" y="70190"/>
                  </a:lnTo>
                  <a:lnTo>
                    <a:pt x="634928" y="70190"/>
                  </a:lnTo>
                  <a:lnTo>
                    <a:pt x="634928" y="19318"/>
                  </a:lnTo>
                  <a:lnTo>
                    <a:pt x="649739" y="19318"/>
                  </a:lnTo>
                  <a:close/>
                  <a:moveTo>
                    <a:pt x="730876" y="19318"/>
                  </a:moveTo>
                  <a:lnTo>
                    <a:pt x="730876" y="61819"/>
                  </a:lnTo>
                  <a:cubicBezTo>
                    <a:pt x="730876" y="82425"/>
                    <a:pt x="716709" y="91440"/>
                    <a:pt x="698035" y="91440"/>
                  </a:cubicBezTo>
                  <a:cubicBezTo>
                    <a:pt x="683224" y="91440"/>
                    <a:pt x="670989" y="88864"/>
                    <a:pt x="666482" y="87576"/>
                  </a:cubicBezTo>
                  <a:lnTo>
                    <a:pt x="666482" y="75985"/>
                  </a:lnTo>
                  <a:cubicBezTo>
                    <a:pt x="672277" y="77273"/>
                    <a:pt x="683868" y="79849"/>
                    <a:pt x="694815" y="79849"/>
                  </a:cubicBezTo>
                  <a:cubicBezTo>
                    <a:pt x="710270" y="79849"/>
                    <a:pt x="716065" y="74053"/>
                    <a:pt x="716065" y="61175"/>
                  </a:cubicBezTo>
                  <a:cubicBezTo>
                    <a:pt x="710914" y="66970"/>
                    <a:pt x="702543" y="70190"/>
                    <a:pt x="690308" y="70190"/>
                  </a:cubicBezTo>
                  <a:cubicBezTo>
                    <a:pt x="672921" y="70190"/>
                    <a:pt x="660686" y="62463"/>
                    <a:pt x="660686" y="44432"/>
                  </a:cubicBezTo>
                  <a:cubicBezTo>
                    <a:pt x="660686" y="26402"/>
                    <a:pt x="672921" y="18674"/>
                    <a:pt x="690308" y="18674"/>
                  </a:cubicBezTo>
                  <a:cubicBezTo>
                    <a:pt x="702543" y="18674"/>
                    <a:pt x="710914" y="21894"/>
                    <a:pt x="716065" y="27690"/>
                  </a:cubicBezTo>
                  <a:lnTo>
                    <a:pt x="716065" y="19318"/>
                  </a:lnTo>
                  <a:lnTo>
                    <a:pt x="730876" y="19318"/>
                  </a:lnTo>
                  <a:close/>
                  <a:moveTo>
                    <a:pt x="715421" y="43788"/>
                  </a:moveTo>
                  <a:cubicBezTo>
                    <a:pt x="715421" y="34773"/>
                    <a:pt x="708982" y="30909"/>
                    <a:pt x="694815" y="30909"/>
                  </a:cubicBezTo>
                  <a:cubicBezTo>
                    <a:pt x="680648" y="30909"/>
                    <a:pt x="674209" y="34773"/>
                    <a:pt x="674209" y="43788"/>
                  </a:cubicBezTo>
                  <a:cubicBezTo>
                    <a:pt x="674209" y="52803"/>
                    <a:pt x="680648" y="56667"/>
                    <a:pt x="694815" y="56667"/>
                  </a:cubicBezTo>
                  <a:cubicBezTo>
                    <a:pt x="708982" y="56667"/>
                    <a:pt x="715421" y="52803"/>
                    <a:pt x="715421" y="43788"/>
                  </a:cubicBezTo>
                  <a:close/>
                  <a:moveTo>
                    <a:pt x="757278" y="644"/>
                  </a:moveTo>
                  <a:lnTo>
                    <a:pt x="757278" y="13523"/>
                  </a:lnTo>
                  <a:lnTo>
                    <a:pt x="742467" y="13523"/>
                  </a:lnTo>
                  <a:lnTo>
                    <a:pt x="742467" y="644"/>
                  </a:lnTo>
                  <a:lnTo>
                    <a:pt x="757278" y="644"/>
                  </a:lnTo>
                  <a:close/>
                  <a:moveTo>
                    <a:pt x="757278" y="19318"/>
                  </a:moveTo>
                  <a:lnTo>
                    <a:pt x="757278" y="70190"/>
                  </a:lnTo>
                  <a:lnTo>
                    <a:pt x="742467" y="70190"/>
                  </a:lnTo>
                  <a:lnTo>
                    <a:pt x="742467" y="19318"/>
                  </a:lnTo>
                  <a:lnTo>
                    <a:pt x="757278" y="19318"/>
                  </a:lnTo>
                  <a:close/>
                  <a:moveTo>
                    <a:pt x="795914" y="31553"/>
                  </a:moveTo>
                  <a:lnTo>
                    <a:pt x="795914" y="46364"/>
                  </a:lnTo>
                  <a:cubicBezTo>
                    <a:pt x="795914" y="56023"/>
                    <a:pt x="797846" y="58599"/>
                    <a:pt x="806861" y="58599"/>
                  </a:cubicBezTo>
                  <a:cubicBezTo>
                    <a:pt x="811369" y="58599"/>
                    <a:pt x="813945" y="58599"/>
                    <a:pt x="819740" y="57955"/>
                  </a:cubicBezTo>
                  <a:lnTo>
                    <a:pt x="819740" y="69546"/>
                  </a:lnTo>
                  <a:cubicBezTo>
                    <a:pt x="814589" y="70190"/>
                    <a:pt x="809437" y="70834"/>
                    <a:pt x="802354" y="70834"/>
                  </a:cubicBezTo>
                  <a:cubicBezTo>
                    <a:pt x="789475" y="70834"/>
                    <a:pt x="781104" y="65682"/>
                    <a:pt x="781104" y="54735"/>
                  </a:cubicBezTo>
                  <a:lnTo>
                    <a:pt x="781104" y="31553"/>
                  </a:lnTo>
                  <a:lnTo>
                    <a:pt x="767581" y="31553"/>
                  </a:lnTo>
                  <a:lnTo>
                    <a:pt x="767581" y="19318"/>
                  </a:lnTo>
                  <a:lnTo>
                    <a:pt x="781104" y="19318"/>
                  </a:lnTo>
                  <a:lnTo>
                    <a:pt x="781104" y="9015"/>
                  </a:lnTo>
                  <a:lnTo>
                    <a:pt x="795914" y="4508"/>
                  </a:lnTo>
                  <a:lnTo>
                    <a:pt x="795914" y="19318"/>
                  </a:lnTo>
                  <a:lnTo>
                    <a:pt x="819740" y="19318"/>
                  </a:lnTo>
                  <a:lnTo>
                    <a:pt x="819740" y="31553"/>
                  </a:lnTo>
                  <a:lnTo>
                    <a:pt x="795914" y="31553"/>
                  </a:lnTo>
                  <a:close/>
                  <a:moveTo>
                    <a:pt x="898301" y="44432"/>
                  </a:moveTo>
                  <a:lnTo>
                    <a:pt x="898301" y="70190"/>
                  </a:lnTo>
                  <a:lnTo>
                    <a:pt x="883491" y="70190"/>
                  </a:lnTo>
                  <a:lnTo>
                    <a:pt x="883491" y="63750"/>
                  </a:lnTo>
                  <a:cubicBezTo>
                    <a:pt x="874476" y="68258"/>
                    <a:pt x="864816" y="70834"/>
                    <a:pt x="852581" y="70834"/>
                  </a:cubicBezTo>
                  <a:cubicBezTo>
                    <a:pt x="838415" y="70834"/>
                    <a:pt x="829400" y="66326"/>
                    <a:pt x="829400" y="54735"/>
                  </a:cubicBezTo>
                  <a:cubicBezTo>
                    <a:pt x="829400" y="41856"/>
                    <a:pt x="843566" y="37349"/>
                    <a:pt x="860309" y="37349"/>
                  </a:cubicBezTo>
                  <a:cubicBezTo>
                    <a:pt x="869324" y="37349"/>
                    <a:pt x="877051" y="38637"/>
                    <a:pt x="883491" y="41212"/>
                  </a:cubicBezTo>
                  <a:cubicBezTo>
                    <a:pt x="883491" y="31553"/>
                    <a:pt x="871256" y="30909"/>
                    <a:pt x="864172" y="30909"/>
                  </a:cubicBezTo>
                  <a:cubicBezTo>
                    <a:pt x="857733" y="30909"/>
                    <a:pt x="849362" y="31553"/>
                    <a:pt x="839059" y="34773"/>
                  </a:cubicBezTo>
                  <a:lnTo>
                    <a:pt x="833907" y="23826"/>
                  </a:lnTo>
                  <a:cubicBezTo>
                    <a:pt x="844210" y="20606"/>
                    <a:pt x="854513" y="18674"/>
                    <a:pt x="864816" y="18674"/>
                  </a:cubicBezTo>
                  <a:cubicBezTo>
                    <a:pt x="886066" y="18030"/>
                    <a:pt x="898301" y="25114"/>
                    <a:pt x="898301" y="44432"/>
                  </a:cubicBezTo>
                  <a:close/>
                  <a:moveTo>
                    <a:pt x="883491" y="50228"/>
                  </a:moveTo>
                  <a:cubicBezTo>
                    <a:pt x="878339" y="48296"/>
                    <a:pt x="871256" y="47008"/>
                    <a:pt x="862241" y="47008"/>
                  </a:cubicBezTo>
                  <a:cubicBezTo>
                    <a:pt x="851294" y="47008"/>
                    <a:pt x="844854" y="48940"/>
                    <a:pt x="844854" y="54091"/>
                  </a:cubicBezTo>
                  <a:cubicBezTo>
                    <a:pt x="844854" y="59243"/>
                    <a:pt x="850006" y="59887"/>
                    <a:pt x="857733" y="59887"/>
                  </a:cubicBezTo>
                  <a:cubicBezTo>
                    <a:pt x="865460" y="59887"/>
                    <a:pt x="877051" y="57311"/>
                    <a:pt x="884135" y="54091"/>
                  </a:cubicBezTo>
                  <a:lnTo>
                    <a:pt x="884135" y="50228"/>
                  </a:lnTo>
                  <a:close/>
                  <a:moveTo>
                    <a:pt x="925347" y="644"/>
                  </a:moveTo>
                  <a:lnTo>
                    <a:pt x="925347" y="69546"/>
                  </a:lnTo>
                  <a:lnTo>
                    <a:pt x="910536" y="69546"/>
                  </a:lnTo>
                  <a:lnTo>
                    <a:pt x="910536" y="644"/>
                  </a:lnTo>
                  <a:lnTo>
                    <a:pt x="925347" y="644"/>
                  </a:lnTo>
                  <a:close/>
                  <a:moveTo>
                    <a:pt x="1009704" y="19318"/>
                  </a:moveTo>
                  <a:lnTo>
                    <a:pt x="1030954" y="19318"/>
                  </a:lnTo>
                  <a:lnTo>
                    <a:pt x="1030954" y="31553"/>
                  </a:lnTo>
                  <a:lnTo>
                    <a:pt x="1009704" y="31553"/>
                  </a:lnTo>
                  <a:lnTo>
                    <a:pt x="1009704" y="70190"/>
                  </a:lnTo>
                  <a:lnTo>
                    <a:pt x="994893" y="70190"/>
                  </a:lnTo>
                  <a:lnTo>
                    <a:pt x="994893" y="31553"/>
                  </a:lnTo>
                  <a:lnTo>
                    <a:pt x="981370" y="31553"/>
                  </a:lnTo>
                  <a:lnTo>
                    <a:pt x="981370" y="19318"/>
                  </a:lnTo>
                  <a:lnTo>
                    <a:pt x="994893" y="19318"/>
                  </a:lnTo>
                  <a:lnTo>
                    <a:pt x="994893" y="15455"/>
                  </a:lnTo>
                  <a:cubicBezTo>
                    <a:pt x="994893" y="5152"/>
                    <a:pt x="1001332" y="0"/>
                    <a:pt x="1016143" y="0"/>
                  </a:cubicBezTo>
                  <a:cubicBezTo>
                    <a:pt x="1021295" y="0"/>
                    <a:pt x="1023870" y="0"/>
                    <a:pt x="1031598" y="644"/>
                  </a:cubicBezTo>
                  <a:lnTo>
                    <a:pt x="1031598" y="10947"/>
                  </a:lnTo>
                  <a:cubicBezTo>
                    <a:pt x="1028378" y="10947"/>
                    <a:pt x="1024514" y="10303"/>
                    <a:pt x="1021295" y="10303"/>
                  </a:cubicBezTo>
                  <a:cubicBezTo>
                    <a:pt x="1012279" y="10947"/>
                    <a:pt x="1009704" y="12879"/>
                    <a:pt x="1009704" y="19318"/>
                  </a:cubicBezTo>
                  <a:close/>
                  <a:moveTo>
                    <a:pt x="1056712" y="644"/>
                  </a:moveTo>
                  <a:lnTo>
                    <a:pt x="1056712" y="69546"/>
                  </a:lnTo>
                  <a:lnTo>
                    <a:pt x="1041901" y="69546"/>
                  </a:lnTo>
                  <a:lnTo>
                    <a:pt x="1041901" y="644"/>
                  </a:lnTo>
                  <a:lnTo>
                    <a:pt x="1056712" y="644"/>
                  </a:lnTo>
                  <a:close/>
                  <a:moveTo>
                    <a:pt x="1067659" y="44432"/>
                  </a:moveTo>
                  <a:cubicBezTo>
                    <a:pt x="1067659" y="25758"/>
                    <a:pt x="1081825" y="18030"/>
                    <a:pt x="1103076" y="18030"/>
                  </a:cubicBezTo>
                  <a:cubicBezTo>
                    <a:pt x="1124326" y="18030"/>
                    <a:pt x="1138493" y="25758"/>
                    <a:pt x="1138493" y="44432"/>
                  </a:cubicBezTo>
                  <a:cubicBezTo>
                    <a:pt x="1138493" y="63106"/>
                    <a:pt x="1124326" y="70834"/>
                    <a:pt x="1103076" y="70834"/>
                  </a:cubicBezTo>
                  <a:cubicBezTo>
                    <a:pt x="1081825" y="70834"/>
                    <a:pt x="1067659" y="63106"/>
                    <a:pt x="1067659" y="44432"/>
                  </a:cubicBezTo>
                  <a:close/>
                  <a:moveTo>
                    <a:pt x="1123038" y="44432"/>
                  </a:moveTo>
                  <a:cubicBezTo>
                    <a:pt x="1123038" y="34129"/>
                    <a:pt x="1116598" y="30265"/>
                    <a:pt x="1102432" y="30265"/>
                  </a:cubicBezTo>
                  <a:cubicBezTo>
                    <a:pt x="1088909" y="30265"/>
                    <a:pt x="1081825" y="33485"/>
                    <a:pt x="1081825" y="44432"/>
                  </a:cubicBezTo>
                  <a:cubicBezTo>
                    <a:pt x="1081825" y="54735"/>
                    <a:pt x="1088265" y="58599"/>
                    <a:pt x="1102432" y="58599"/>
                  </a:cubicBezTo>
                  <a:cubicBezTo>
                    <a:pt x="1115954" y="58599"/>
                    <a:pt x="1123038" y="54735"/>
                    <a:pt x="1123038" y="44432"/>
                  </a:cubicBezTo>
                  <a:close/>
                  <a:moveTo>
                    <a:pt x="1254402" y="19318"/>
                  </a:moveTo>
                  <a:lnTo>
                    <a:pt x="1231864" y="70190"/>
                  </a:lnTo>
                  <a:lnTo>
                    <a:pt x="1211902" y="70190"/>
                  </a:lnTo>
                  <a:lnTo>
                    <a:pt x="1197091" y="34773"/>
                  </a:lnTo>
                  <a:lnTo>
                    <a:pt x="1182281" y="70190"/>
                  </a:lnTo>
                  <a:lnTo>
                    <a:pt x="1162318" y="70190"/>
                  </a:lnTo>
                  <a:lnTo>
                    <a:pt x="1139780" y="19318"/>
                  </a:lnTo>
                  <a:lnTo>
                    <a:pt x="1156523" y="19318"/>
                  </a:lnTo>
                  <a:lnTo>
                    <a:pt x="1173265" y="58599"/>
                  </a:lnTo>
                  <a:lnTo>
                    <a:pt x="1188720" y="19318"/>
                  </a:lnTo>
                  <a:lnTo>
                    <a:pt x="1206107" y="19318"/>
                  </a:lnTo>
                  <a:lnTo>
                    <a:pt x="1221561" y="57955"/>
                  </a:lnTo>
                  <a:lnTo>
                    <a:pt x="1238304" y="18674"/>
                  </a:lnTo>
                  <a:lnTo>
                    <a:pt x="1254402" y="18674"/>
                  </a:lnTo>
                  <a:close/>
                </a:path>
              </a:pathLst>
            </a:custGeom>
            <a:solidFill>
              <a:srgbClr val="00AA9B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0" name="Graphique 30">
              <a:extLst>
                <a:ext uri="{FF2B5EF4-FFF2-40B4-BE49-F238E27FC236}">
                  <a16:creationId xmlns:a16="http://schemas.microsoft.com/office/drawing/2014/main" id="{C1A2F515-8375-4C33-99AF-323CF12CD29D}"/>
                </a:ext>
              </a:extLst>
            </p:cNvPr>
            <p:cNvGrpSpPr/>
            <p:nvPr/>
          </p:nvGrpSpPr>
          <p:grpSpPr>
            <a:xfrm>
              <a:off x="6756400" y="5334000"/>
              <a:ext cx="1824936" cy="273031"/>
              <a:chOff x="6756400" y="5334000"/>
              <a:chExt cx="1824936" cy="273031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1F09EFB-CB0B-4FBD-B3D9-8948AB4B0676}"/>
                  </a:ext>
                </a:extLst>
              </p:cNvPr>
              <p:cNvSpPr/>
              <p:nvPr/>
            </p:nvSpPr>
            <p:spPr>
              <a:xfrm>
                <a:off x="6756400" y="5334000"/>
                <a:ext cx="1533229" cy="273031"/>
              </a:xfrm>
              <a:custGeom>
                <a:avLst/>
                <a:gdLst>
                  <a:gd name="connsiteX0" fmla="*/ 358677 w 1533229"/>
                  <a:gd name="connsiteY0" fmla="*/ 169357 h 273031"/>
                  <a:gd name="connsiteX1" fmla="*/ 358677 w 1533229"/>
                  <a:gd name="connsiteY1" fmla="*/ 269168 h 273031"/>
                  <a:gd name="connsiteX2" fmla="*/ 285267 w 1533229"/>
                  <a:gd name="connsiteY2" fmla="*/ 269168 h 273031"/>
                  <a:gd name="connsiteX3" fmla="*/ 285267 w 1533229"/>
                  <a:gd name="connsiteY3" fmla="*/ 198978 h 273031"/>
                  <a:gd name="connsiteX4" fmla="*/ 242123 w 1533229"/>
                  <a:gd name="connsiteY4" fmla="*/ 154546 h 273031"/>
                  <a:gd name="connsiteX5" fmla="*/ 183524 w 1533229"/>
                  <a:gd name="connsiteY5" fmla="*/ 177728 h 273031"/>
                  <a:gd name="connsiteX6" fmla="*/ 183524 w 1533229"/>
                  <a:gd name="connsiteY6" fmla="*/ 269812 h 273031"/>
                  <a:gd name="connsiteX7" fmla="*/ 110758 w 1533229"/>
                  <a:gd name="connsiteY7" fmla="*/ 269812 h 273031"/>
                  <a:gd name="connsiteX8" fmla="*/ 110758 w 1533229"/>
                  <a:gd name="connsiteY8" fmla="*/ 92084 h 273031"/>
                  <a:gd name="connsiteX9" fmla="*/ 183524 w 1533229"/>
                  <a:gd name="connsiteY9" fmla="*/ 92084 h 273031"/>
                  <a:gd name="connsiteX10" fmla="*/ 183524 w 1533229"/>
                  <a:gd name="connsiteY10" fmla="*/ 117842 h 273031"/>
                  <a:gd name="connsiteX11" fmla="*/ 271744 w 1533229"/>
                  <a:gd name="connsiteY11" fmla="*/ 90152 h 273031"/>
                  <a:gd name="connsiteX12" fmla="*/ 358677 w 1533229"/>
                  <a:gd name="connsiteY12" fmla="*/ 169357 h 273031"/>
                  <a:gd name="connsiteX13" fmla="*/ 765005 w 1533229"/>
                  <a:gd name="connsiteY13" fmla="*/ 36705 h 273031"/>
                  <a:gd name="connsiteX14" fmla="*/ 692239 w 1533229"/>
                  <a:gd name="connsiteY14" fmla="*/ 36705 h 273031"/>
                  <a:gd name="connsiteX15" fmla="*/ 692239 w 1533229"/>
                  <a:gd name="connsiteY15" fmla="*/ 92084 h 273031"/>
                  <a:gd name="connsiteX16" fmla="*/ 652959 w 1533229"/>
                  <a:gd name="connsiteY16" fmla="*/ 92084 h 273031"/>
                  <a:gd name="connsiteX17" fmla="*/ 652959 w 1533229"/>
                  <a:gd name="connsiteY17" fmla="*/ 151327 h 273031"/>
                  <a:gd name="connsiteX18" fmla="*/ 692239 w 1533229"/>
                  <a:gd name="connsiteY18" fmla="*/ 151327 h 273031"/>
                  <a:gd name="connsiteX19" fmla="*/ 692239 w 1533229"/>
                  <a:gd name="connsiteY19" fmla="*/ 269168 h 273031"/>
                  <a:gd name="connsiteX20" fmla="*/ 838415 w 1533229"/>
                  <a:gd name="connsiteY20" fmla="*/ 269168 h 273031"/>
                  <a:gd name="connsiteX21" fmla="*/ 838415 w 1533229"/>
                  <a:gd name="connsiteY21" fmla="*/ 209926 h 273031"/>
                  <a:gd name="connsiteX22" fmla="*/ 765649 w 1533229"/>
                  <a:gd name="connsiteY22" fmla="*/ 209926 h 273031"/>
                  <a:gd name="connsiteX23" fmla="*/ 765649 w 1533229"/>
                  <a:gd name="connsiteY23" fmla="*/ 151327 h 273031"/>
                  <a:gd name="connsiteX24" fmla="*/ 838415 w 1533229"/>
                  <a:gd name="connsiteY24" fmla="*/ 151327 h 273031"/>
                  <a:gd name="connsiteX25" fmla="*/ 838415 w 1533229"/>
                  <a:gd name="connsiteY25" fmla="*/ 92084 h 273031"/>
                  <a:gd name="connsiteX26" fmla="*/ 765649 w 1533229"/>
                  <a:gd name="connsiteY26" fmla="*/ 92084 h 273031"/>
                  <a:gd name="connsiteX27" fmla="*/ 765649 w 1533229"/>
                  <a:gd name="connsiteY27" fmla="*/ 36705 h 273031"/>
                  <a:gd name="connsiteX28" fmla="*/ 632997 w 1533229"/>
                  <a:gd name="connsiteY28" fmla="*/ 192539 h 273031"/>
                  <a:gd name="connsiteX29" fmla="*/ 462352 w 1533229"/>
                  <a:gd name="connsiteY29" fmla="*/ 192539 h 273031"/>
                  <a:gd name="connsiteX30" fmla="*/ 508072 w 1533229"/>
                  <a:gd name="connsiteY30" fmla="*/ 216365 h 273031"/>
                  <a:gd name="connsiteX31" fmla="*/ 548640 w 1533229"/>
                  <a:gd name="connsiteY31" fmla="*/ 209926 h 273031"/>
                  <a:gd name="connsiteX32" fmla="*/ 627845 w 1533229"/>
                  <a:gd name="connsiteY32" fmla="*/ 209926 h 273031"/>
                  <a:gd name="connsiteX33" fmla="*/ 508072 w 1533229"/>
                  <a:gd name="connsiteY33" fmla="*/ 273032 h 273031"/>
                  <a:gd name="connsiteX34" fmla="*/ 388942 w 1533229"/>
                  <a:gd name="connsiteY34" fmla="*/ 180304 h 273031"/>
                  <a:gd name="connsiteX35" fmla="*/ 511291 w 1533229"/>
                  <a:gd name="connsiteY35" fmla="*/ 87576 h 273031"/>
                  <a:gd name="connsiteX36" fmla="*/ 632997 w 1533229"/>
                  <a:gd name="connsiteY36" fmla="*/ 192539 h 273031"/>
                  <a:gd name="connsiteX37" fmla="*/ 556367 w 1533229"/>
                  <a:gd name="connsiteY37" fmla="*/ 152615 h 273031"/>
                  <a:gd name="connsiteX38" fmla="*/ 510647 w 1533229"/>
                  <a:gd name="connsiteY38" fmla="*/ 135228 h 273031"/>
                  <a:gd name="connsiteX39" fmla="*/ 465571 w 1533229"/>
                  <a:gd name="connsiteY39" fmla="*/ 152615 h 273031"/>
                  <a:gd name="connsiteX40" fmla="*/ 556367 w 1533229"/>
                  <a:gd name="connsiteY40" fmla="*/ 152615 h 273031"/>
                  <a:gd name="connsiteX41" fmla="*/ 1041901 w 1533229"/>
                  <a:gd name="connsiteY41" fmla="*/ 186744 h 273031"/>
                  <a:gd name="connsiteX42" fmla="*/ 985878 w 1533229"/>
                  <a:gd name="connsiteY42" fmla="*/ 208638 h 273031"/>
                  <a:gd name="connsiteX43" fmla="*/ 943377 w 1533229"/>
                  <a:gd name="connsiteY43" fmla="*/ 165493 h 273031"/>
                  <a:gd name="connsiteX44" fmla="*/ 943377 w 1533229"/>
                  <a:gd name="connsiteY44" fmla="*/ 92084 h 273031"/>
                  <a:gd name="connsiteX45" fmla="*/ 870612 w 1533229"/>
                  <a:gd name="connsiteY45" fmla="*/ 92084 h 273031"/>
                  <a:gd name="connsiteX46" fmla="*/ 870612 w 1533229"/>
                  <a:gd name="connsiteY46" fmla="*/ 194471 h 273031"/>
                  <a:gd name="connsiteX47" fmla="*/ 957544 w 1533229"/>
                  <a:gd name="connsiteY47" fmla="*/ 269812 h 273031"/>
                  <a:gd name="connsiteX48" fmla="*/ 1041901 w 1533229"/>
                  <a:gd name="connsiteY48" fmla="*/ 243411 h 273031"/>
                  <a:gd name="connsiteX49" fmla="*/ 1041901 w 1533229"/>
                  <a:gd name="connsiteY49" fmla="*/ 268524 h 273031"/>
                  <a:gd name="connsiteX50" fmla="*/ 1114667 w 1533229"/>
                  <a:gd name="connsiteY50" fmla="*/ 268524 h 273031"/>
                  <a:gd name="connsiteX51" fmla="*/ 1114667 w 1533229"/>
                  <a:gd name="connsiteY51" fmla="*/ 91440 h 273031"/>
                  <a:gd name="connsiteX52" fmla="*/ 1041901 w 1533229"/>
                  <a:gd name="connsiteY52" fmla="*/ 91440 h 273031"/>
                  <a:gd name="connsiteX53" fmla="*/ 1041901 w 1533229"/>
                  <a:gd name="connsiteY53" fmla="*/ 186744 h 273031"/>
                  <a:gd name="connsiteX54" fmla="*/ 1457888 w 1533229"/>
                  <a:gd name="connsiteY54" fmla="*/ 89508 h 273031"/>
                  <a:gd name="connsiteX55" fmla="*/ 1371600 w 1533229"/>
                  <a:gd name="connsiteY55" fmla="*/ 123637 h 273031"/>
                  <a:gd name="connsiteX56" fmla="*/ 1305274 w 1533229"/>
                  <a:gd name="connsiteY56" fmla="*/ 89508 h 273031"/>
                  <a:gd name="connsiteX57" fmla="*/ 1225425 w 1533229"/>
                  <a:gd name="connsiteY57" fmla="*/ 121705 h 273031"/>
                  <a:gd name="connsiteX58" fmla="*/ 1225425 w 1533229"/>
                  <a:gd name="connsiteY58" fmla="*/ 92084 h 273031"/>
                  <a:gd name="connsiteX59" fmla="*/ 1152659 w 1533229"/>
                  <a:gd name="connsiteY59" fmla="*/ 92084 h 273031"/>
                  <a:gd name="connsiteX60" fmla="*/ 1152659 w 1533229"/>
                  <a:gd name="connsiteY60" fmla="*/ 269168 h 273031"/>
                  <a:gd name="connsiteX61" fmla="*/ 1225425 w 1533229"/>
                  <a:gd name="connsiteY61" fmla="*/ 269168 h 273031"/>
                  <a:gd name="connsiteX62" fmla="*/ 1225425 w 1533229"/>
                  <a:gd name="connsiteY62" fmla="*/ 173865 h 273031"/>
                  <a:gd name="connsiteX63" fmla="*/ 1273721 w 1533229"/>
                  <a:gd name="connsiteY63" fmla="*/ 151327 h 273031"/>
                  <a:gd name="connsiteX64" fmla="*/ 1307850 w 1533229"/>
                  <a:gd name="connsiteY64" fmla="*/ 194471 h 273031"/>
                  <a:gd name="connsiteX65" fmla="*/ 1307850 w 1533229"/>
                  <a:gd name="connsiteY65" fmla="*/ 269168 h 273031"/>
                  <a:gd name="connsiteX66" fmla="*/ 1380615 w 1533229"/>
                  <a:gd name="connsiteY66" fmla="*/ 269168 h 273031"/>
                  <a:gd name="connsiteX67" fmla="*/ 1380615 w 1533229"/>
                  <a:gd name="connsiteY67" fmla="*/ 171933 h 273031"/>
                  <a:gd name="connsiteX68" fmla="*/ 1426335 w 1533229"/>
                  <a:gd name="connsiteY68" fmla="*/ 151327 h 273031"/>
                  <a:gd name="connsiteX69" fmla="*/ 1460464 w 1533229"/>
                  <a:gd name="connsiteY69" fmla="*/ 194471 h 273031"/>
                  <a:gd name="connsiteX70" fmla="*/ 1460464 w 1533229"/>
                  <a:gd name="connsiteY70" fmla="*/ 269168 h 273031"/>
                  <a:gd name="connsiteX71" fmla="*/ 1533230 w 1533229"/>
                  <a:gd name="connsiteY71" fmla="*/ 269168 h 273031"/>
                  <a:gd name="connsiteX72" fmla="*/ 1533230 w 1533229"/>
                  <a:gd name="connsiteY72" fmla="*/ 162918 h 273031"/>
                  <a:gd name="connsiteX73" fmla="*/ 1457888 w 1533229"/>
                  <a:gd name="connsiteY73" fmla="*/ 89508 h 273031"/>
                  <a:gd name="connsiteX74" fmla="*/ 0 w 1533229"/>
                  <a:gd name="connsiteY74" fmla="*/ 92084 h 273031"/>
                  <a:gd name="connsiteX75" fmla="*/ 0 w 1533229"/>
                  <a:gd name="connsiteY75" fmla="*/ 269168 h 273031"/>
                  <a:gd name="connsiteX76" fmla="*/ 72766 w 1533229"/>
                  <a:gd name="connsiteY76" fmla="*/ 269168 h 273031"/>
                  <a:gd name="connsiteX77" fmla="*/ 72766 w 1533229"/>
                  <a:gd name="connsiteY77" fmla="*/ 92084 h 273031"/>
                  <a:gd name="connsiteX78" fmla="*/ 0 w 1533229"/>
                  <a:gd name="connsiteY78" fmla="*/ 92084 h 273031"/>
                  <a:gd name="connsiteX79" fmla="*/ 72766 w 1533229"/>
                  <a:gd name="connsiteY79" fmla="*/ 0 h 273031"/>
                  <a:gd name="connsiteX80" fmla="*/ 0 w 1533229"/>
                  <a:gd name="connsiteY80" fmla="*/ 0 h 273031"/>
                  <a:gd name="connsiteX81" fmla="*/ 0 w 1533229"/>
                  <a:gd name="connsiteY81" fmla="*/ 72766 h 273031"/>
                  <a:gd name="connsiteX82" fmla="*/ 72766 w 1533229"/>
                  <a:gd name="connsiteY82" fmla="*/ 72766 h 273031"/>
                  <a:gd name="connsiteX83" fmla="*/ 72766 w 1533229"/>
                  <a:gd name="connsiteY83" fmla="*/ 0 h 27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533229" h="273031">
                    <a:moveTo>
                      <a:pt x="358677" y="169357"/>
                    </a:moveTo>
                    <a:lnTo>
                      <a:pt x="358677" y="269168"/>
                    </a:lnTo>
                    <a:lnTo>
                      <a:pt x="285267" y="269168"/>
                    </a:lnTo>
                    <a:lnTo>
                      <a:pt x="285267" y="198978"/>
                    </a:lnTo>
                    <a:cubicBezTo>
                      <a:pt x="285267" y="167425"/>
                      <a:pt x="274964" y="154546"/>
                      <a:pt x="242123" y="154546"/>
                    </a:cubicBezTo>
                    <a:cubicBezTo>
                      <a:pt x="220229" y="154546"/>
                      <a:pt x="197691" y="164206"/>
                      <a:pt x="183524" y="177728"/>
                    </a:cubicBezTo>
                    <a:lnTo>
                      <a:pt x="183524" y="269812"/>
                    </a:lnTo>
                    <a:lnTo>
                      <a:pt x="110758" y="269812"/>
                    </a:lnTo>
                    <a:lnTo>
                      <a:pt x="110758" y="92084"/>
                    </a:lnTo>
                    <a:lnTo>
                      <a:pt x="183524" y="92084"/>
                    </a:lnTo>
                    <a:lnTo>
                      <a:pt x="183524" y="117842"/>
                    </a:lnTo>
                    <a:cubicBezTo>
                      <a:pt x="205418" y="102387"/>
                      <a:pt x="233108" y="90152"/>
                      <a:pt x="271744" y="90152"/>
                    </a:cubicBezTo>
                    <a:cubicBezTo>
                      <a:pt x="312957" y="90152"/>
                      <a:pt x="358677" y="103675"/>
                      <a:pt x="358677" y="169357"/>
                    </a:cubicBezTo>
                    <a:close/>
                    <a:moveTo>
                      <a:pt x="765005" y="36705"/>
                    </a:moveTo>
                    <a:lnTo>
                      <a:pt x="692239" y="36705"/>
                    </a:lnTo>
                    <a:lnTo>
                      <a:pt x="692239" y="92084"/>
                    </a:lnTo>
                    <a:lnTo>
                      <a:pt x="652959" y="92084"/>
                    </a:lnTo>
                    <a:lnTo>
                      <a:pt x="652959" y="151327"/>
                    </a:lnTo>
                    <a:lnTo>
                      <a:pt x="692239" y="151327"/>
                    </a:lnTo>
                    <a:lnTo>
                      <a:pt x="692239" y="269168"/>
                    </a:lnTo>
                    <a:lnTo>
                      <a:pt x="838415" y="269168"/>
                    </a:lnTo>
                    <a:lnTo>
                      <a:pt x="838415" y="209926"/>
                    </a:lnTo>
                    <a:lnTo>
                      <a:pt x="765649" y="209926"/>
                    </a:lnTo>
                    <a:lnTo>
                      <a:pt x="765649" y="151327"/>
                    </a:lnTo>
                    <a:lnTo>
                      <a:pt x="838415" y="151327"/>
                    </a:lnTo>
                    <a:lnTo>
                      <a:pt x="838415" y="92084"/>
                    </a:lnTo>
                    <a:lnTo>
                      <a:pt x="765649" y="92084"/>
                    </a:lnTo>
                    <a:lnTo>
                      <a:pt x="765649" y="36705"/>
                    </a:lnTo>
                    <a:close/>
                    <a:moveTo>
                      <a:pt x="632997" y="192539"/>
                    </a:moveTo>
                    <a:lnTo>
                      <a:pt x="462352" y="192539"/>
                    </a:lnTo>
                    <a:cubicBezTo>
                      <a:pt x="468147" y="211857"/>
                      <a:pt x="488109" y="216365"/>
                      <a:pt x="508072" y="216365"/>
                    </a:cubicBezTo>
                    <a:cubicBezTo>
                      <a:pt x="527390" y="216365"/>
                      <a:pt x="538337" y="215077"/>
                      <a:pt x="548640" y="209926"/>
                    </a:cubicBezTo>
                    <a:lnTo>
                      <a:pt x="627845" y="209926"/>
                    </a:lnTo>
                    <a:cubicBezTo>
                      <a:pt x="616254" y="252426"/>
                      <a:pt x="577617" y="273032"/>
                      <a:pt x="508072" y="273032"/>
                    </a:cubicBezTo>
                    <a:cubicBezTo>
                      <a:pt x="437882" y="273032"/>
                      <a:pt x="388942" y="246630"/>
                      <a:pt x="388942" y="180304"/>
                    </a:cubicBezTo>
                    <a:cubicBezTo>
                      <a:pt x="388942" y="113978"/>
                      <a:pt x="437882" y="87576"/>
                      <a:pt x="511291" y="87576"/>
                    </a:cubicBezTo>
                    <a:cubicBezTo>
                      <a:pt x="585345" y="87576"/>
                      <a:pt x="632997" y="113978"/>
                      <a:pt x="632997" y="192539"/>
                    </a:cubicBezTo>
                    <a:close/>
                    <a:moveTo>
                      <a:pt x="556367" y="152615"/>
                    </a:moveTo>
                    <a:cubicBezTo>
                      <a:pt x="547996" y="140380"/>
                      <a:pt x="529966" y="135228"/>
                      <a:pt x="510647" y="135228"/>
                    </a:cubicBezTo>
                    <a:cubicBezTo>
                      <a:pt x="491329" y="135228"/>
                      <a:pt x="473299" y="141024"/>
                      <a:pt x="465571" y="152615"/>
                    </a:cubicBezTo>
                    <a:lnTo>
                      <a:pt x="556367" y="152615"/>
                    </a:lnTo>
                    <a:close/>
                    <a:moveTo>
                      <a:pt x="1041901" y="186744"/>
                    </a:moveTo>
                    <a:cubicBezTo>
                      <a:pt x="1028378" y="199622"/>
                      <a:pt x="1006484" y="208638"/>
                      <a:pt x="985878" y="208638"/>
                    </a:cubicBezTo>
                    <a:cubicBezTo>
                      <a:pt x="954325" y="208638"/>
                      <a:pt x="943377" y="195759"/>
                      <a:pt x="943377" y="165493"/>
                    </a:cubicBezTo>
                    <a:lnTo>
                      <a:pt x="943377" y="92084"/>
                    </a:lnTo>
                    <a:lnTo>
                      <a:pt x="870612" y="92084"/>
                    </a:lnTo>
                    <a:lnTo>
                      <a:pt x="870612" y="194471"/>
                    </a:lnTo>
                    <a:cubicBezTo>
                      <a:pt x="870612" y="257577"/>
                      <a:pt x="918264" y="269812"/>
                      <a:pt x="957544" y="269812"/>
                    </a:cubicBezTo>
                    <a:cubicBezTo>
                      <a:pt x="994249" y="269812"/>
                      <a:pt x="1021295" y="258221"/>
                      <a:pt x="1041901" y="243411"/>
                    </a:cubicBezTo>
                    <a:lnTo>
                      <a:pt x="1041901" y="268524"/>
                    </a:lnTo>
                    <a:lnTo>
                      <a:pt x="1114667" y="268524"/>
                    </a:lnTo>
                    <a:lnTo>
                      <a:pt x="1114667" y="91440"/>
                    </a:lnTo>
                    <a:lnTo>
                      <a:pt x="1041901" y="91440"/>
                    </a:lnTo>
                    <a:lnTo>
                      <a:pt x="1041901" y="186744"/>
                    </a:lnTo>
                    <a:close/>
                    <a:moveTo>
                      <a:pt x="1457888" y="89508"/>
                    </a:moveTo>
                    <a:cubicBezTo>
                      <a:pt x="1414744" y="89508"/>
                      <a:pt x="1388987" y="103031"/>
                      <a:pt x="1371600" y="123637"/>
                    </a:cubicBezTo>
                    <a:cubicBezTo>
                      <a:pt x="1357433" y="97879"/>
                      <a:pt x="1327168" y="89508"/>
                      <a:pt x="1305274" y="89508"/>
                    </a:cubicBezTo>
                    <a:cubicBezTo>
                      <a:pt x="1262130" y="89508"/>
                      <a:pt x="1241523" y="106895"/>
                      <a:pt x="1225425" y="121705"/>
                    </a:cubicBezTo>
                    <a:lnTo>
                      <a:pt x="1225425" y="92084"/>
                    </a:lnTo>
                    <a:lnTo>
                      <a:pt x="1152659" y="92084"/>
                    </a:lnTo>
                    <a:lnTo>
                      <a:pt x="1152659" y="269168"/>
                    </a:lnTo>
                    <a:lnTo>
                      <a:pt x="1225425" y="269168"/>
                    </a:lnTo>
                    <a:lnTo>
                      <a:pt x="1225425" y="173865"/>
                    </a:lnTo>
                    <a:cubicBezTo>
                      <a:pt x="1240236" y="159054"/>
                      <a:pt x="1255690" y="151327"/>
                      <a:pt x="1273721" y="151327"/>
                    </a:cubicBezTo>
                    <a:cubicBezTo>
                      <a:pt x="1299478" y="151327"/>
                      <a:pt x="1307850" y="164206"/>
                      <a:pt x="1307850" y="194471"/>
                    </a:cubicBezTo>
                    <a:lnTo>
                      <a:pt x="1307850" y="269168"/>
                    </a:lnTo>
                    <a:lnTo>
                      <a:pt x="1380615" y="269168"/>
                    </a:lnTo>
                    <a:lnTo>
                      <a:pt x="1380615" y="171933"/>
                    </a:lnTo>
                    <a:cubicBezTo>
                      <a:pt x="1395426" y="157122"/>
                      <a:pt x="1408305" y="151327"/>
                      <a:pt x="1426335" y="151327"/>
                    </a:cubicBezTo>
                    <a:cubicBezTo>
                      <a:pt x="1452093" y="151327"/>
                      <a:pt x="1460464" y="164206"/>
                      <a:pt x="1460464" y="194471"/>
                    </a:cubicBezTo>
                    <a:lnTo>
                      <a:pt x="1460464" y="269168"/>
                    </a:lnTo>
                    <a:lnTo>
                      <a:pt x="1533230" y="269168"/>
                    </a:lnTo>
                    <a:lnTo>
                      <a:pt x="1533230" y="162918"/>
                    </a:lnTo>
                    <a:cubicBezTo>
                      <a:pt x="1533230" y="101743"/>
                      <a:pt x="1488798" y="89508"/>
                      <a:pt x="1457888" y="89508"/>
                    </a:cubicBezTo>
                    <a:close/>
                    <a:moveTo>
                      <a:pt x="0" y="92084"/>
                    </a:moveTo>
                    <a:lnTo>
                      <a:pt x="0" y="269168"/>
                    </a:lnTo>
                    <a:lnTo>
                      <a:pt x="72766" y="269168"/>
                    </a:lnTo>
                    <a:lnTo>
                      <a:pt x="72766" y="92084"/>
                    </a:lnTo>
                    <a:lnTo>
                      <a:pt x="0" y="92084"/>
                    </a:lnTo>
                    <a:close/>
                    <a:moveTo>
                      <a:pt x="72766" y="0"/>
                    </a:moveTo>
                    <a:lnTo>
                      <a:pt x="0" y="0"/>
                    </a:lnTo>
                    <a:lnTo>
                      <a:pt x="0" y="72766"/>
                    </a:lnTo>
                    <a:lnTo>
                      <a:pt x="72766" y="72766"/>
                    </a:lnTo>
                    <a:lnTo>
                      <a:pt x="72766" y="0"/>
                    </a:lnTo>
                    <a:close/>
                  </a:path>
                </a:pathLst>
              </a:custGeom>
              <a:solidFill>
                <a:schemeClr val="bg1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87CE0B4-A958-4D06-9420-19E32A7A994A}"/>
                  </a:ext>
                </a:extLst>
              </p:cNvPr>
              <p:cNvSpPr/>
              <p:nvPr/>
            </p:nvSpPr>
            <p:spPr>
              <a:xfrm>
                <a:off x="8363039" y="5384227"/>
                <a:ext cx="218296" cy="218940"/>
              </a:xfrm>
              <a:custGeom>
                <a:avLst/>
                <a:gdLst>
                  <a:gd name="connsiteX0" fmla="*/ 72766 w 218296"/>
                  <a:gd name="connsiteY0" fmla="*/ 0 h 218940"/>
                  <a:gd name="connsiteX1" fmla="*/ 72766 w 218296"/>
                  <a:gd name="connsiteY1" fmla="*/ 72766 h 218940"/>
                  <a:gd name="connsiteX2" fmla="*/ 145531 w 218296"/>
                  <a:gd name="connsiteY2" fmla="*/ 72766 h 218940"/>
                  <a:gd name="connsiteX3" fmla="*/ 145531 w 218296"/>
                  <a:gd name="connsiteY3" fmla="*/ 145531 h 218940"/>
                  <a:gd name="connsiteX4" fmla="*/ 218297 w 218296"/>
                  <a:gd name="connsiteY4" fmla="*/ 145531 h 218940"/>
                  <a:gd name="connsiteX5" fmla="*/ 218297 w 218296"/>
                  <a:gd name="connsiteY5" fmla="*/ 0 h 218940"/>
                  <a:gd name="connsiteX6" fmla="*/ 72766 w 218296"/>
                  <a:gd name="connsiteY6" fmla="*/ 0 h 218940"/>
                  <a:gd name="connsiteX7" fmla="*/ 72766 w 218296"/>
                  <a:gd name="connsiteY7" fmla="*/ 146175 h 218940"/>
                  <a:gd name="connsiteX8" fmla="*/ 0 w 218296"/>
                  <a:gd name="connsiteY8" fmla="*/ 146175 h 218940"/>
                  <a:gd name="connsiteX9" fmla="*/ 0 w 218296"/>
                  <a:gd name="connsiteY9" fmla="*/ 218941 h 218940"/>
                  <a:gd name="connsiteX10" fmla="*/ 72766 w 218296"/>
                  <a:gd name="connsiteY10" fmla="*/ 218941 h 218940"/>
                  <a:gd name="connsiteX11" fmla="*/ 72766 w 218296"/>
                  <a:gd name="connsiteY11" fmla="*/ 146175 h 21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8296" h="218940">
                    <a:moveTo>
                      <a:pt x="72766" y="0"/>
                    </a:moveTo>
                    <a:lnTo>
                      <a:pt x="72766" y="72766"/>
                    </a:lnTo>
                    <a:lnTo>
                      <a:pt x="145531" y="72766"/>
                    </a:lnTo>
                    <a:lnTo>
                      <a:pt x="145531" y="145531"/>
                    </a:lnTo>
                    <a:lnTo>
                      <a:pt x="218297" y="145531"/>
                    </a:lnTo>
                    <a:lnTo>
                      <a:pt x="218297" y="0"/>
                    </a:lnTo>
                    <a:lnTo>
                      <a:pt x="72766" y="0"/>
                    </a:lnTo>
                    <a:close/>
                    <a:moveTo>
                      <a:pt x="72766" y="146175"/>
                    </a:moveTo>
                    <a:lnTo>
                      <a:pt x="0" y="146175"/>
                    </a:lnTo>
                    <a:lnTo>
                      <a:pt x="0" y="218941"/>
                    </a:lnTo>
                    <a:lnTo>
                      <a:pt x="72766" y="218941"/>
                    </a:lnTo>
                    <a:lnTo>
                      <a:pt x="72766" y="146175"/>
                    </a:lnTo>
                    <a:close/>
                  </a:path>
                </a:pathLst>
              </a:custGeom>
              <a:solidFill>
                <a:srgbClr val="00AA9B"/>
              </a:solidFill>
              <a:ln w="64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1F2F5812-A87B-4FF0-8AF0-430D0522C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4500" y="2152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 err="1"/>
              <a:t>email@inetum.world</a:t>
            </a:r>
            <a:endParaRPr lang="en-US"/>
          </a:p>
          <a:p>
            <a:pPr lvl="2"/>
            <a:r>
              <a:rPr lang="en-US"/>
              <a:t>Social network</a:t>
            </a:r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565143D5-803B-4BBC-9EEC-05BD666ADE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85200" y="4114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15EB7A04-D68C-41D0-B905-5073B5F80E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55300" y="4438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 err="1"/>
              <a:t>email@inetum.world</a:t>
            </a:r>
            <a:endParaRPr lang="en-US"/>
          </a:p>
          <a:p>
            <a:pPr lvl="2"/>
            <a:r>
              <a:rPr lang="en-US"/>
              <a:t>Social network</a:t>
            </a: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E0B973B9-F199-4B5E-803F-4410743BD7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85200" y="1828800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/>
              <a:t>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61" name="Text Placeholder 18">
            <a:extLst>
              <a:ext uri="{FF2B5EF4-FFF2-40B4-BE49-F238E27FC236}">
                <a16:creationId xmlns:a16="http://schemas.microsoft.com/office/drawing/2014/main" id="{A2767ABD-17B9-4375-BB06-FA22C3DCE9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55300" y="2152542"/>
            <a:ext cx="4000499" cy="990903"/>
          </a:xfrm>
        </p:spPr>
        <p:txBody>
          <a:bodyPr wrap="square" tIns="75600">
            <a:spAutoFit/>
          </a:bodyPr>
          <a:lstStyle>
            <a:lvl1pPr marL="14400">
              <a:defRPr/>
            </a:lvl1pPr>
            <a:lvl2pPr marL="14400">
              <a:spcBef>
                <a:spcPts val="300"/>
              </a:spcBef>
              <a:defRPr sz="1500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459"/>
              </a:spcBef>
              <a:defRPr sz="1300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 err="1"/>
              <a:t>email@inetum.world</a:t>
            </a:r>
            <a:endParaRPr lang="en-US"/>
          </a:p>
          <a:p>
            <a:pPr lvl="2"/>
            <a:r>
              <a:rPr lang="en-US"/>
              <a:t>Social network</a:t>
            </a:r>
          </a:p>
        </p:txBody>
      </p:sp>
    </p:spTree>
    <p:extLst>
      <p:ext uri="{BB962C8B-B14F-4D97-AF65-F5344CB8AC3E}">
        <p14:creationId xmlns:p14="http://schemas.microsoft.com/office/powerpoint/2010/main" val="141158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 userDrawn="1"/>
        </p:nvSpPr>
        <p:spPr>
          <a:xfrm>
            <a:off x="913785" y="7403482"/>
            <a:ext cx="355969" cy="355969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 userDrawn="1"/>
        </p:nvSpPr>
        <p:spPr>
          <a:xfrm>
            <a:off x="1451201" y="7403482"/>
            <a:ext cx="355969" cy="355969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phique 30">
            <a:extLst>
              <a:ext uri="{FF2B5EF4-FFF2-40B4-BE49-F238E27FC236}">
                <a16:creationId xmlns:a16="http://schemas.microsoft.com/office/drawing/2014/main" id="{C83DFE0C-84EB-4342-A444-67F30DED46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4951076"/>
            <a:ext cx="3657600" cy="862884"/>
          </a:xfrm>
          <a:prstGeom prst="rect">
            <a:avLst/>
          </a:prstGeom>
        </p:spPr>
      </p:pic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 userDrawn="1"/>
        </p:nvGrpSpPr>
        <p:grpSpPr>
          <a:xfrm>
            <a:off x="11684000" y="6400800"/>
            <a:ext cx="4572000" cy="27432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 userDrawn="1"/>
        </p:nvSpPr>
        <p:spPr>
          <a:xfrm>
            <a:off x="9855327" y="7315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3F569564-E659-414C-A3DD-5CDA9CE69D1E}"/>
              </a:ext>
            </a:extLst>
          </p:cNvPr>
          <p:cNvSpPr/>
          <p:nvPr userDrawn="1"/>
        </p:nvSpPr>
        <p:spPr>
          <a:xfrm>
            <a:off x="12598400" y="36575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 userDrawn="1"/>
        </p:nvSpPr>
        <p:spPr>
          <a:xfrm>
            <a:off x="13512800" y="0"/>
            <a:ext cx="1828800" cy="27432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 userDrawn="1"/>
        </p:nvSpPr>
        <p:spPr>
          <a:xfrm>
            <a:off x="89408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2F0B4D82-3112-41F2-AD2B-0EF2CD0013D4}"/>
              </a:ext>
            </a:extLst>
          </p:cNvPr>
          <p:cNvSpPr txBox="1"/>
          <p:nvPr userDrawn="1"/>
        </p:nvSpPr>
        <p:spPr>
          <a:xfrm>
            <a:off x="6184900" y="5194300"/>
            <a:ext cx="22479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 userDrawn="1"/>
        </p:nvSpPr>
        <p:spPr>
          <a:xfrm>
            <a:off x="901700" y="6388097"/>
            <a:ext cx="8140700" cy="88421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3335" marR="5080" indent="-1270" algn="just">
              <a:lnSpc>
                <a:spcPct val="100000"/>
              </a:lnSpc>
              <a:spcBef>
                <a:spcPts val="175"/>
              </a:spcBef>
            </a:pP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400" spc="1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400" spc="3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40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 userDrawn="1"/>
        </p:nvSpPr>
        <p:spPr>
          <a:xfrm>
            <a:off x="1988617" y="7403481"/>
            <a:ext cx="355969" cy="355969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 userDrawn="1"/>
        </p:nvSpPr>
        <p:spPr>
          <a:xfrm>
            <a:off x="2526033" y="7403481"/>
            <a:ext cx="355969" cy="355969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 userDrawn="1"/>
        </p:nvSpPr>
        <p:spPr>
          <a:xfrm>
            <a:off x="3063450" y="7403481"/>
            <a:ext cx="355969" cy="355969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rgbClr val="232D4B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95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564269-2D87-478B-AE16-29E8D03E9CC3}"/>
              </a:ext>
            </a:extLst>
          </p:cNvPr>
          <p:cNvSpPr/>
          <p:nvPr userDrawn="1"/>
        </p:nvSpPr>
        <p:spPr>
          <a:xfrm>
            <a:off x="913785" y="7403482"/>
            <a:ext cx="355969" cy="355969"/>
          </a:xfrm>
          <a:custGeom>
            <a:avLst/>
            <a:gdLst>
              <a:gd name="connsiteX0" fmla="*/ 194681 w 355969"/>
              <a:gd name="connsiteY0" fmla="*/ 72480 h 355969"/>
              <a:gd name="connsiteX1" fmla="*/ 228819 w 355969"/>
              <a:gd name="connsiteY1" fmla="*/ 72727 h 355969"/>
              <a:gd name="connsiteX2" fmla="*/ 228819 w 355969"/>
              <a:gd name="connsiteY2" fmla="*/ 110823 h 355969"/>
              <a:gd name="connsiteX3" fmla="*/ 204082 w 355969"/>
              <a:gd name="connsiteY3" fmla="*/ 110823 h 355969"/>
              <a:gd name="connsiteX4" fmla="*/ 194434 w 355969"/>
              <a:gd name="connsiteY4" fmla="*/ 121460 h 355969"/>
              <a:gd name="connsiteX5" fmla="*/ 194434 w 355969"/>
              <a:gd name="connsiteY5" fmla="*/ 144465 h 355969"/>
              <a:gd name="connsiteX6" fmla="*/ 229313 w 355969"/>
              <a:gd name="connsiteY6" fmla="*/ 144465 h 355969"/>
              <a:gd name="connsiteX7" fmla="*/ 225356 w 355969"/>
              <a:gd name="connsiteY7" fmla="*/ 183550 h 355969"/>
              <a:gd name="connsiteX8" fmla="*/ 194434 w 355969"/>
              <a:gd name="connsiteY8" fmla="*/ 183550 h 355969"/>
              <a:gd name="connsiteX9" fmla="*/ 194434 w 355969"/>
              <a:gd name="connsiteY9" fmla="*/ 283241 h 355969"/>
              <a:gd name="connsiteX10" fmla="*/ 148423 w 355969"/>
              <a:gd name="connsiteY10" fmla="*/ 283241 h 355969"/>
              <a:gd name="connsiteX11" fmla="*/ 148423 w 355969"/>
              <a:gd name="connsiteY11" fmla="*/ 183303 h 355969"/>
              <a:gd name="connsiteX12" fmla="*/ 126654 w 355969"/>
              <a:gd name="connsiteY12" fmla="*/ 183303 h 355969"/>
              <a:gd name="connsiteX13" fmla="*/ 126654 w 355969"/>
              <a:gd name="connsiteY13" fmla="*/ 144218 h 355969"/>
              <a:gd name="connsiteX14" fmla="*/ 148423 w 355969"/>
              <a:gd name="connsiteY14" fmla="*/ 144218 h 355969"/>
              <a:gd name="connsiteX15" fmla="*/ 148423 w 355969"/>
              <a:gd name="connsiteY15" fmla="*/ 118986 h 355969"/>
              <a:gd name="connsiteX16" fmla="*/ 194681 w 355969"/>
              <a:gd name="connsiteY16" fmla="*/ 72480 h 355969"/>
              <a:gd name="connsiteX17" fmla="*/ 12369 w 355969"/>
              <a:gd name="connsiteY17" fmla="*/ 12369 h 355969"/>
              <a:gd name="connsiteX18" fmla="*/ 12369 w 355969"/>
              <a:gd name="connsiteY18" fmla="*/ 343600 h 355969"/>
              <a:gd name="connsiteX19" fmla="*/ 343600 w 355969"/>
              <a:gd name="connsiteY19" fmla="*/ 343600 h 355969"/>
              <a:gd name="connsiteX20" fmla="*/ 343600 w 355969"/>
              <a:gd name="connsiteY20" fmla="*/ 12369 h 355969"/>
              <a:gd name="connsiteX21" fmla="*/ 0 w 355969"/>
              <a:gd name="connsiteY21" fmla="*/ 0 h 355969"/>
              <a:gd name="connsiteX22" fmla="*/ 355969 w 355969"/>
              <a:gd name="connsiteY22" fmla="*/ 0 h 355969"/>
              <a:gd name="connsiteX23" fmla="*/ 355969 w 355969"/>
              <a:gd name="connsiteY23" fmla="*/ 355969 h 355969"/>
              <a:gd name="connsiteX24" fmla="*/ 0 w 355969"/>
              <a:gd name="connsiteY24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5969" h="355969">
                <a:moveTo>
                  <a:pt x="194681" y="72480"/>
                </a:moveTo>
                <a:lnTo>
                  <a:pt x="228819" y="72727"/>
                </a:lnTo>
                <a:lnTo>
                  <a:pt x="228819" y="110823"/>
                </a:lnTo>
                <a:lnTo>
                  <a:pt x="204082" y="110823"/>
                </a:lnTo>
                <a:cubicBezTo>
                  <a:pt x="200124" y="110823"/>
                  <a:pt x="194434" y="112802"/>
                  <a:pt x="194434" y="121460"/>
                </a:cubicBezTo>
                <a:lnTo>
                  <a:pt x="194434" y="144465"/>
                </a:lnTo>
                <a:lnTo>
                  <a:pt x="229313" y="144465"/>
                </a:lnTo>
                <a:lnTo>
                  <a:pt x="225356" y="183550"/>
                </a:lnTo>
                <a:lnTo>
                  <a:pt x="194434" y="183550"/>
                </a:lnTo>
                <a:lnTo>
                  <a:pt x="194434" y="283241"/>
                </a:lnTo>
                <a:lnTo>
                  <a:pt x="148423" y="283241"/>
                </a:lnTo>
                <a:lnTo>
                  <a:pt x="148423" y="183303"/>
                </a:lnTo>
                <a:lnTo>
                  <a:pt x="126654" y="183303"/>
                </a:lnTo>
                <a:lnTo>
                  <a:pt x="126654" y="144218"/>
                </a:lnTo>
                <a:lnTo>
                  <a:pt x="148423" y="144218"/>
                </a:lnTo>
                <a:lnTo>
                  <a:pt x="148423" y="118986"/>
                </a:lnTo>
                <a:cubicBezTo>
                  <a:pt x="148423" y="100928"/>
                  <a:pt x="157081" y="72727"/>
                  <a:pt x="194681" y="724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6E0276-2192-4BC6-8F70-F1EE82A36BF6}"/>
              </a:ext>
            </a:extLst>
          </p:cNvPr>
          <p:cNvSpPr/>
          <p:nvPr userDrawn="1"/>
        </p:nvSpPr>
        <p:spPr>
          <a:xfrm>
            <a:off x="1451201" y="7403482"/>
            <a:ext cx="355969" cy="355969"/>
          </a:xfrm>
          <a:custGeom>
            <a:avLst/>
            <a:gdLst>
              <a:gd name="connsiteX0" fmla="*/ 216945 w 355969"/>
              <a:gd name="connsiteY0" fmla="*/ 95980 h 355969"/>
              <a:gd name="connsiteX1" fmla="*/ 247372 w 355969"/>
              <a:gd name="connsiteY1" fmla="*/ 109091 h 355969"/>
              <a:gd name="connsiteX2" fmla="*/ 273841 w 355969"/>
              <a:gd name="connsiteY2" fmla="*/ 98948 h 355969"/>
              <a:gd name="connsiteX3" fmla="*/ 255536 w 355969"/>
              <a:gd name="connsiteY3" fmla="*/ 121954 h 355969"/>
              <a:gd name="connsiteX4" fmla="*/ 279531 w 355969"/>
              <a:gd name="connsiteY4" fmla="*/ 115275 h 355969"/>
              <a:gd name="connsiteX5" fmla="*/ 258751 w 355969"/>
              <a:gd name="connsiteY5" fmla="*/ 136796 h 355969"/>
              <a:gd name="connsiteX6" fmla="*/ 258751 w 355969"/>
              <a:gd name="connsiteY6" fmla="*/ 142239 h 355969"/>
              <a:gd name="connsiteX7" fmla="*/ 140260 w 355969"/>
              <a:gd name="connsiteY7" fmla="*/ 260730 h 355969"/>
              <a:gd name="connsiteX8" fmla="*/ 76438 w 355969"/>
              <a:gd name="connsiteY8" fmla="*/ 241930 h 355969"/>
              <a:gd name="connsiteX9" fmla="*/ 86086 w 355969"/>
              <a:gd name="connsiteY9" fmla="*/ 242672 h 355969"/>
              <a:gd name="connsiteX10" fmla="*/ 137786 w 355969"/>
              <a:gd name="connsiteY10" fmla="*/ 224861 h 355969"/>
              <a:gd name="connsiteX11" fmla="*/ 98949 w 355969"/>
              <a:gd name="connsiteY11" fmla="*/ 195918 h 355969"/>
              <a:gd name="connsiteX12" fmla="*/ 106865 w 355969"/>
              <a:gd name="connsiteY12" fmla="*/ 196661 h 355969"/>
              <a:gd name="connsiteX13" fmla="*/ 117749 w 355969"/>
              <a:gd name="connsiteY13" fmla="*/ 195176 h 355969"/>
              <a:gd name="connsiteX14" fmla="*/ 84354 w 355969"/>
              <a:gd name="connsiteY14" fmla="*/ 154360 h 355969"/>
              <a:gd name="connsiteX15" fmla="*/ 84354 w 355969"/>
              <a:gd name="connsiteY15" fmla="*/ 153865 h 355969"/>
              <a:gd name="connsiteX16" fmla="*/ 103154 w 355969"/>
              <a:gd name="connsiteY16" fmla="*/ 159060 h 355969"/>
              <a:gd name="connsiteX17" fmla="*/ 84601 w 355969"/>
              <a:gd name="connsiteY17" fmla="*/ 124428 h 355969"/>
              <a:gd name="connsiteX18" fmla="*/ 90291 w 355969"/>
              <a:gd name="connsiteY18" fmla="*/ 103401 h 355969"/>
              <a:gd name="connsiteX19" fmla="*/ 176129 w 355969"/>
              <a:gd name="connsiteY19" fmla="*/ 146939 h 355969"/>
              <a:gd name="connsiteX20" fmla="*/ 175140 w 355969"/>
              <a:gd name="connsiteY20" fmla="*/ 137539 h 355969"/>
              <a:gd name="connsiteX21" fmla="*/ 216945 w 355969"/>
              <a:gd name="connsiteY21" fmla="*/ 95980 h 355969"/>
              <a:gd name="connsiteX22" fmla="*/ 12369 w 355969"/>
              <a:gd name="connsiteY22" fmla="*/ 12369 h 355969"/>
              <a:gd name="connsiteX23" fmla="*/ 12369 w 355969"/>
              <a:gd name="connsiteY23" fmla="*/ 343600 h 355969"/>
              <a:gd name="connsiteX24" fmla="*/ 343600 w 355969"/>
              <a:gd name="connsiteY24" fmla="*/ 343600 h 355969"/>
              <a:gd name="connsiteX25" fmla="*/ 343600 w 355969"/>
              <a:gd name="connsiteY25" fmla="*/ 12369 h 355969"/>
              <a:gd name="connsiteX26" fmla="*/ 0 w 355969"/>
              <a:gd name="connsiteY26" fmla="*/ 0 h 355969"/>
              <a:gd name="connsiteX27" fmla="*/ 355969 w 355969"/>
              <a:gd name="connsiteY27" fmla="*/ 0 h 355969"/>
              <a:gd name="connsiteX28" fmla="*/ 355969 w 355969"/>
              <a:gd name="connsiteY28" fmla="*/ 355969 h 355969"/>
              <a:gd name="connsiteX29" fmla="*/ 0 w 355969"/>
              <a:gd name="connsiteY2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5969" h="355969">
                <a:moveTo>
                  <a:pt x="216945" y="95980"/>
                </a:moveTo>
                <a:cubicBezTo>
                  <a:pt x="228819" y="95980"/>
                  <a:pt x="239704" y="100927"/>
                  <a:pt x="247372" y="109091"/>
                </a:cubicBezTo>
                <a:cubicBezTo>
                  <a:pt x="256772" y="107112"/>
                  <a:pt x="265678" y="103649"/>
                  <a:pt x="273841" y="98948"/>
                </a:cubicBezTo>
                <a:cubicBezTo>
                  <a:pt x="270625" y="108596"/>
                  <a:pt x="264194" y="116759"/>
                  <a:pt x="255536" y="121954"/>
                </a:cubicBezTo>
                <a:cubicBezTo>
                  <a:pt x="263946" y="120717"/>
                  <a:pt x="272109" y="118491"/>
                  <a:pt x="279531" y="115275"/>
                </a:cubicBezTo>
                <a:cubicBezTo>
                  <a:pt x="273841" y="123686"/>
                  <a:pt x="266915" y="130859"/>
                  <a:pt x="258751" y="136796"/>
                </a:cubicBezTo>
                <a:cubicBezTo>
                  <a:pt x="258751" y="138528"/>
                  <a:pt x="258751" y="140507"/>
                  <a:pt x="258751" y="142239"/>
                </a:cubicBezTo>
                <a:cubicBezTo>
                  <a:pt x="258751" y="197155"/>
                  <a:pt x="216945" y="260730"/>
                  <a:pt x="140260" y="260730"/>
                </a:cubicBezTo>
                <a:cubicBezTo>
                  <a:pt x="116760" y="260730"/>
                  <a:pt x="94991" y="253803"/>
                  <a:pt x="76438" y="241930"/>
                </a:cubicBezTo>
                <a:cubicBezTo>
                  <a:pt x="79654" y="242177"/>
                  <a:pt x="82870" y="242424"/>
                  <a:pt x="86086" y="242672"/>
                </a:cubicBezTo>
                <a:cubicBezTo>
                  <a:pt x="105628" y="242672"/>
                  <a:pt x="123439" y="235993"/>
                  <a:pt x="137786" y="224861"/>
                </a:cubicBezTo>
                <a:cubicBezTo>
                  <a:pt x="119728" y="224614"/>
                  <a:pt x="104144" y="212492"/>
                  <a:pt x="98949" y="195918"/>
                </a:cubicBezTo>
                <a:cubicBezTo>
                  <a:pt x="101670" y="196413"/>
                  <a:pt x="104144" y="196661"/>
                  <a:pt x="106865" y="196661"/>
                </a:cubicBezTo>
                <a:cubicBezTo>
                  <a:pt x="110575" y="196661"/>
                  <a:pt x="114286" y="196166"/>
                  <a:pt x="117749" y="195176"/>
                </a:cubicBezTo>
                <a:cubicBezTo>
                  <a:pt x="98702" y="191466"/>
                  <a:pt x="84354" y="174644"/>
                  <a:pt x="84354" y="154360"/>
                </a:cubicBezTo>
                <a:cubicBezTo>
                  <a:pt x="84354" y="154112"/>
                  <a:pt x="84354" y="154112"/>
                  <a:pt x="84354" y="153865"/>
                </a:cubicBezTo>
                <a:cubicBezTo>
                  <a:pt x="89796" y="157081"/>
                  <a:pt x="96228" y="158813"/>
                  <a:pt x="103154" y="159060"/>
                </a:cubicBezTo>
                <a:cubicBezTo>
                  <a:pt x="92022" y="151639"/>
                  <a:pt x="84601" y="138775"/>
                  <a:pt x="84601" y="124428"/>
                </a:cubicBezTo>
                <a:cubicBezTo>
                  <a:pt x="84601" y="116759"/>
                  <a:pt x="86828" y="109585"/>
                  <a:pt x="90291" y="103401"/>
                </a:cubicBezTo>
                <a:cubicBezTo>
                  <a:pt x="110823" y="128633"/>
                  <a:pt x="141497" y="145207"/>
                  <a:pt x="176129" y="146939"/>
                </a:cubicBezTo>
                <a:cubicBezTo>
                  <a:pt x="175634" y="143970"/>
                  <a:pt x="175140" y="140754"/>
                  <a:pt x="175140" y="137539"/>
                </a:cubicBezTo>
                <a:cubicBezTo>
                  <a:pt x="175140" y="114533"/>
                  <a:pt x="193940" y="95980"/>
                  <a:pt x="216945" y="95980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phique 30">
            <a:extLst>
              <a:ext uri="{FF2B5EF4-FFF2-40B4-BE49-F238E27FC236}">
                <a16:creationId xmlns:a16="http://schemas.microsoft.com/office/drawing/2014/main" id="{C83DFE0C-84EB-4342-A444-67F30DED46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1" y="4951076"/>
            <a:ext cx="3657597" cy="862884"/>
          </a:xfrm>
          <a:prstGeom prst="rect">
            <a:avLst/>
          </a:prstGeom>
        </p:spPr>
      </p:pic>
      <p:grpSp>
        <p:nvGrpSpPr>
          <p:cNvPr id="46" name="object 2">
            <a:extLst>
              <a:ext uri="{FF2B5EF4-FFF2-40B4-BE49-F238E27FC236}">
                <a16:creationId xmlns:a16="http://schemas.microsoft.com/office/drawing/2014/main" id="{BB9F7213-EC40-4749-A1E4-E32C4E765A91}"/>
              </a:ext>
            </a:extLst>
          </p:cNvPr>
          <p:cNvGrpSpPr/>
          <p:nvPr userDrawn="1"/>
        </p:nvGrpSpPr>
        <p:grpSpPr>
          <a:xfrm>
            <a:off x="11684000" y="6400800"/>
            <a:ext cx="4572000" cy="2743200"/>
            <a:chOff x="11684000" y="6400800"/>
            <a:chExt cx="4572000" cy="2743200"/>
          </a:xfrm>
        </p:grpSpPr>
        <p:sp>
          <p:nvSpPr>
            <p:cNvPr id="47" name="object 3">
              <a:extLst>
                <a:ext uri="{FF2B5EF4-FFF2-40B4-BE49-F238E27FC236}">
                  <a16:creationId xmlns:a16="http://schemas.microsoft.com/office/drawing/2014/main" id="{A3DA601A-C499-463F-B966-C0E55DB30FFE}"/>
                </a:ext>
              </a:extLst>
            </p:cNvPr>
            <p:cNvSpPr/>
            <p:nvPr/>
          </p:nvSpPr>
          <p:spPr>
            <a:xfrm>
              <a:off x="15341600" y="8229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EF4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57EA7595-5FA8-47B7-A684-859CB6B726B8}"/>
                </a:ext>
              </a:extLst>
            </p:cNvPr>
            <p:cNvSpPr/>
            <p:nvPr/>
          </p:nvSpPr>
          <p:spPr>
            <a:xfrm>
              <a:off x="11684000" y="6400799"/>
              <a:ext cx="4572000" cy="2743200"/>
            </a:xfrm>
            <a:custGeom>
              <a:avLst/>
              <a:gdLst/>
              <a:ahLst/>
              <a:cxnLst/>
              <a:rect l="l" t="t" r="r" b="b"/>
              <a:pathLst>
                <a:path w="4572000" h="27432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  <a:path w="4572000" h="2743200">
                  <a:moveTo>
                    <a:pt x="1813928" y="1828800"/>
                  </a:moveTo>
                  <a:lnTo>
                    <a:pt x="899528" y="1828800"/>
                  </a:lnTo>
                  <a:lnTo>
                    <a:pt x="899528" y="2743200"/>
                  </a:lnTo>
                  <a:lnTo>
                    <a:pt x="1813928" y="2743200"/>
                  </a:lnTo>
                  <a:lnTo>
                    <a:pt x="1813928" y="1828800"/>
                  </a:lnTo>
                  <a:close/>
                </a:path>
                <a:path w="4572000" h="2743200">
                  <a:moveTo>
                    <a:pt x="2742171" y="914400"/>
                  </a:moveTo>
                  <a:lnTo>
                    <a:pt x="1827771" y="914400"/>
                  </a:lnTo>
                  <a:lnTo>
                    <a:pt x="1827771" y="1828800"/>
                  </a:lnTo>
                  <a:lnTo>
                    <a:pt x="2742171" y="1828800"/>
                  </a:lnTo>
                  <a:lnTo>
                    <a:pt x="2742171" y="914400"/>
                  </a:lnTo>
                  <a:close/>
                </a:path>
                <a:path w="4572000" h="2743200">
                  <a:moveTo>
                    <a:pt x="3657600" y="0"/>
                  </a:moveTo>
                  <a:lnTo>
                    <a:pt x="2743200" y="0"/>
                  </a:lnTo>
                  <a:lnTo>
                    <a:pt x="274320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  <a:path w="4572000" h="2743200">
                  <a:moveTo>
                    <a:pt x="4572000" y="914400"/>
                  </a:moveTo>
                  <a:lnTo>
                    <a:pt x="3657600" y="914400"/>
                  </a:lnTo>
                  <a:lnTo>
                    <a:pt x="3657600" y="1828800"/>
                  </a:lnTo>
                  <a:lnTo>
                    <a:pt x="4572000" y="1828800"/>
                  </a:lnTo>
                  <a:lnTo>
                    <a:pt x="4572000" y="914400"/>
                  </a:lnTo>
                  <a:close/>
                </a:path>
              </a:pathLst>
            </a:custGeom>
            <a:solidFill>
              <a:srgbClr val="0054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">
            <a:extLst>
              <a:ext uri="{FF2B5EF4-FFF2-40B4-BE49-F238E27FC236}">
                <a16:creationId xmlns:a16="http://schemas.microsoft.com/office/drawing/2014/main" id="{834E675D-8600-4DE1-99EE-C11F03127E1D}"/>
              </a:ext>
            </a:extLst>
          </p:cNvPr>
          <p:cNvSpPr/>
          <p:nvPr userDrawn="1"/>
        </p:nvSpPr>
        <p:spPr>
          <a:xfrm>
            <a:off x="9855327" y="7315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3F569564-E659-414C-A3DD-5CDA9CE69D1E}"/>
              </a:ext>
            </a:extLst>
          </p:cNvPr>
          <p:cNvSpPr/>
          <p:nvPr userDrawn="1"/>
        </p:nvSpPr>
        <p:spPr>
          <a:xfrm>
            <a:off x="12598400" y="36575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FD0DC21-D1DC-424F-A634-BAAECE75093E}"/>
              </a:ext>
            </a:extLst>
          </p:cNvPr>
          <p:cNvSpPr/>
          <p:nvPr userDrawn="1"/>
        </p:nvSpPr>
        <p:spPr>
          <a:xfrm>
            <a:off x="13512800" y="0"/>
            <a:ext cx="1828800" cy="2743200"/>
          </a:xfrm>
          <a:custGeom>
            <a:avLst/>
            <a:gdLst/>
            <a:ahLst/>
            <a:cxnLst/>
            <a:rect l="l" t="t" r="r" b="b"/>
            <a:pathLst>
              <a:path w="1828800" h="2743200">
                <a:moveTo>
                  <a:pt x="914400" y="1828800"/>
                </a:moveTo>
                <a:lnTo>
                  <a:pt x="0" y="1828800"/>
                </a:lnTo>
                <a:lnTo>
                  <a:pt x="0" y="2743200"/>
                </a:lnTo>
                <a:lnTo>
                  <a:pt x="914400" y="2743200"/>
                </a:lnTo>
                <a:lnTo>
                  <a:pt x="914400" y="1828800"/>
                </a:lnTo>
                <a:close/>
              </a:path>
              <a:path w="1828800" h="27432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8B413841-B2AA-4355-A7C7-CEFEBD01FC8E}"/>
              </a:ext>
            </a:extLst>
          </p:cNvPr>
          <p:cNvSpPr/>
          <p:nvPr userDrawn="1"/>
        </p:nvSpPr>
        <p:spPr>
          <a:xfrm>
            <a:off x="89408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1828800" h="1828800">
                <a:moveTo>
                  <a:pt x="182880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2F0B4D82-3112-41F2-AD2B-0EF2CD0013D4}"/>
              </a:ext>
            </a:extLst>
          </p:cNvPr>
          <p:cNvSpPr txBox="1"/>
          <p:nvPr userDrawn="1"/>
        </p:nvSpPr>
        <p:spPr>
          <a:xfrm>
            <a:off x="6184900" y="5194300"/>
            <a:ext cx="22479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220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06CB742D-9F4D-42D3-B49A-F528B3B02573}"/>
              </a:ext>
            </a:extLst>
          </p:cNvPr>
          <p:cNvSpPr txBox="1"/>
          <p:nvPr userDrawn="1"/>
        </p:nvSpPr>
        <p:spPr>
          <a:xfrm>
            <a:off x="901700" y="6388097"/>
            <a:ext cx="8140700" cy="884216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3335" marR="5080" indent="-1270" algn="just">
              <a:lnSpc>
                <a:spcPct val="100000"/>
              </a:lnSpc>
              <a:spcBef>
                <a:spcPts val="175"/>
              </a:spcBef>
            </a:pP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FRANCE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SPAIN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PORTUGAL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BELGIUM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SWITZERLAND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LUXEMBOURG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ENGLAND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POLAND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ROMANIA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MOROCCO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TUNISIA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SENEGAL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CÔTE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D’IVOIRE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ANGOLA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CAMEROON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USA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BRAZIL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COLOMBIA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MEXICO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1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RP OF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PANAMA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PERU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CHILI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 </a:t>
            </a:r>
            <a:r>
              <a:rPr sz="1400" spc="2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COSTA RICA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DOMINICAN REPUBLIC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ARGENTINA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 </a:t>
            </a:r>
            <a:r>
              <a:rPr sz="1400" spc="25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SINGAPORE </a:t>
            </a:r>
            <a:r>
              <a:rPr sz="14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|</a:t>
            </a:r>
            <a:r>
              <a:rPr sz="1400" spc="10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 </a:t>
            </a:r>
            <a:r>
              <a:rPr sz="1400" spc="30">
                <a:solidFill>
                  <a:srgbClr val="00AC9C"/>
                </a:solidFill>
                <a:latin typeface="Verdana" panose="020B0604030504040204" pitchFamily="34" charset="0"/>
                <a:cs typeface="Poppins"/>
              </a:rPr>
              <a:t>UAE</a:t>
            </a:r>
            <a:endParaRPr sz="1400">
              <a:latin typeface="Verdana" panose="020B0604030504040204" pitchFamily="34" charset="0"/>
              <a:cs typeface="Poppin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9DECAC8-71CB-465E-8692-A9FFA0221876}"/>
              </a:ext>
            </a:extLst>
          </p:cNvPr>
          <p:cNvSpPr/>
          <p:nvPr userDrawn="1"/>
        </p:nvSpPr>
        <p:spPr>
          <a:xfrm>
            <a:off x="1988617" y="7403481"/>
            <a:ext cx="355969" cy="355969"/>
          </a:xfrm>
          <a:custGeom>
            <a:avLst/>
            <a:gdLst>
              <a:gd name="connsiteX0" fmla="*/ 87075 w 355969"/>
              <a:gd name="connsiteY0" fmla="*/ 148918 h 355969"/>
              <a:gd name="connsiteX1" fmla="*/ 126655 w 355969"/>
              <a:gd name="connsiteY1" fmla="*/ 148918 h 355969"/>
              <a:gd name="connsiteX2" fmla="*/ 126655 w 355969"/>
              <a:gd name="connsiteY2" fmla="*/ 267657 h 355969"/>
              <a:gd name="connsiteX3" fmla="*/ 87075 w 355969"/>
              <a:gd name="connsiteY3" fmla="*/ 267657 h 355969"/>
              <a:gd name="connsiteX4" fmla="*/ 223377 w 355969"/>
              <a:gd name="connsiteY4" fmla="*/ 146196 h 355969"/>
              <a:gd name="connsiteX5" fmla="*/ 268893 w 355969"/>
              <a:gd name="connsiteY5" fmla="*/ 199628 h 355969"/>
              <a:gd name="connsiteX6" fmla="*/ 268893 w 355969"/>
              <a:gd name="connsiteY6" fmla="*/ 267903 h 355969"/>
              <a:gd name="connsiteX7" fmla="*/ 229314 w 355969"/>
              <a:gd name="connsiteY7" fmla="*/ 267903 h 355969"/>
              <a:gd name="connsiteX8" fmla="*/ 229314 w 355969"/>
              <a:gd name="connsiteY8" fmla="*/ 204328 h 355969"/>
              <a:gd name="connsiteX9" fmla="*/ 209277 w 355969"/>
              <a:gd name="connsiteY9" fmla="*/ 177365 h 355969"/>
              <a:gd name="connsiteX10" fmla="*/ 188992 w 355969"/>
              <a:gd name="connsiteY10" fmla="*/ 191712 h 355969"/>
              <a:gd name="connsiteX11" fmla="*/ 187755 w 355969"/>
              <a:gd name="connsiteY11" fmla="*/ 201360 h 355969"/>
              <a:gd name="connsiteX12" fmla="*/ 187755 w 355969"/>
              <a:gd name="connsiteY12" fmla="*/ 267656 h 355969"/>
              <a:gd name="connsiteX13" fmla="*/ 148423 w 355969"/>
              <a:gd name="connsiteY13" fmla="*/ 267656 h 355969"/>
              <a:gd name="connsiteX14" fmla="*/ 148423 w 355969"/>
              <a:gd name="connsiteY14" fmla="*/ 148917 h 355969"/>
              <a:gd name="connsiteX15" fmla="*/ 187755 w 355969"/>
              <a:gd name="connsiteY15" fmla="*/ 148917 h 355969"/>
              <a:gd name="connsiteX16" fmla="*/ 187755 w 355969"/>
              <a:gd name="connsiteY16" fmla="*/ 165738 h 355969"/>
              <a:gd name="connsiteX17" fmla="*/ 187508 w 355969"/>
              <a:gd name="connsiteY17" fmla="*/ 166233 h 355969"/>
              <a:gd name="connsiteX18" fmla="*/ 187755 w 355969"/>
              <a:gd name="connsiteY18" fmla="*/ 166233 h 355969"/>
              <a:gd name="connsiteX19" fmla="*/ 187755 w 355969"/>
              <a:gd name="connsiteY19" fmla="*/ 165738 h 355969"/>
              <a:gd name="connsiteX20" fmla="*/ 223377 w 355969"/>
              <a:gd name="connsiteY20" fmla="*/ 146196 h 355969"/>
              <a:gd name="connsiteX21" fmla="*/ 107360 w 355969"/>
              <a:gd name="connsiteY21" fmla="*/ 88311 h 355969"/>
              <a:gd name="connsiteX22" fmla="*/ 127644 w 355969"/>
              <a:gd name="connsiteY22" fmla="*/ 108596 h 355969"/>
              <a:gd name="connsiteX23" fmla="*/ 107360 w 355969"/>
              <a:gd name="connsiteY23" fmla="*/ 128880 h 355969"/>
              <a:gd name="connsiteX24" fmla="*/ 87075 w 355969"/>
              <a:gd name="connsiteY24" fmla="*/ 108596 h 355969"/>
              <a:gd name="connsiteX25" fmla="*/ 107360 w 355969"/>
              <a:gd name="connsiteY25" fmla="*/ 88311 h 355969"/>
              <a:gd name="connsiteX26" fmla="*/ 12369 w 355969"/>
              <a:gd name="connsiteY26" fmla="*/ 12369 h 355969"/>
              <a:gd name="connsiteX27" fmla="*/ 12369 w 355969"/>
              <a:gd name="connsiteY27" fmla="*/ 343600 h 355969"/>
              <a:gd name="connsiteX28" fmla="*/ 343600 w 355969"/>
              <a:gd name="connsiteY28" fmla="*/ 343600 h 355969"/>
              <a:gd name="connsiteX29" fmla="*/ 343600 w 355969"/>
              <a:gd name="connsiteY29" fmla="*/ 12369 h 355969"/>
              <a:gd name="connsiteX30" fmla="*/ 0 w 355969"/>
              <a:gd name="connsiteY30" fmla="*/ 0 h 355969"/>
              <a:gd name="connsiteX31" fmla="*/ 355969 w 355969"/>
              <a:gd name="connsiteY31" fmla="*/ 0 h 355969"/>
              <a:gd name="connsiteX32" fmla="*/ 355969 w 355969"/>
              <a:gd name="connsiteY32" fmla="*/ 355969 h 355969"/>
              <a:gd name="connsiteX33" fmla="*/ 0 w 355969"/>
              <a:gd name="connsiteY33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5969" h="355969">
                <a:moveTo>
                  <a:pt x="87075" y="148918"/>
                </a:moveTo>
                <a:lnTo>
                  <a:pt x="126655" y="148918"/>
                </a:lnTo>
                <a:lnTo>
                  <a:pt x="126655" y="267657"/>
                </a:lnTo>
                <a:lnTo>
                  <a:pt x="87075" y="267657"/>
                </a:lnTo>
                <a:close/>
                <a:moveTo>
                  <a:pt x="223377" y="146196"/>
                </a:moveTo>
                <a:cubicBezTo>
                  <a:pt x="249351" y="146196"/>
                  <a:pt x="268893" y="163017"/>
                  <a:pt x="268893" y="199628"/>
                </a:cubicBezTo>
                <a:lnTo>
                  <a:pt x="268893" y="267903"/>
                </a:lnTo>
                <a:lnTo>
                  <a:pt x="229314" y="267903"/>
                </a:lnTo>
                <a:lnTo>
                  <a:pt x="229314" y="204328"/>
                </a:lnTo>
                <a:cubicBezTo>
                  <a:pt x="229314" y="188249"/>
                  <a:pt x="223624" y="177365"/>
                  <a:pt x="209277" y="177365"/>
                </a:cubicBezTo>
                <a:cubicBezTo>
                  <a:pt x="198392" y="177365"/>
                  <a:pt x="191961" y="184539"/>
                  <a:pt x="188992" y="191712"/>
                </a:cubicBezTo>
                <a:cubicBezTo>
                  <a:pt x="188003" y="194186"/>
                  <a:pt x="187755" y="197897"/>
                  <a:pt x="187755" y="201360"/>
                </a:cubicBezTo>
                <a:lnTo>
                  <a:pt x="187755" y="267656"/>
                </a:lnTo>
                <a:lnTo>
                  <a:pt x="148423" y="267656"/>
                </a:lnTo>
                <a:cubicBezTo>
                  <a:pt x="148423" y="267656"/>
                  <a:pt x="148918" y="160049"/>
                  <a:pt x="148423" y="148917"/>
                </a:cubicBezTo>
                <a:lnTo>
                  <a:pt x="187755" y="148917"/>
                </a:lnTo>
                <a:lnTo>
                  <a:pt x="187755" y="165738"/>
                </a:lnTo>
                <a:cubicBezTo>
                  <a:pt x="187755" y="165986"/>
                  <a:pt x="187508" y="165986"/>
                  <a:pt x="187508" y="166233"/>
                </a:cubicBezTo>
                <a:lnTo>
                  <a:pt x="187755" y="166233"/>
                </a:lnTo>
                <a:lnTo>
                  <a:pt x="187755" y="165738"/>
                </a:lnTo>
                <a:cubicBezTo>
                  <a:pt x="192950" y="157822"/>
                  <a:pt x="202350" y="146196"/>
                  <a:pt x="223377" y="146196"/>
                </a:cubicBezTo>
                <a:close/>
                <a:moveTo>
                  <a:pt x="107360" y="88311"/>
                </a:moveTo>
                <a:cubicBezTo>
                  <a:pt x="118491" y="88311"/>
                  <a:pt x="127644" y="97464"/>
                  <a:pt x="127644" y="108596"/>
                </a:cubicBezTo>
                <a:cubicBezTo>
                  <a:pt x="127644" y="119727"/>
                  <a:pt x="118491" y="128880"/>
                  <a:pt x="107360" y="128880"/>
                </a:cubicBezTo>
                <a:cubicBezTo>
                  <a:pt x="96228" y="128880"/>
                  <a:pt x="87075" y="119727"/>
                  <a:pt x="87075" y="108596"/>
                </a:cubicBezTo>
                <a:cubicBezTo>
                  <a:pt x="87075" y="97464"/>
                  <a:pt x="96228" y="88311"/>
                  <a:pt x="107360" y="88311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4B6AF33-E409-439A-A4AE-378CE2291372}"/>
              </a:ext>
            </a:extLst>
          </p:cNvPr>
          <p:cNvSpPr/>
          <p:nvPr userDrawn="1"/>
        </p:nvSpPr>
        <p:spPr>
          <a:xfrm>
            <a:off x="2526033" y="7403481"/>
            <a:ext cx="355969" cy="355969"/>
          </a:xfrm>
          <a:custGeom>
            <a:avLst/>
            <a:gdLst>
              <a:gd name="connsiteX0" fmla="*/ 157576 w 355969"/>
              <a:gd name="connsiteY0" fmla="*/ 135312 h 355969"/>
              <a:gd name="connsiteX1" fmla="*/ 157576 w 355969"/>
              <a:gd name="connsiteY1" fmla="*/ 212739 h 355969"/>
              <a:gd name="connsiteX2" fmla="*/ 216203 w 355969"/>
              <a:gd name="connsiteY2" fmla="*/ 173902 h 355969"/>
              <a:gd name="connsiteX3" fmla="*/ 106122 w 355969"/>
              <a:gd name="connsiteY3" fmla="*/ 106122 h 355969"/>
              <a:gd name="connsiteX4" fmla="*/ 249845 w 355969"/>
              <a:gd name="connsiteY4" fmla="*/ 106122 h 355969"/>
              <a:gd name="connsiteX5" fmla="*/ 280520 w 355969"/>
              <a:gd name="connsiteY5" fmla="*/ 136796 h 355969"/>
              <a:gd name="connsiteX6" fmla="*/ 280520 w 355969"/>
              <a:gd name="connsiteY6" fmla="*/ 219171 h 355969"/>
              <a:gd name="connsiteX7" fmla="*/ 249845 w 355969"/>
              <a:gd name="connsiteY7" fmla="*/ 249845 h 355969"/>
              <a:gd name="connsiteX8" fmla="*/ 106122 w 355969"/>
              <a:gd name="connsiteY8" fmla="*/ 249845 h 355969"/>
              <a:gd name="connsiteX9" fmla="*/ 75448 w 355969"/>
              <a:gd name="connsiteY9" fmla="*/ 219171 h 355969"/>
              <a:gd name="connsiteX10" fmla="*/ 75448 w 355969"/>
              <a:gd name="connsiteY10" fmla="*/ 136796 h 355969"/>
              <a:gd name="connsiteX11" fmla="*/ 106122 w 355969"/>
              <a:gd name="connsiteY11" fmla="*/ 106122 h 355969"/>
              <a:gd name="connsiteX12" fmla="*/ 12369 w 355969"/>
              <a:gd name="connsiteY12" fmla="*/ 12369 h 355969"/>
              <a:gd name="connsiteX13" fmla="*/ 12369 w 355969"/>
              <a:gd name="connsiteY13" fmla="*/ 343600 h 355969"/>
              <a:gd name="connsiteX14" fmla="*/ 343600 w 355969"/>
              <a:gd name="connsiteY14" fmla="*/ 343600 h 355969"/>
              <a:gd name="connsiteX15" fmla="*/ 343600 w 355969"/>
              <a:gd name="connsiteY15" fmla="*/ 12369 h 355969"/>
              <a:gd name="connsiteX16" fmla="*/ 0 w 355969"/>
              <a:gd name="connsiteY16" fmla="*/ 0 h 355969"/>
              <a:gd name="connsiteX17" fmla="*/ 355969 w 355969"/>
              <a:gd name="connsiteY17" fmla="*/ 0 h 355969"/>
              <a:gd name="connsiteX18" fmla="*/ 355969 w 355969"/>
              <a:gd name="connsiteY18" fmla="*/ 355969 h 355969"/>
              <a:gd name="connsiteX19" fmla="*/ 0 w 355969"/>
              <a:gd name="connsiteY19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969" h="355969">
                <a:moveTo>
                  <a:pt x="157576" y="135312"/>
                </a:moveTo>
                <a:lnTo>
                  <a:pt x="157576" y="212739"/>
                </a:lnTo>
                <a:lnTo>
                  <a:pt x="216203" y="173902"/>
                </a:lnTo>
                <a:close/>
                <a:moveTo>
                  <a:pt x="106122" y="106122"/>
                </a:moveTo>
                <a:lnTo>
                  <a:pt x="249845" y="106122"/>
                </a:lnTo>
                <a:cubicBezTo>
                  <a:pt x="266914" y="106122"/>
                  <a:pt x="280520" y="119975"/>
                  <a:pt x="280520" y="136796"/>
                </a:cubicBezTo>
                <a:lnTo>
                  <a:pt x="280520" y="219171"/>
                </a:lnTo>
                <a:cubicBezTo>
                  <a:pt x="280520" y="235992"/>
                  <a:pt x="266667" y="249845"/>
                  <a:pt x="249845" y="249845"/>
                </a:cubicBezTo>
                <a:lnTo>
                  <a:pt x="106122" y="249845"/>
                </a:lnTo>
                <a:cubicBezTo>
                  <a:pt x="89053" y="249845"/>
                  <a:pt x="75448" y="235992"/>
                  <a:pt x="75448" y="219171"/>
                </a:cubicBezTo>
                <a:lnTo>
                  <a:pt x="75448" y="136796"/>
                </a:lnTo>
                <a:cubicBezTo>
                  <a:pt x="75448" y="119727"/>
                  <a:pt x="89301" y="106122"/>
                  <a:pt x="106122" y="106122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DAB5BBE-6303-447E-8EA1-1E3F10068624}"/>
              </a:ext>
            </a:extLst>
          </p:cNvPr>
          <p:cNvSpPr/>
          <p:nvPr userDrawn="1"/>
        </p:nvSpPr>
        <p:spPr>
          <a:xfrm>
            <a:off x="3063450" y="7403481"/>
            <a:ext cx="355969" cy="355969"/>
          </a:xfrm>
          <a:custGeom>
            <a:avLst/>
            <a:gdLst>
              <a:gd name="connsiteX0" fmla="*/ 177860 w 355969"/>
              <a:gd name="connsiteY0" fmla="*/ 141496 h 355969"/>
              <a:gd name="connsiteX1" fmla="*/ 141249 w 355969"/>
              <a:gd name="connsiteY1" fmla="*/ 178107 h 355969"/>
              <a:gd name="connsiteX2" fmla="*/ 177860 w 355969"/>
              <a:gd name="connsiteY2" fmla="*/ 214719 h 355969"/>
              <a:gd name="connsiteX3" fmla="*/ 214471 w 355969"/>
              <a:gd name="connsiteY3" fmla="*/ 178107 h 355969"/>
              <a:gd name="connsiteX4" fmla="*/ 177860 w 355969"/>
              <a:gd name="connsiteY4" fmla="*/ 141496 h 355969"/>
              <a:gd name="connsiteX5" fmla="*/ 177860 w 355969"/>
              <a:gd name="connsiteY5" fmla="*/ 121954 h 355969"/>
              <a:gd name="connsiteX6" fmla="*/ 233766 w 355969"/>
              <a:gd name="connsiteY6" fmla="*/ 178107 h 355969"/>
              <a:gd name="connsiteX7" fmla="*/ 177860 w 355969"/>
              <a:gd name="connsiteY7" fmla="*/ 234014 h 355969"/>
              <a:gd name="connsiteX8" fmla="*/ 121954 w 355969"/>
              <a:gd name="connsiteY8" fmla="*/ 177860 h 355969"/>
              <a:gd name="connsiteX9" fmla="*/ 177860 w 355969"/>
              <a:gd name="connsiteY9" fmla="*/ 121954 h 355969"/>
              <a:gd name="connsiteX10" fmla="*/ 235993 w 355969"/>
              <a:gd name="connsiteY10" fmla="*/ 107359 h 355969"/>
              <a:gd name="connsiteX11" fmla="*/ 248609 w 355969"/>
              <a:gd name="connsiteY11" fmla="*/ 119975 h 355969"/>
              <a:gd name="connsiteX12" fmla="*/ 235993 w 355969"/>
              <a:gd name="connsiteY12" fmla="*/ 132591 h 355969"/>
              <a:gd name="connsiteX13" fmla="*/ 223377 w 355969"/>
              <a:gd name="connsiteY13" fmla="*/ 119975 h 355969"/>
              <a:gd name="connsiteX14" fmla="*/ 235993 w 355969"/>
              <a:gd name="connsiteY14" fmla="*/ 107359 h 355969"/>
              <a:gd name="connsiteX15" fmla="*/ 130364 w 355969"/>
              <a:gd name="connsiteY15" fmla="*/ 89053 h 355969"/>
              <a:gd name="connsiteX16" fmla="*/ 88806 w 355969"/>
              <a:gd name="connsiteY16" fmla="*/ 130612 h 355969"/>
              <a:gd name="connsiteX17" fmla="*/ 89053 w 355969"/>
              <a:gd name="connsiteY17" fmla="*/ 130612 h 355969"/>
              <a:gd name="connsiteX18" fmla="*/ 89053 w 355969"/>
              <a:gd name="connsiteY18" fmla="*/ 225355 h 355969"/>
              <a:gd name="connsiteX19" fmla="*/ 130612 w 355969"/>
              <a:gd name="connsiteY19" fmla="*/ 266914 h 355969"/>
              <a:gd name="connsiteX20" fmla="*/ 225108 w 355969"/>
              <a:gd name="connsiteY20" fmla="*/ 266914 h 355969"/>
              <a:gd name="connsiteX21" fmla="*/ 266666 w 355969"/>
              <a:gd name="connsiteY21" fmla="*/ 225355 h 355969"/>
              <a:gd name="connsiteX22" fmla="*/ 266666 w 355969"/>
              <a:gd name="connsiteY22" fmla="*/ 130612 h 355969"/>
              <a:gd name="connsiteX23" fmla="*/ 225108 w 355969"/>
              <a:gd name="connsiteY23" fmla="*/ 89053 h 355969"/>
              <a:gd name="connsiteX24" fmla="*/ 130364 w 355969"/>
              <a:gd name="connsiteY24" fmla="*/ 71737 h 355969"/>
              <a:gd name="connsiteX25" fmla="*/ 225603 w 355969"/>
              <a:gd name="connsiteY25" fmla="*/ 71737 h 355969"/>
              <a:gd name="connsiteX26" fmla="*/ 284230 w 355969"/>
              <a:gd name="connsiteY26" fmla="*/ 130364 h 355969"/>
              <a:gd name="connsiteX27" fmla="*/ 284230 w 355969"/>
              <a:gd name="connsiteY27" fmla="*/ 225603 h 355969"/>
              <a:gd name="connsiteX28" fmla="*/ 225603 w 355969"/>
              <a:gd name="connsiteY28" fmla="*/ 284230 h 355969"/>
              <a:gd name="connsiteX29" fmla="*/ 130364 w 355969"/>
              <a:gd name="connsiteY29" fmla="*/ 284230 h 355969"/>
              <a:gd name="connsiteX30" fmla="*/ 71737 w 355969"/>
              <a:gd name="connsiteY30" fmla="*/ 225603 h 355969"/>
              <a:gd name="connsiteX31" fmla="*/ 71737 w 355969"/>
              <a:gd name="connsiteY31" fmla="*/ 130364 h 355969"/>
              <a:gd name="connsiteX32" fmla="*/ 130364 w 355969"/>
              <a:gd name="connsiteY32" fmla="*/ 71737 h 355969"/>
              <a:gd name="connsiteX33" fmla="*/ 12369 w 355969"/>
              <a:gd name="connsiteY33" fmla="*/ 12369 h 355969"/>
              <a:gd name="connsiteX34" fmla="*/ 12369 w 355969"/>
              <a:gd name="connsiteY34" fmla="*/ 343600 h 355969"/>
              <a:gd name="connsiteX35" fmla="*/ 343600 w 355969"/>
              <a:gd name="connsiteY35" fmla="*/ 343600 h 355969"/>
              <a:gd name="connsiteX36" fmla="*/ 343600 w 355969"/>
              <a:gd name="connsiteY36" fmla="*/ 12369 h 355969"/>
              <a:gd name="connsiteX37" fmla="*/ 0 w 355969"/>
              <a:gd name="connsiteY37" fmla="*/ 0 h 355969"/>
              <a:gd name="connsiteX38" fmla="*/ 355969 w 355969"/>
              <a:gd name="connsiteY38" fmla="*/ 0 h 355969"/>
              <a:gd name="connsiteX39" fmla="*/ 355969 w 355969"/>
              <a:gd name="connsiteY39" fmla="*/ 355969 h 355969"/>
              <a:gd name="connsiteX40" fmla="*/ 0 w 355969"/>
              <a:gd name="connsiteY40" fmla="*/ 355969 h 35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5969" h="355969">
                <a:moveTo>
                  <a:pt x="177860" y="141496"/>
                </a:moveTo>
                <a:cubicBezTo>
                  <a:pt x="157823" y="141496"/>
                  <a:pt x="141496" y="157823"/>
                  <a:pt x="141249" y="178107"/>
                </a:cubicBezTo>
                <a:cubicBezTo>
                  <a:pt x="141249" y="198392"/>
                  <a:pt x="157576" y="214719"/>
                  <a:pt x="177860" y="214719"/>
                </a:cubicBezTo>
                <a:cubicBezTo>
                  <a:pt x="198145" y="214719"/>
                  <a:pt x="214471" y="198392"/>
                  <a:pt x="214471" y="178107"/>
                </a:cubicBezTo>
                <a:cubicBezTo>
                  <a:pt x="214471" y="157823"/>
                  <a:pt x="198145" y="141496"/>
                  <a:pt x="177860" y="141496"/>
                </a:cubicBezTo>
                <a:close/>
                <a:moveTo>
                  <a:pt x="177860" y="121954"/>
                </a:moveTo>
                <a:cubicBezTo>
                  <a:pt x="209029" y="121954"/>
                  <a:pt x="233766" y="147186"/>
                  <a:pt x="233766" y="178107"/>
                </a:cubicBezTo>
                <a:cubicBezTo>
                  <a:pt x="233766" y="209029"/>
                  <a:pt x="208782" y="234014"/>
                  <a:pt x="177860" y="234014"/>
                </a:cubicBezTo>
                <a:cubicBezTo>
                  <a:pt x="146939" y="234014"/>
                  <a:pt x="121954" y="208782"/>
                  <a:pt x="121954" y="177860"/>
                </a:cubicBezTo>
                <a:cubicBezTo>
                  <a:pt x="121954" y="146939"/>
                  <a:pt x="146939" y="121954"/>
                  <a:pt x="177860" y="121954"/>
                </a:cubicBezTo>
                <a:close/>
                <a:moveTo>
                  <a:pt x="235993" y="107359"/>
                </a:moveTo>
                <a:cubicBezTo>
                  <a:pt x="242919" y="107359"/>
                  <a:pt x="248609" y="113049"/>
                  <a:pt x="248609" y="119975"/>
                </a:cubicBezTo>
                <a:cubicBezTo>
                  <a:pt x="248609" y="126901"/>
                  <a:pt x="242919" y="132591"/>
                  <a:pt x="235993" y="132591"/>
                </a:cubicBezTo>
                <a:cubicBezTo>
                  <a:pt x="229067" y="132591"/>
                  <a:pt x="223377" y="126901"/>
                  <a:pt x="223377" y="119975"/>
                </a:cubicBezTo>
                <a:cubicBezTo>
                  <a:pt x="223377" y="113049"/>
                  <a:pt x="229067" y="107359"/>
                  <a:pt x="235993" y="107359"/>
                </a:cubicBezTo>
                <a:close/>
                <a:moveTo>
                  <a:pt x="130364" y="89053"/>
                </a:moveTo>
                <a:cubicBezTo>
                  <a:pt x="107359" y="89053"/>
                  <a:pt x="88806" y="107606"/>
                  <a:pt x="88806" y="130612"/>
                </a:cubicBezTo>
                <a:lnTo>
                  <a:pt x="89053" y="130612"/>
                </a:lnTo>
                <a:lnTo>
                  <a:pt x="89053" y="225355"/>
                </a:lnTo>
                <a:cubicBezTo>
                  <a:pt x="89053" y="248361"/>
                  <a:pt x="107606" y="266914"/>
                  <a:pt x="130612" y="266914"/>
                </a:cubicBezTo>
                <a:lnTo>
                  <a:pt x="225108" y="266914"/>
                </a:lnTo>
                <a:cubicBezTo>
                  <a:pt x="248113" y="266914"/>
                  <a:pt x="266666" y="248361"/>
                  <a:pt x="266666" y="225355"/>
                </a:cubicBezTo>
                <a:lnTo>
                  <a:pt x="266666" y="130612"/>
                </a:lnTo>
                <a:cubicBezTo>
                  <a:pt x="266666" y="107606"/>
                  <a:pt x="248113" y="89053"/>
                  <a:pt x="225108" y="89053"/>
                </a:cubicBezTo>
                <a:close/>
                <a:moveTo>
                  <a:pt x="130364" y="71737"/>
                </a:moveTo>
                <a:lnTo>
                  <a:pt x="225603" y="71737"/>
                </a:lnTo>
                <a:cubicBezTo>
                  <a:pt x="258008" y="71737"/>
                  <a:pt x="284230" y="97958"/>
                  <a:pt x="284230" y="130364"/>
                </a:cubicBezTo>
                <a:lnTo>
                  <a:pt x="284230" y="225603"/>
                </a:lnTo>
                <a:cubicBezTo>
                  <a:pt x="284230" y="258008"/>
                  <a:pt x="258008" y="284230"/>
                  <a:pt x="225603" y="284230"/>
                </a:cubicBezTo>
                <a:lnTo>
                  <a:pt x="130364" y="284230"/>
                </a:lnTo>
                <a:cubicBezTo>
                  <a:pt x="97958" y="284230"/>
                  <a:pt x="71737" y="258008"/>
                  <a:pt x="71737" y="225603"/>
                </a:cubicBezTo>
                <a:lnTo>
                  <a:pt x="71737" y="130364"/>
                </a:lnTo>
                <a:cubicBezTo>
                  <a:pt x="71737" y="97958"/>
                  <a:pt x="97958" y="71737"/>
                  <a:pt x="130364" y="71737"/>
                </a:cubicBezTo>
                <a:close/>
                <a:moveTo>
                  <a:pt x="12369" y="12369"/>
                </a:moveTo>
                <a:lnTo>
                  <a:pt x="12369" y="343600"/>
                </a:lnTo>
                <a:lnTo>
                  <a:pt x="343600" y="343600"/>
                </a:lnTo>
                <a:lnTo>
                  <a:pt x="343600" y="12369"/>
                </a:lnTo>
                <a:close/>
                <a:moveTo>
                  <a:pt x="0" y="0"/>
                </a:moveTo>
                <a:lnTo>
                  <a:pt x="355969" y="0"/>
                </a:lnTo>
                <a:lnTo>
                  <a:pt x="355969" y="355969"/>
                </a:lnTo>
                <a:lnTo>
                  <a:pt x="0" y="355969"/>
                </a:lnTo>
                <a:close/>
              </a:path>
            </a:pathLst>
          </a:custGeom>
          <a:solidFill>
            <a:schemeClr val="bg1"/>
          </a:solidFill>
          <a:ln w="24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80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3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1993900" y="2225668"/>
            <a:ext cx="8420100" cy="707038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4500" b="1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Introduction</a:t>
            </a: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9177CBD-B7C4-44E2-AA0C-473214EADBDA}"/>
              </a:ext>
            </a:extLst>
          </p:cNvPr>
          <p:cNvSpPr/>
          <p:nvPr userDrawn="1"/>
        </p:nvSpPr>
        <p:spPr>
          <a:xfrm>
            <a:off x="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lang="en-US" noProof="0"/>
          </a:p>
        </p:txBody>
      </p:sp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D3C0EACF-3AD5-4884-9531-06FDA14E14F3}"/>
              </a:ext>
            </a:extLst>
          </p:cNvPr>
          <p:cNvSpPr/>
          <p:nvPr userDrawn="1"/>
        </p:nvSpPr>
        <p:spPr>
          <a:xfrm>
            <a:off x="9855200" y="9143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F84A533-D15F-4251-B825-30C4967127B7}"/>
              </a:ext>
            </a:extLst>
          </p:cNvPr>
          <p:cNvSpPr/>
          <p:nvPr userDrawn="1"/>
        </p:nvSpPr>
        <p:spPr>
          <a:xfrm>
            <a:off x="713066" y="6400800"/>
            <a:ext cx="913130" cy="913130"/>
          </a:xfrm>
          <a:custGeom>
            <a:avLst/>
            <a:gdLst/>
            <a:ahLst/>
            <a:cxnLst/>
            <a:rect l="l" t="t" r="r" b="b"/>
            <a:pathLst>
              <a:path w="913130" h="913129">
                <a:moveTo>
                  <a:pt x="912533" y="0"/>
                </a:moveTo>
                <a:lnTo>
                  <a:pt x="0" y="0"/>
                </a:lnTo>
                <a:lnTo>
                  <a:pt x="0" y="912533"/>
                </a:lnTo>
                <a:lnTo>
                  <a:pt x="912533" y="912533"/>
                </a:lnTo>
                <a:lnTo>
                  <a:pt x="912533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815314C-9423-41A5-BEA4-E339EE8896AB}"/>
              </a:ext>
            </a:extLst>
          </p:cNvPr>
          <p:cNvSpPr/>
          <p:nvPr userDrawn="1"/>
        </p:nvSpPr>
        <p:spPr>
          <a:xfrm>
            <a:off x="14427200" y="5486400"/>
            <a:ext cx="1825625" cy="1827530"/>
          </a:xfrm>
          <a:custGeom>
            <a:avLst/>
            <a:gdLst/>
            <a:ahLst/>
            <a:cxnLst/>
            <a:rect l="l" t="t" r="r" b="b"/>
            <a:pathLst>
              <a:path w="1825625" h="1827529">
                <a:moveTo>
                  <a:pt x="912533" y="914400"/>
                </a:moveTo>
                <a:lnTo>
                  <a:pt x="0" y="914400"/>
                </a:lnTo>
                <a:lnTo>
                  <a:pt x="0" y="1826933"/>
                </a:lnTo>
                <a:lnTo>
                  <a:pt x="912533" y="1826933"/>
                </a:lnTo>
                <a:lnTo>
                  <a:pt x="912533" y="914400"/>
                </a:lnTo>
                <a:close/>
              </a:path>
              <a:path w="1825625" h="1827529">
                <a:moveTo>
                  <a:pt x="1825066" y="0"/>
                </a:moveTo>
                <a:lnTo>
                  <a:pt x="912533" y="0"/>
                </a:lnTo>
                <a:lnTo>
                  <a:pt x="912533" y="912533"/>
                </a:lnTo>
                <a:lnTo>
                  <a:pt x="1825066" y="912533"/>
                </a:lnTo>
                <a:lnTo>
                  <a:pt x="1825066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1E59CB-5F39-462D-B61D-4A4C7D89DC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969888"/>
            <a:ext cx="8420100" cy="291540"/>
          </a:xfrm>
        </p:spPr>
        <p:txBody>
          <a:bodyPr wrap="square" tIns="14400">
            <a:spAutoFit/>
          </a:bodyPr>
          <a:lstStyle>
            <a:lvl1pPr>
              <a:spcBef>
                <a:spcPts val="0"/>
              </a:spcBef>
              <a:defRPr sz="1800">
                <a:solidFill>
                  <a:schemeClr val="accent3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1478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113" name="Text Placeholder 31">
            <a:extLst>
              <a:ext uri="{FF2B5EF4-FFF2-40B4-BE49-F238E27FC236}">
                <a16:creationId xmlns:a16="http://schemas.microsoft.com/office/drawing/2014/main" id="{3511C7BF-3840-4CE8-BB5B-C7B08391350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8594196" y="521177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14" name="Text Placeholder 18">
            <a:extLst>
              <a:ext uri="{FF2B5EF4-FFF2-40B4-BE49-F238E27FC236}">
                <a16:creationId xmlns:a16="http://schemas.microsoft.com/office/drawing/2014/main" id="{EFD58F2A-B07B-4D2B-8951-E00DDA67D76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9521297" y="544354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5" name="Text Placeholder 18">
            <a:extLst>
              <a:ext uri="{FF2B5EF4-FFF2-40B4-BE49-F238E27FC236}">
                <a16:creationId xmlns:a16="http://schemas.microsoft.com/office/drawing/2014/main" id="{A3AA694F-FB48-41A8-B07B-EC1F3B40C39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521296" y="598970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30" name="Text Placeholder 18">
            <a:extLst>
              <a:ext uri="{FF2B5EF4-FFF2-40B4-BE49-F238E27FC236}">
                <a16:creationId xmlns:a16="http://schemas.microsoft.com/office/drawing/2014/main" id="{8465A35D-EC66-40E8-80CC-6934147C890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4502160" y="598970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33" name="Text Placeholder 31">
            <a:extLst>
              <a:ext uri="{FF2B5EF4-FFF2-40B4-BE49-F238E27FC236}">
                <a16:creationId xmlns:a16="http://schemas.microsoft.com/office/drawing/2014/main" id="{F5A26CFA-C26B-4F48-AFCC-68C933599A6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14400" y="521177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34" name="Text Placeholder 18">
            <a:extLst>
              <a:ext uri="{FF2B5EF4-FFF2-40B4-BE49-F238E27FC236}">
                <a16:creationId xmlns:a16="http://schemas.microsoft.com/office/drawing/2014/main" id="{248854A8-0EED-4EC1-81BB-9B97B87D848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41501" y="544354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35" name="Text Placeholder 18">
            <a:extLst>
              <a:ext uri="{FF2B5EF4-FFF2-40B4-BE49-F238E27FC236}">
                <a16:creationId xmlns:a16="http://schemas.microsoft.com/office/drawing/2014/main" id="{FF847E46-100F-4B85-ABC9-C63CBCF3D74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841500" y="598970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36" name="Text Placeholder 18">
            <a:extLst>
              <a:ext uri="{FF2B5EF4-FFF2-40B4-BE49-F238E27FC236}">
                <a16:creationId xmlns:a16="http://schemas.microsoft.com/office/drawing/2014/main" id="{1EDAB9D3-F6BE-48C5-94F8-F0CEB0166F3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822364" y="598970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37" name="Text Placeholder 31">
            <a:extLst>
              <a:ext uri="{FF2B5EF4-FFF2-40B4-BE49-F238E27FC236}">
                <a16:creationId xmlns:a16="http://schemas.microsoft.com/office/drawing/2014/main" id="{6FFEF1B8-6626-4B8C-86D2-FD64ECC7E0E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38" name="Text Placeholder 18">
            <a:extLst>
              <a:ext uri="{FF2B5EF4-FFF2-40B4-BE49-F238E27FC236}">
                <a16:creationId xmlns:a16="http://schemas.microsoft.com/office/drawing/2014/main" id="{5F1270D3-9E35-4323-99FB-4AA40123E72B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39" name="Text Placeholder 18">
            <a:extLst>
              <a:ext uri="{FF2B5EF4-FFF2-40B4-BE49-F238E27FC236}">
                <a16:creationId xmlns:a16="http://schemas.microsoft.com/office/drawing/2014/main" id="{1C93CA53-2F3D-4CA4-A60D-15B2C8F9278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0" name="Text Placeholder 18">
            <a:extLst>
              <a:ext uri="{FF2B5EF4-FFF2-40B4-BE49-F238E27FC236}">
                <a16:creationId xmlns:a16="http://schemas.microsoft.com/office/drawing/2014/main" id="{93C6D7CE-3B53-4781-9604-D0FE8BEF0B5C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41" name="Text Placeholder 31">
            <a:extLst>
              <a:ext uri="{FF2B5EF4-FFF2-40B4-BE49-F238E27FC236}">
                <a16:creationId xmlns:a16="http://schemas.microsoft.com/office/drawing/2014/main" id="{F09C8D30-46AD-4E01-B69D-ECF0E963972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42" name="Text Placeholder 18">
            <a:extLst>
              <a:ext uri="{FF2B5EF4-FFF2-40B4-BE49-F238E27FC236}">
                <a16:creationId xmlns:a16="http://schemas.microsoft.com/office/drawing/2014/main" id="{6BBF8358-0312-4476-A379-4092F5096A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131FAF0A-F8E5-4E88-BBC2-856B2610CB5C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DF585C99-0360-4056-A9DA-37C046EC20FC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1" name="Titre 3">
            <a:extLst>
              <a:ext uri="{FF2B5EF4-FFF2-40B4-BE49-F238E27FC236}">
                <a16:creationId xmlns:a16="http://schemas.microsoft.com/office/drawing/2014/main" id="{AE0B397F-537F-475A-B197-1EC9819F9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859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102" name="Text Placeholder 31">
            <a:extLst>
              <a:ext uri="{FF2B5EF4-FFF2-40B4-BE49-F238E27FC236}">
                <a16:creationId xmlns:a16="http://schemas.microsoft.com/office/drawing/2014/main" id="{7EC72E04-62A6-456D-9129-8BFC76A3EA7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03" name="Text Placeholder 18">
            <a:extLst>
              <a:ext uri="{FF2B5EF4-FFF2-40B4-BE49-F238E27FC236}">
                <a16:creationId xmlns:a16="http://schemas.microsoft.com/office/drawing/2014/main" id="{75D73ABA-CA4C-4758-A70B-18788A7152E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04" name="Text Placeholder 18">
            <a:extLst>
              <a:ext uri="{FF2B5EF4-FFF2-40B4-BE49-F238E27FC236}">
                <a16:creationId xmlns:a16="http://schemas.microsoft.com/office/drawing/2014/main" id="{46C41AE2-59D8-4B49-848B-EA4CBB40268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05" name="Text Placeholder 18">
            <a:extLst>
              <a:ext uri="{FF2B5EF4-FFF2-40B4-BE49-F238E27FC236}">
                <a16:creationId xmlns:a16="http://schemas.microsoft.com/office/drawing/2014/main" id="{2220B1D5-71D2-48C3-A929-898FF8C1F57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06" name="Text Placeholder 31">
            <a:extLst>
              <a:ext uri="{FF2B5EF4-FFF2-40B4-BE49-F238E27FC236}">
                <a16:creationId xmlns:a16="http://schemas.microsoft.com/office/drawing/2014/main" id="{E2D825A0-520D-4092-8235-41A32121B04E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914400" y="4026124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07" name="Text Placeholder 18">
            <a:extLst>
              <a:ext uri="{FF2B5EF4-FFF2-40B4-BE49-F238E27FC236}">
                <a16:creationId xmlns:a16="http://schemas.microsoft.com/office/drawing/2014/main" id="{22E612C7-1A1F-493A-8A38-C03F18CC687E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841501" y="4257893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08" name="Text Placeholder 18">
            <a:extLst>
              <a:ext uri="{FF2B5EF4-FFF2-40B4-BE49-F238E27FC236}">
                <a16:creationId xmlns:a16="http://schemas.microsoft.com/office/drawing/2014/main" id="{649F1CE4-C3CE-4985-AD3E-FC4A4AC0C2BD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841500" y="4804056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09" name="Text Placeholder 18">
            <a:extLst>
              <a:ext uri="{FF2B5EF4-FFF2-40B4-BE49-F238E27FC236}">
                <a16:creationId xmlns:a16="http://schemas.microsoft.com/office/drawing/2014/main" id="{CB3A685A-DB20-4E5A-9F48-2108FDDDF82A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822364" y="4804055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5" name="Text Placeholder 31">
            <a:extLst>
              <a:ext uri="{FF2B5EF4-FFF2-40B4-BE49-F238E27FC236}">
                <a16:creationId xmlns:a16="http://schemas.microsoft.com/office/drawing/2014/main" id="{FB61BDCE-020E-4BCF-9B3C-320CC2C9B7A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1974363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26" name="Text Placeholder 18">
            <a:extLst>
              <a:ext uri="{FF2B5EF4-FFF2-40B4-BE49-F238E27FC236}">
                <a16:creationId xmlns:a16="http://schemas.microsoft.com/office/drawing/2014/main" id="{13C2CDE7-3771-468A-A640-29AA16C2853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2206132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27" name="Text Placeholder 18">
            <a:extLst>
              <a:ext uri="{FF2B5EF4-FFF2-40B4-BE49-F238E27FC236}">
                <a16:creationId xmlns:a16="http://schemas.microsoft.com/office/drawing/2014/main" id="{831093BB-2135-4302-AD17-917734EC88A6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2752295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28" name="Text Placeholder 18">
            <a:extLst>
              <a:ext uri="{FF2B5EF4-FFF2-40B4-BE49-F238E27FC236}">
                <a16:creationId xmlns:a16="http://schemas.microsoft.com/office/drawing/2014/main" id="{EF93369E-2C3E-4EE7-8D1D-99C239A339E3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2752294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9" name="Text Placeholder 31">
            <a:extLst>
              <a:ext uri="{FF2B5EF4-FFF2-40B4-BE49-F238E27FC236}">
                <a16:creationId xmlns:a16="http://schemas.microsoft.com/office/drawing/2014/main" id="{C287AF80-AE6B-424F-8FDB-B11EF6A13FB2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8594196" y="4026124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31" name="Text Placeholder 18">
            <a:extLst>
              <a:ext uri="{FF2B5EF4-FFF2-40B4-BE49-F238E27FC236}">
                <a16:creationId xmlns:a16="http://schemas.microsoft.com/office/drawing/2014/main" id="{61424F3E-758A-41A8-BED0-46CF7C78F3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521297" y="4257893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32" name="Text Placeholder 18">
            <a:extLst>
              <a:ext uri="{FF2B5EF4-FFF2-40B4-BE49-F238E27FC236}">
                <a16:creationId xmlns:a16="http://schemas.microsoft.com/office/drawing/2014/main" id="{C48A6046-5F7C-45C3-832A-2C969ACC9C87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9521296" y="4804056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37" name="Text Placeholder 18">
            <a:extLst>
              <a:ext uri="{FF2B5EF4-FFF2-40B4-BE49-F238E27FC236}">
                <a16:creationId xmlns:a16="http://schemas.microsoft.com/office/drawing/2014/main" id="{27D74F4C-9A89-4C62-9FBF-A53BF21FC90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4502160" y="4804055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42" name="Text Placeholder 31">
            <a:extLst>
              <a:ext uri="{FF2B5EF4-FFF2-40B4-BE49-F238E27FC236}">
                <a16:creationId xmlns:a16="http://schemas.microsoft.com/office/drawing/2014/main" id="{BD95E687-7F93-472F-98D4-EC938AA6550F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4400" y="607788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43" name="Text Placeholder 18">
            <a:extLst>
              <a:ext uri="{FF2B5EF4-FFF2-40B4-BE49-F238E27FC236}">
                <a16:creationId xmlns:a16="http://schemas.microsoft.com/office/drawing/2014/main" id="{025B0146-CB38-42F3-839F-A26A6143E0F2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841501" y="630965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4" name="Text Placeholder 18">
            <a:extLst>
              <a:ext uri="{FF2B5EF4-FFF2-40B4-BE49-F238E27FC236}">
                <a16:creationId xmlns:a16="http://schemas.microsoft.com/office/drawing/2014/main" id="{A284474C-E457-4B47-BD17-F5D8229E4172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841500" y="685581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5" name="Text Placeholder 18">
            <a:extLst>
              <a:ext uri="{FF2B5EF4-FFF2-40B4-BE49-F238E27FC236}">
                <a16:creationId xmlns:a16="http://schemas.microsoft.com/office/drawing/2014/main" id="{BD29F203-3EED-448C-9A44-6A9AF6E4D1AE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822364" y="685581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46" name="Text Placeholder 31">
            <a:extLst>
              <a:ext uri="{FF2B5EF4-FFF2-40B4-BE49-F238E27FC236}">
                <a16:creationId xmlns:a16="http://schemas.microsoft.com/office/drawing/2014/main" id="{37A450F0-202F-4585-8D10-F0C9C63E8342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8594196" y="607788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147" name="Text Placeholder 18">
            <a:extLst>
              <a:ext uri="{FF2B5EF4-FFF2-40B4-BE49-F238E27FC236}">
                <a16:creationId xmlns:a16="http://schemas.microsoft.com/office/drawing/2014/main" id="{F15D7F17-C51A-401A-B45B-C0DD68E1A185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9521297" y="630965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8" name="Text Placeholder 18">
            <a:extLst>
              <a:ext uri="{FF2B5EF4-FFF2-40B4-BE49-F238E27FC236}">
                <a16:creationId xmlns:a16="http://schemas.microsoft.com/office/drawing/2014/main" id="{EA613244-6AF1-4BED-B339-59144E1E2378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521296" y="685581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9" name="Text Placeholder 18">
            <a:extLst>
              <a:ext uri="{FF2B5EF4-FFF2-40B4-BE49-F238E27FC236}">
                <a16:creationId xmlns:a16="http://schemas.microsoft.com/office/drawing/2014/main" id="{015CB9AD-585C-4445-80B0-B9C7F59AD015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4502160" y="685581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9" name="Titre 3">
            <a:extLst>
              <a:ext uri="{FF2B5EF4-FFF2-40B4-BE49-F238E27FC236}">
                <a16:creationId xmlns:a16="http://schemas.microsoft.com/office/drawing/2014/main" id="{EC744315-8B20-4BBE-A882-04AFDA114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3819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28FBECDA-E756-436B-A2DF-561D7CBEB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78031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D29DD076-5F15-437B-BFD1-4316097E0A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1" y="2209800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2B1B91FE-791C-486B-BB38-16A0BC617D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1500" y="2755963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1AD460FF-7D8C-43FC-A584-F7A2A0070B2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822364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3" name="Text Placeholder 31">
            <a:extLst>
              <a:ext uri="{FF2B5EF4-FFF2-40B4-BE49-F238E27FC236}">
                <a16:creationId xmlns:a16="http://schemas.microsoft.com/office/drawing/2014/main" id="{6196209E-A760-418E-ABA2-4DD925C316F8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14400" y="325812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6316DC73-28D4-4F73-B949-6F6F5D61C2F0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841501" y="348989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E6BEF16F-6B19-411C-B67C-B5AA0800E01A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841500" y="403605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898B7DDA-82C5-4103-8C26-5F9811B20C9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822364" y="403605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7" name="Text Placeholder 31">
            <a:extLst>
              <a:ext uri="{FF2B5EF4-FFF2-40B4-BE49-F238E27FC236}">
                <a16:creationId xmlns:a16="http://schemas.microsoft.com/office/drawing/2014/main" id="{7DA447D7-A877-45B8-B6FB-AE90751E8876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914400" y="4534937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CFE91535-724D-49F0-92FE-8CAB5C480A12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841501" y="4766706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3D27B957-835E-4BF0-9537-A1AC3D952B2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841500" y="5312869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60" name="Text Placeholder 18">
            <a:extLst>
              <a:ext uri="{FF2B5EF4-FFF2-40B4-BE49-F238E27FC236}">
                <a16:creationId xmlns:a16="http://schemas.microsoft.com/office/drawing/2014/main" id="{F84C2754-E4E9-4354-B6CB-7B5B7AA5A828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6822364" y="5312868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8C74BB45-5D6F-48E6-9347-96EE0CC93A2A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914400" y="5811749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62" name="Text Placeholder 18">
            <a:extLst>
              <a:ext uri="{FF2B5EF4-FFF2-40B4-BE49-F238E27FC236}">
                <a16:creationId xmlns:a16="http://schemas.microsoft.com/office/drawing/2014/main" id="{BCD1C6AA-1F9C-4210-9D36-274FD1A6AE79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841501" y="6043518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3" name="Text Placeholder 18">
            <a:extLst>
              <a:ext uri="{FF2B5EF4-FFF2-40B4-BE49-F238E27FC236}">
                <a16:creationId xmlns:a16="http://schemas.microsoft.com/office/drawing/2014/main" id="{D180E97C-CAF1-4493-AD31-C1A8E60EAEFF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841500" y="6589681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64" name="Text Placeholder 18">
            <a:extLst>
              <a:ext uri="{FF2B5EF4-FFF2-40B4-BE49-F238E27FC236}">
                <a16:creationId xmlns:a16="http://schemas.microsoft.com/office/drawing/2014/main" id="{7FE91E81-87F3-42A4-9446-8670F0C28A15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6822364" y="6589680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EDFC2B06-95E3-4B46-9D78-C5B889187574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8594196" y="1978031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66" name="Text Placeholder 18">
            <a:extLst>
              <a:ext uri="{FF2B5EF4-FFF2-40B4-BE49-F238E27FC236}">
                <a16:creationId xmlns:a16="http://schemas.microsoft.com/office/drawing/2014/main" id="{5C8CF654-7CDC-4671-BA3F-6E43C2F3D930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9521297" y="2209800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7" name="Text Placeholder 18">
            <a:extLst>
              <a:ext uri="{FF2B5EF4-FFF2-40B4-BE49-F238E27FC236}">
                <a16:creationId xmlns:a16="http://schemas.microsoft.com/office/drawing/2014/main" id="{AA689F23-6793-46A5-BC3A-C3C394EB61B7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9521296" y="2755963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ED61CF7D-5129-427A-9E6A-C2D5A0108EFF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4502160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83" name="Text Placeholder 18">
            <a:extLst>
              <a:ext uri="{FF2B5EF4-FFF2-40B4-BE49-F238E27FC236}">
                <a16:creationId xmlns:a16="http://schemas.microsoft.com/office/drawing/2014/main" id="{C7919060-BAE1-42EF-8A05-3D8F26EC8E7B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14502160" y="2755962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84" name="Text Placeholder 31">
            <a:extLst>
              <a:ext uri="{FF2B5EF4-FFF2-40B4-BE49-F238E27FC236}">
                <a16:creationId xmlns:a16="http://schemas.microsoft.com/office/drawing/2014/main" id="{DA0FFCE8-6B8A-4E0A-9547-C340275471AA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594196" y="3258125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85" name="Text Placeholder 18">
            <a:extLst>
              <a:ext uri="{FF2B5EF4-FFF2-40B4-BE49-F238E27FC236}">
                <a16:creationId xmlns:a16="http://schemas.microsoft.com/office/drawing/2014/main" id="{B46C006F-C71D-4DE1-A056-5B3A93CF50D9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521297" y="3489894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86" name="Text Placeholder 18">
            <a:extLst>
              <a:ext uri="{FF2B5EF4-FFF2-40B4-BE49-F238E27FC236}">
                <a16:creationId xmlns:a16="http://schemas.microsoft.com/office/drawing/2014/main" id="{C3771224-2466-4D8A-A811-964F73AA6409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9521296" y="4036057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89" name="Text Placeholder 18">
            <a:extLst>
              <a:ext uri="{FF2B5EF4-FFF2-40B4-BE49-F238E27FC236}">
                <a16:creationId xmlns:a16="http://schemas.microsoft.com/office/drawing/2014/main" id="{76FE5254-0432-4E51-B71F-918A5A083FA8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14502160" y="4036056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90" name="Text Placeholder 31">
            <a:extLst>
              <a:ext uri="{FF2B5EF4-FFF2-40B4-BE49-F238E27FC236}">
                <a16:creationId xmlns:a16="http://schemas.microsoft.com/office/drawing/2014/main" id="{77CAFDB0-A524-4811-9A5F-832074D34A45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8594196" y="4534937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1" name="Text Placeholder 18">
            <a:extLst>
              <a:ext uri="{FF2B5EF4-FFF2-40B4-BE49-F238E27FC236}">
                <a16:creationId xmlns:a16="http://schemas.microsoft.com/office/drawing/2014/main" id="{2F7D0EC5-CECB-4014-B06D-B2DBCBFBBF3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9521297" y="4766706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92" name="Text Placeholder 18">
            <a:extLst>
              <a:ext uri="{FF2B5EF4-FFF2-40B4-BE49-F238E27FC236}">
                <a16:creationId xmlns:a16="http://schemas.microsoft.com/office/drawing/2014/main" id="{8751CD9A-A0F4-4CC8-8C88-10310AE524D6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9521296" y="5312869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93" name="Text Placeholder 18">
            <a:extLst>
              <a:ext uri="{FF2B5EF4-FFF2-40B4-BE49-F238E27FC236}">
                <a16:creationId xmlns:a16="http://schemas.microsoft.com/office/drawing/2014/main" id="{26FADFFE-C225-4705-860D-DF5D47B6C04F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4502160" y="5312868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94" name="Text Placeholder 31">
            <a:extLst>
              <a:ext uri="{FF2B5EF4-FFF2-40B4-BE49-F238E27FC236}">
                <a16:creationId xmlns:a16="http://schemas.microsoft.com/office/drawing/2014/main" id="{ED08C253-1799-4939-89C2-67FE09035959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8594196" y="5811749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5" name="Text Placeholder 18">
            <a:extLst>
              <a:ext uri="{FF2B5EF4-FFF2-40B4-BE49-F238E27FC236}">
                <a16:creationId xmlns:a16="http://schemas.microsoft.com/office/drawing/2014/main" id="{BA8F5A1C-3DDB-4EB6-A07B-B7ACBC8A5ACC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521297" y="6043518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96" name="Text Placeholder 18">
            <a:extLst>
              <a:ext uri="{FF2B5EF4-FFF2-40B4-BE49-F238E27FC236}">
                <a16:creationId xmlns:a16="http://schemas.microsoft.com/office/drawing/2014/main" id="{C6330ADC-D7C7-4EFD-8348-FF37C7A173BC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521296" y="6589681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97" name="Text Placeholder 18">
            <a:extLst>
              <a:ext uri="{FF2B5EF4-FFF2-40B4-BE49-F238E27FC236}">
                <a16:creationId xmlns:a16="http://schemas.microsoft.com/office/drawing/2014/main" id="{81AE0480-C514-4AD9-8691-694E141EE29E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4502160" y="6589680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7268FDA8-F92E-4936-B990-FD4E9F0CC01D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14400" y="7087972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37FDC6EC-A640-488F-9644-3FDD22493BD3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841501" y="7319741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1873EAFB-A062-4833-B06F-62FD2E7C3DF9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841500" y="7865904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EE221A43-C270-4544-94DF-1ABABF451BBD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822364" y="7865903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9D8E4515-6F96-4F02-B988-811445E2351C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8594196" y="7087972"/>
            <a:ext cx="711200" cy="711194"/>
          </a:xfrm>
          <a:solidFill>
            <a:schemeClr val="accent1"/>
          </a:solidFill>
        </p:spPr>
        <p:txBody>
          <a:bodyPr tIns="205200" anchor="t"/>
          <a:lstStyle>
            <a:lvl1pPr marL="0" algn="ctr">
              <a:spcBef>
                <a:spcPts val="1610"/>
              </a:spcBef>
              <a:defRPr b="1" spc="-10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A17A929F-E044-48C5-9DD8-B47C3EF2AE1C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9521297" y="7319741"/>
            <a:ext cx="5600699" cy="399261"/>
          </a:xfrm>
        </p:spPr>
        <p:txBody>
          <a:bodyPr wrap="square" tIns="14400" anchor="b">
            <a:spAutoFit/>
          </a:bodyPr>
          <a:lstStyle>
            <a:lvl1pPr marL="14400">
              <a:spcBef>
                <a:spcPts val="100"/>
              </a:spcBef>
              <a:defRPr sz="2500" b="0">
                <a:solidFill>
                  <a:schemeClr val="tx2"/>
                </a:solidFill>
                <a:latin typeface="+mj-lt"/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5" name="Text Placeholder 18">
            <a:extLst>
              <a:ext uri="{FF2B5EF4-FFF2-40B4-BE49-F238E27FC236}">
                <a16:creationId xmlns:a16="http://schemas.microsoft.com/office/drawing/2014/main" id="{5D5ECF6A-91FB-4513-9425-F01C4C10BAB1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9521296" y="7865904"/>
            <a:ext cx="4866564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2F7DB677-C811-448B-9E9D-A05B83375084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4502160" y="7865903"/>
            <a:ext cx="619836" cy="276022"/>
          </a:xfrm>
          <a:noFill/>
        </p:spPr>
        <p:txBody>
          <a:bodyPr wrap="square" tIns="14400" rIns="108000">
            <a:spAutoFit/>
          </a:bodyPr>
          <a:lstStyle>
            <a:lvl1pPr marL="14400">
              <a:lnSpc>
                <a:spcPct val="128000"/>
              </a:lnSpc>
              <a:spcBef>
                <a:spcPts val="100"/>
              </a:spcBef>
              <a:defRPr sz="15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accent3"/>
                </a:solidFill>
              </a:defRPr>
            </a:lvl2pPr>
            <a:lvl3pPr>
              <a:defRPr sz="1300"/>
            </a:lvl3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7" name="Titre 3">
            <a:extLst>
              <a:ext uri="{FF2B5EF4-FFF2-40B4-BE49-F238E27FC236}">
                <a16:creationId xmlns:a16="http://schemas.microsoft.com/office/drawing/2014/main" id="{44057687-C51E-48EF-8ABC-CF8D8466D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874" y="930268"/>
            <a:ext cx="12018995" cy="1028874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fr-FR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5730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1" y="647260"/>
            <a:ext cx="1828798" cy="431442"/>
          </a:xfrm>
          <a:prstGeom prst="rect">
            <a:avLst/>
          </a:prstGeom>
        </p:spPr>
      </p:pic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54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rgbClr val="005473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70704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accent1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4" name="Holder 2">
            <a:extLst>
              <a:ext uri="{FF2B5EF4-FFF2-40B4-BE49-F238E27FC236}">
                <a16:creationId xmlns:a16="http://schemas.microsoft.com/office/drawing/2014/main" id="{64CEAEAC-18E4-4C17-AC4D-0753A4EA64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noFill/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53188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30">
            <a:extLst>
              <a:ext uri="{FF2B5EF4-FFF2-40B4-BE49-F238E27FC236}">
                <a16:creationId xmlns:a16="http://schemas.microsoft.com/office/drawing/2014/main" id="{770E9CC6-F60D-46FE-A773-33194C46E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2800" y="647260"/>
            <a:ext cx="1828800" cy="431442"/>
          </a:xfrm>
          <a:prstGeom prst="rect">
            <a:avLst/>
          </a:prstGeom>
        </p:spPr>
      </p:pic>
      <p:sp>
        <p:nvSpPr>
          <p:cNvPr id="2" name="object 8">
            <a:extLst>
              <a:ext uri="{FF2B5EF4-FFF2-40B4-BE49-F238E27FC236}">
                <a16:creationId xmlns:a16="http://schemas.microsoft.com/office/drawing/2014/main" id="{EF77F270-8CFB-499A-AA4C-F3D2883DA5B5}"/>
              </a:ext>
            </a:extLst>
          </p:cNvPr>
          <p:cNvSpPr/>
          <p:nvPr userDrawn="1"/>
        </p:nvSpPr>
        <p:spPr>
          <a:xfrm>
            <a:off x="1625600" y="9144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3EC24377-EFF4-42AC-8D18-062DAB804EFF}"/>
              </a:ext>
            </a:extLst>
          </p:cNvPr>
          <p:cNvSpPr/>
          <p:nvPr userDrawn="1"/>
        </p:nvSpPr>
        <p:spPr>
          <a:xfrm>
            <a:off x="9855200" y="1828799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18288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1828800"/>
                </a:lnTo>
                <a:lnTo>
                  <a:pt x="1828800" y="1828800"/>
                </a:lnTo>
                <a:lnTo>
                  <a:pt x="1828800" y="914400"/>
                </a:lnTo>
                <a:lnTo>
                  <a:pt x="18288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3BA6225-A317-475E-A047-60CD68659F89}"/>
              </a:ext>
            </a:extLst>
          </p:cNvPr>
          <p:cNvSpPr/>
          <p:nvPr userDrawn="1"/>
        </p:nvSpPr>
        <p:spPr>
          <a:xfrm>
            <a:off x="5283200" y="73152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2743200" h="1828800">
                <a:moveTo>
                  <a:pt x="18288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1828800" y="1828800"/>
                </a:lnTo>
                <a:lnTo>
                  <a:pt x="1828800" y="914400"/>
                </a:lnTo>
                <a:close/>
              </a:path>
              <a:path w="2743200" h="1828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75989EAC-FFE2-4FF1-A7A7-8C9AEDCF49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0" y="1828800"/>
            <a:ext cx="914400" cy="914392"/>
          </a:xfrm>
          <a:solidFill>
            <a:schemeClr val="tx2"/>
          </a:solidFill>
        </p:spPr>
        <p:txBody>
          <a:bodyPr tIns="216000" anchor="t">
            <a:normAutofit/>
          </a:bodyPr>
          <a:lstStyle>
            <a:lvl1pPr marL="0" algn="ctr">
              <a:spcBef>
                <a:spcPts val="1700"/>
              </a:spcBef>
              <a:defRPr sz="4000" b="1" spc="-160" baseline="0">
                <a:solidFill>
                  <a:schemeClr val="bg1"/>
                </a:solidFill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fr-FR"/>
              <a:t>00</a:t>
            </a:r>
            <a:endParaRPr lang="en-US"/>
          </a:p>
        </p:txBody>
      </p:sp>
      <p:sp>
        <p:nvSpPr>
          <p:cNvPr id="92" name="Holder 2">
            <a:extLst>
              <a:ext uri="{FF2B5EF4-FFF2-40B4-BE49-F238E27FC236}">
                <a16:creationId xmlns:a16="http://schemas.microsoft.com/office/drawing/2014/main" id="{85B5B0C2-1E62-4343-9450-2B0AC120F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54400" y="2743192"/>
            <a:ext cx="7315200" cy="3657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410400" rIns="0" bIns="0">
            <a:noAutofit/>
          </a:bodyPr>
          <a:lstStyle>
            <a:lvl1pPr marL="381600" algn="l">
              <a:spcBef>
                <a:spcPts val="3225"/>
              </a:spcBef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1298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5761A52-1304-4A60-8DEE-CE0F518B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/>
          <a:p>
            <a:pPr lvl="0"/>
            <a:r>
              <a:rPr lang="en-US" noProof="0"/>
              <a:t>Text level 1</a:t>
            </a:r>
          </a:p>
          <a:p>
            <a:pPr lvl="1"/>
            <a:r>
              <a:rPr lang="en-US" noProof="0"/>
              <a:t>Text level 2</a:t>
            </a:r>
          </a:p>
          <a:p>
            <a:pPr lvl="2"/>
            <a:r>
              <a:rPr lang="en-US" noProof="0"/>
              <a:t>Text level 3</a:t>
            </a:r>
          </a:p>
          <a:p>
            <a:pPr lvl="3"/>
            <a:r>
              <a:rPr lang="en-US" noProof="0"/>
              <a:t>Text level 4</a:t>
            </a:r>
          </a:p>
          <a:p>
            <a:pPr lvl="4"/>
            <a:r>
              <a:rPr lang="en-US" noProof="0"/>
              <a:t>Text level 5</a:t>
            </a:r>
          </a:p>
          <a:p>
            <a:pPr lvl="5"/>
            <a:r>
              <a:rPr lang="en-US" noProof="0"/>
              <a:t>Text level 6</a:t>
            </a:r>
          </a:p>
          <a:p>
            <a:pPr lvl="6"/>
            <a:r>
              <a:rPr lang="en-US" noProof="0"/>
              <a:t>Text level 7</a:t>
            </a:r>
          </a:p>
          <a:p>
            <a:pPr lvl="7"/>
            <a:r>
              <a:rPr lang="en-US" noProof="0"/>
              <a:t>Text level 8</a:t>
            </a:r>
          </a:p>
        </p:txBody>
      </p:sp>
      <p:sp>
        <p:nvSpPr>
          <p:cNvPr id="3" name="bg object 20">
            <a:extLst>
              <a:ext uri="{FF2B5EF4-FFF2-40B4-BE49-F238E27FC236}">
                <a16:creationId xmlns:a16="http://schemas.microsoft.com/office/drawing/2014/main" id="{D3E5BA15-966F-4DD8-AA19-992D7F85BCCC}"/>
              </a:ext>
            </a:extLst>
          </p:cNvPr>
          <p:cNvSpPr/>
          <p:nvPr userDrawn="1"/>
        </p:nvSpPr>
        <p:spPr>
          <a:xfrm>
            <a:off x="15341600" y="822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EF4641"/>
          </a:solidFill>
        </p:spPr>
        <p:txBody>
          <a:bodyPr wrap="square" lIns="0" tIns="0" rIns="0" bIns="0" rtlCol="0"/>
          <a:lstStyle/>
          <a:p>
            <a:endParaRPr lang="en-US" noProof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9C00CF-42F5-4DD5-BD7D-F5309C838D05}"/>
              </a:ext>
            </a:extLst>
          </p:cNvPr>
          <p:cNvSpPr txBox="1"/>
          <p:nvPr userDrawn="1"/>
        </p:nvSpPr>
        <p:spPr>
          <a:xfrm>
            <a:off x="15454629" y="8533094"/>
            <a:ext cx="688341" cy="280670"/>
          </a:xfrm>
          <a:prstGeom prst="rect">
            <a:avLst/>
          </a:prstGeom>
          <a:noFill/>
        </p:spPr>
        <p:txBody>
          <a:bodyPr wrap="square" lIns="0" tIns="25200" rIns="0" bIns="0" rtlCol="0">
            <a:noAutofit/>
          </a:bodyPr>
          <a:lstStyle/>
          <a:p>
            <a:pPr marL="0" marR="1778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76FCAC-631C-483D-BA00-980BAEA6F3AA}" type="slidenum">
              <a:rPr kumimoji="0" lang="en-US" sz="2000" b="0" i="0" u="none" strike="noStrike" kern="1200" cap="none" spc="10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‹Nº›</a:t>
            </a:fld>
            <a:endParaRPr lang="en-US" sz="1300" spc="100" baseline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DCEA-0DE3-47D0-9375-2237A04C9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76426" y="8392583"/>
            <a:ext cx="5486400" cy="56169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/>
              <a:t>01/09/2020  |  ©2020 </a:t>
            </a:r>
            <a:r>
              <a:rPr lang="en-US" err="1"/>
              <a:t>Inetum</a:t>
            </a:r>
            <a:r>
              <a:rPr lang="en-US"/>
              <a:t>  | Ref. XXXXXX v1.0</a:t>
            </a:r>
          </a:p>
          <a:p>
            <a:r>
              <a:rPr lang="en-US"/>
              <a:t>Classification: [choose internal, external or confidential] document</a:t>
            </a:r>
          </a:p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5552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717" r:id="rId7"/>
    <p:sldLayoutId id="2147483699" r:id="rId8"/>
    <p:sldLayoutId id="2147483700" r:id="rId9"/>
    <p:sldLayoutId id="2147483719" r:id="rId10"/>
    <p:sldLayoutId id="2147483701" r:id="rId11"/>
    <p:sldLayoutId id="2147483702" r:id="rId12"/>
    <p:sldLayoutId id="2147483703" r:id="rId13"/>
    <p:sldLayoutId id="2147483721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20" r:id="rId26"/>
    <p:sldLayoutId id="2147483722" r:id="rId27"/>
  </p:sldLayoutIdLst>
  <p:hf sldNum="0" hdr="0" dt="0"/>
  <p:txStyles>
    <p:titleStyle>
      <a:lvl1pPr marL="14400" algn="l">
        <a:spcBef>
          <a:spcPts val="100"/>
        </a:spcBef>
        <a:defRPr sz="5400">
          <a:latin typeface="+mj-lt"/>
          <a:ea typeface="+mj-ea"/>
          <a:cs typeface="+mj-cs"/>
        </a:defRPr>
      </a:lvl1pPr>
    </p:titleStyle>
    <p:bodyStyle>
      <a:lvl1pPr marL="0" algn="l">
        <a:lnSpc>
          <a:spcPct val="110000"/>
        </a:lnSpc>
        <a:spcBef>
          <a:spcPts val="620"/>
        </a:spcBef>
        <a:spcAft>
          <a:spcPts val="620"/>
        </a:spcAft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algn="l">
        <a:lnSpc>
          <a:spcPct val="110000"/>
        </a:lnSpc>
        <a:spcBef>
          <a:spcPts val="0"/>
        </a:spcBef>
        <a:spcAft>
          <a:spcPts val="620"/>
        </a:spcAft>
        <a:defRPr sz="21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0" algn="l">
        <a:lnSpc>
          <a:spcPct val="110000"/>
        </a:lnSpc>
        <a:spcBef>
          <a:spcPts val="0"/>
        </a:spcBef>
        <a:spcAft>
          <a:spcPts val="620"/>
        </a:spcAft>
        <a:defRPr kern="1200" baseline="0">
          <a:solidFill>
            <a:schemeClr val="accent3"/>
          </a:solidFill>
          <a:latin typeface="+mn-lt"/>
          <a:ea typeface="+mn-ea"/>
          <a:cs typeface="+mn-cs"/>
        </a:defRPr>
      </a:lvl3pPr>
      <a:lvl4pPr marL="288000" indent="-216000" algn="l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800" kern="1200" baseline="0">
          <a:solidFill>
            <a:schemeClr val="accent3"/>
          </a:solidFill>
          <a:latin typeface="+mn-lt"/>
          <a:ea typeface="+mn-ea"/>
          <a:cs typeface="+mn-cs"/>
        </a:defRPr>
      </a:lvl4pPr>
      <a:lvl5pPr marL="0" algn="l">
        <a:lnSpc>
          <a:spcPct val="110000"/>
        </a:lnSpc>
        <a:spcBef>
          <a:spcPts val="0"/>
        </a:spcBef>
        <a:spcAft>
          <a:spcPts val="620"/>
        </a:spcAft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88000" indent="-216000" algn="l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500">
          <a:solidFill>
            <a:schemeClr val="tx2"/>
          </a:solidFill>
          <a:latin typeface="+mn-lt"/>
          <a:ea typeface="+mn-ea"/>
          <a:cs typeface="+mn-cs"/>
        </a:defRPr>
      </a:lvl6pPr>
      <a:lvl7pPr marL="0" algn="l">
        <a:lnSpc>
          <a:spcPct val="110000"/>
        </a:lnSpc>
        <a:spcBef>
          <a:spcPts val="620"/>
        </a:spcBef>
        <a:spcAft>
          <a:spcPts val="0"/>
        </a:spcAft>
        <a:defRPr sz="1300">
          <a:solidFill>
            <a:schemeClr val="accent1"/>
          </a:solidFill>
          <a:latin typeface="+mn-lt"/>
          <a:ea typeface="+mn-ea"/>
          <a:cs typeface="+mn-cs"/>
        </a:defRPr>
      </a:lvl7pPr>
      <a:lvl8pPr marL="288000" indent="-216000" algn="l">
        <a:lnSpc>
          <a:spcPct val="110000"/>
        </a:lnSpc>
        <a:spcBef>
          <a:spcPts val="0"/>
        </a:spcBef>
        <a:spcAft>
          <a:spcPts val="740"/>
        </a:spcAft>
        <a:buFont typeface="Wingdings" panose="05000000000000000000" pitchFamily="2" charset="2"/>
        <a:buChar char="§"/>
        <a:defRPr sz="1300">
          <a:solidFill>
            <a:schemeClr val="accent1"/>
          </a:solidFill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4275AA-0024-4D19-8333-CF381627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4774690"/>
            <a:ext cx="11379200" cy="1707312"/>
          </a:xfrm>
        </p:spPr>
        <p:txBody>
          <a:bodyPr/>
          <a:lstStyle/>
          <a:p>
            <a:r>
              <a:rPr lang="en-US" dirty="0"/>
              <a:t>Backup &amp; Restore</a:t>
            </a:r>
            <a:br>
              <a:rPr lang="en-US" dirty="0"/>
            </a:br>
            <a:r>
              <a:rPr lang="en-US" dirty="0"/>
              <a:t>Alastria 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47574-1B21-4091-AE99-8F394E82BC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76426" y="8396430"/>
            <a:ext cx="5486400" cy="553998"/>
          </a:xfrm>
        </p:spPr>
        <p:txBody>
          <a:bodyPr/>
          <a:lstStyle/>
          <a:p>
            <a:r>
              <a:rPr lang="en-US" dirty="0"/>
              <a:t>18/10/2021  |  ©2021 Inetum  | Ref. </a:t>
            </a:r>
          </a:p>
          <a:p>
            <a:r>
              <a:rPr lang="en-US" dirty="0"/>
              <a:t>Classification: internal document</a:t>
            </a:r>
          </a:p>
          <a:p>
            <a:r>
              <a:rPr lang="en-US" dirty="0"/>
              <a:t>Wallet MIIO Backup &amp; Restore</a:t>
            </a:r>
          </a:p>
        </p:txBody>
      </p:sp>
    </p:spTree>
    <p:extLst>
      <p:ext uri="{BB962C8B-B14F-4D97-AF65-F5344CB8AC3E}">
        <p14:creationId xmlns:p14="http://schemas.microsoft.com/office/powerpoint/2010/main" val="37336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Carpeta \</a:t>
            </a:r>
            <a:r>
              <a:rPr lang="es-ES" dirty="0" err="1"/>
              <a:t>dids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3278320"/>
          </a:xfrm>
        </p:spPr>
        <p:txBody>
          <a:bodyPr/>
          <a:lstStyle/>
          <a:p>
            <a:pPr algn="just"/>
            <a:r>
              <a:rPr lang="es-ES" dirty="0"/>
              <a:t>Se necesitan definir como vendrán el o los </a:t>
            </a:r>
            <a:r>
              <a:rPr lang="es-ES" dirty="0" err="1"/>
              <a:t>DIDs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342900" indent="-342900" algn="just">
              <a:buFontTx/>
              <a:buChar char="-"/>
            </a:pPr>
            <a:r>
              <a:rPr lang="es-ES" dirty="0"/>
              <a:t>Propuesta: </a:t>
            </a:r>
          </a:p>
          <a:p>
            <a:pPr algn="just"/>
            <a:r>
              <a:rPr lang="es-ES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dids.json</a:t>
            </a:r>
            <a:r>
              <a:rPr lang="es-ES" sz="2100" b="1" dirty="0">
                <a:solidFill>
                  <a:schemeClr val="accent1"/>
                </a:solidFill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 Array de </a:t>
            </a:r>
            <a:r>
              <a:rPr lang="es-ES" dirty="0" err="1">
                <a:sym typeface="Wingdings" panose="05000000000000000000" pitchFamily="2" charset="2"/>
              </a:rPr>
              <a:t>DIDs</a:t>
            </a:r>
            <a:r>
              <a:rPr lang="es-ES" dirty="0">
                <a:sym typeface="Wingdings" panose="05000000000000000000" pitchFamily="2" charset="2"/>
              </a:rPr>
              <a:t> en formato JSON</a:t>
            </a:r>
            <a:endParaRPr lang="es-ES" dirty="0"/>
          </a:p>
          <a:p>
            <a:pPr algn="just"/>
            <a:r>
              <a:rPr lang="es-ES" dirty="0"/>
              <a:t>		</a:t>
            </a:r>
            <a:endParaRPr lang="es-ES" sz="2400" dirty="0">
              <a:solidFill>
                <a:schemeClr val="tx2"/>
              </a:solidFill>
            </a:endParaRPr>
          </a:p>
          <a:p>
            <a:pPr algn="just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2F1F98-EA1D-4274-8CCD-54AD27A2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31" y="4610937"/>
            <a:ext cx="3402065" cy="392146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0C2BA26-4415-4F01-9720-3C2DDC11C335}"/>
              </a:ext>
            </a:extLst>
          </p:cNvPr>
          <p:cNvSpPr txBox="1"/>
          <p:nvPr/>
        </p:nvSpPr>
        <p:spPr>
          <a:xfrm>
            <a:off x="9088211" y="4426527"/>
            <a:ext cx="44808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{</a:t>
            </a:r>
          </a:p>
          <a:p>
            <a:r>
              <a:rPr lang="es-ES" dirty="0"/>
              <a:t>   "</a:t>
            </a:r>
            <a:r>
              <a:rPr lang="es-ES" dirty="0" err="1"/>
              <a:t>dids</a:t>
            </a:r>
            <a:r>
              <a:rPr lang="es-ES" dirty="0"/>
              <a:t>":[</a:t>
            </a:r>
          </a:p>
          <a:p>
            <a:r>
              <a:rPr lang="es-ES" dirty="0"/>
              <a:t>      {</a:t>
            </a:r>
          </a:p>
          <a:p>
            <a:r>
              <a:rPr lang="es-ES" dirty="0"/>
              <a:t>         "</a:t>
            </a:r>
            <a:r>
              <a:rPr lang="es-ES" dirty="0" err="1"/>
              <a:t>did</a:t>
            </a:r>
            <a:r>
              <a:rPr lang="es-ES" dirty="0"/>
              <a:t>":"</a:t>
            </a:r>
            <a:r>
              <a:rPr lang="es-ES" dirty="0" err="1"/>
              <a:t>did:ala</a:t>
            </a:r>
            <a:r>
              <a:rPr lang="es-ES" dirty="0"/>
              <a:t>:....",</a:t>
            </a:r>
          </a:p>
          <a:p>
            <a:r>
              <a:rPr lang="es-ES" dirty="0"/>
              <a:t>         "</a:t>
            </a:r>
            <a:r>
              <a:rPr lang="es-ES" dirty="0" err="1"/>
              <a:t>active":true</a:t>
            </a:r>
            <a:r>
              <a:rPr lang="es-ES" dirty="0"/>
              <a:t>,</a:t>
            </a:r>
          </a:p>
          <a:p>
            <a:r>
              <a:rPr lang="es-ES" dirty="0"/>
              <a:t>         "</a:t>
            </a:r>
            <a:r>
              <a:rPr lang="es-ES" dirty="0" err="1"/>
              <a:t>revoked</a:t>
            </a:r>
            <a:r>
              <a:rPr lang="es-ES" dirty="0"/>
              <a:t>":false</a:t>
            </a:r>
          </a:p>
          <a:p>
            <a:r>
              <a:rPr lang="es-ES" dirty="0"/>
              <a:t>      },</a:t>
            </a:r>
          </a:p>
          <a:p>
            <a:r>
              <a:rPr lang="es-ES" dirty="0"/>
              <a:t>      {</a:t>
            </a:r>
          </a:p>
          <a:p>
            <a:r>
              <a:rPr lang="es-ES" dirty="0"/>
              <a:t>         "</a:t>
            </a:r>
            <a:r>
              <a:rPr lang="es-ES" dirty="0" err="1"/>
              <a:t>did</a:t>
            </a:r>
            <a:r>
              <a:rPr lang="es-ES" dirty="0"/>
              <a:t>":"</a:t>
            </a:r>
            <a:r>
              <a:rPr lang="es-ES" dirty="0" err="1"/>
              <a:t>did:ala</a:t>
            </a:r>
            <a:r>
              <a:rPr lang="es-ES" dirty="0"/>
              <a:t>:....",</a:t>
            </a:r>
          </a:p>
          <a:p>
            <a:r>
              <a:rPr lang="es-ES" dirty="0"/>
              <a:t>         "</a:t>
            </a:r>
            <a:r>
              <a:rPr lang="es-ES" dirty="0" err="1"/>
              <a:t>active":true</a:t>
            </a:r>
            <a:r>
              <a:rPr lang="es-ES" dirty="0"/>
              <a:t>,</a:t>
            </a:r>
          </a:p>
          <a:p>
            <a:r>
              <a:rPr lang="es-ES" dirty="0"/>
              <a:t>         "</a:t>
            </a:r>
            <a:r>
              <a:rPr lang="es-ES" dirty="0" err="1"/>
              <a:t>revoked</a:t>
            </a:r>
            <a:r>
              <a:rPr lang="es-ES" dirty="0"/>
              <a:t>":false</a:t>
            </a:r>
          </a:p>
          <a:p>
            <a:r>
              <a:rPr lang="es-ES" dirty="0"/>
              <a:t>      }</a:t>
            </a:r>
          </a:p>
          <a:p>
            <a:r>
              <a:rPr lang="es-ES" dirty="0"/>
              <a:t>   ]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37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Carpeta \</a:t>
            </a:r>
            <a:r>
              <a:rPr lang="es-ES" dirty="0" err="1"/>
              <a:t>credentials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4398627"/>
          </a:xfrm>
        </p:spPr>
        <p:txBody>
          <a:bodyPr/>
          <a:lstStyle/>
          <a:p>
            <a:pPr algn="just"/>
            <a:r>
              <a:rPr lang="es-ES" dirty="0"/>
              <a:t>Se necesitan definir como vendrán las credenciales:</a:t>
            </a:r>
          </a:p>
          <a:p>
            <a:pPr algn="just"/>
            <a:endParaRPr lang="es-ES" dirty="0"/>
          </a:p>
          <a:p>
            <a:pPr marL="342900" indent="-342900" algn="just">
              <a:buFontTx/>
              <a:buChar char="-"/>
            </a:pPr>
            <a:r>
              <a:rPr lang="es-ES" dirty="0"/>
              <a:t>Propuesta: </a:t>
            </a:r>
          </a:p>
          <a:p>
            <a:pPr algn="just"/>
            <a:r>
              <a:rPr lang="es-ES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credentials.json</a:t>
            </a:r>
            <a:r>
              <a:rPr lang="es-ES" sz="2100" dirty="0">
                <a:solidFill>
                  <a:schemeClr val="accent1"/>
                </a:solidFill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 Array de credenciales dentro de un fichero </a:t>
            </a:r>
            <a:r>
              <a:rPr lang="es-ES" dirty="0" err="1">
                <a:sym typeface="Wingdings" panose="05000000000000000000" pitchFamily="2" charset="2"/>
              </a:rPr>
              <a:t>json</a:t>
            </a:r>
            <a:r>
              <a:rPr lang="es-ES" dirty="0">
                <a:sym typeface="Wingdings" panose="05000000000000000000" pitchFamily="2" charset="2"/>
              </a:rPr>
              <a:t>. 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algn="just"/>
            <a:r>
              <a:rPr lang="es-ES" dirty="0"/>
              <a:t>	</a:t>
            </a:r>
          </a:p>
          <a:p>
            <a:pPr algn="just"/>
            <a:r>
              <a:rPr lang="es-ES" dirty="0"/>
              <a:t>	</a:t>
            </a:r>
            <a:endParaRPr lang="es-ES" sz="2400" dirty="0">
              <a:solidFill>
                <a:schemeClr val="tx2"/>
              </a:solidFill>
            </a:endParaRPr>
          </a:p>
          <a:p>
            <a:pPr algn="just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C9691-476F-4DB2-8097-A38F24F48DE6}"/>
              </a:ext>
            </a:extLst>
          </p:cNvPr>
          <p:cNvSpPr txBox="1"/>
          <p:nvPr/>
        </p:nvSpPr>
        <p:spPr>
          <a:xfrm>
            <a:off x="8127094" y="4617027"/>
            <a:ext cx="81289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{</a:t>
            </a:r>
          </a:p>
          <a:p>
            <a:r>
              <a:rPr lang="es-ES" dirty="0"/>
              <a:t>   "</a:t>
            </a:r>
            <a:r>
              <a:rPr lang="es-ES" dirty="0" err="1"/>
              <a:t>credentials</a:t>
            </a:r>
            <a:r>
              <a:rPr lang="es-ES" dirty="0"/>
              <a:t>":[</a:t>
            </a:r>
          </a:p>
          <a:p>
            <a:r>
              <a:rPr lang="es-ES" dirty="0"/>
              <a:t>      {</a:t>
            </a:r>
          </a:p>
          <a:p>
            <a:r>
              <a:rPr lang="es-ES" dirty="0"/>
              <a:t>         "</a:t>
            </a:r>
            <a:r>
              <a:rPr lang="es-ES" dirty="0" err="1"/>
              <a:t>did</a:t>
            </a:r>
            <a:r>
              <a:rPr lang="es-ES" dirty="0"/>
              <a:t>":"</a:t>
            </a:r>
            <a:r>
              <a:rPr lang="es-ES" dirty="0" err="1"/>
              <a:t>did:ala</a:t>
            </a:r>
            <a:r>
              <a:rPr lang="es-ES" dirty="0"/>
              <a:t>:....",</a:t>
            </a:r>
          </a:p>
          <a:p>
            <a:r>
              <a:rPr lang="es-ES" dirty="0"/>
              <a:t>         "</a:t>
            </a:r>
            <a:r>
              <a:rPr lang="es-ES" dirty="0" err="1"/>
              <a:t>jwt</a:t>
            </a:r>
            <a:r>
              <a:rPr lang="es-ES" dirty="0"/>
              <a:t>":"…"</a:t>
            </a:r>
          </a:p>
          <a:p>
            <a:r>
              <a:rPr lang="es-ES" dirty="0"/>
              <a:t>      },</a:t>
            </a:r>
          </a:p>
          <a:p>
            <a:r>
              <a:rPr lang="es-ES" dirty="0"/>
              <a:t>      {</a:t>
            </a:r>
          </a:p>
          <a:p>
            <a:r>
              <a:rPr lang="es-ES" dirty="0"/>
              <a:t>         "</a:t>
            </a:r>
            <a:r>
              <a:rPr lang="es-ES" dirty="0" err="1"/>
              <a:t>did</a:t>
            </a:r>
            <a:r>
              <a:rPr lang="es-ES" dirty="0"/>
              <a:t>":"</a:t>
            </a:r>
            <a:r>
              <a:rPr lang="es-ES" dirty="0" err="1"/>
              <a:t>did:ala</a:t>
            </a:r>
            <a:r>
              <a:rPr lang="es-ES" dirty="0"/>
              <a:t>:....",</a:t>
            </a:r>
          </a:p>
          <a:p>
            <a:r>
              <a:rPr lang="es-ES" dirty="0"/>
              <a:t>         "</a:t>
            </a:r>
            <a:r>
              <a:rPr lang="es-ES" dirty="0" err="1"/>
              <a:t>jwt</a:t>
            </a:r>
            <a:r>
              <a:rPr lang="es-ES" dirty="0"/>
              <a:t>":"…"</a:t>
            </a:r>
          </a:p>
          <a:p>
            <a:r>
              <a:rPr lang="es-ES" dirty="0"/>
              <a:t>      }</a:t>
            </a:r>
          </a:p>
          <a:p>
            <a:r>
              <a:rPr lang="es-ES" dirty="0"/>
              <a:t>   ]</a:t>
            </a:r>
          </a:p>
          <a:p>
            <a:r>
              <a:rPr lang="es-ES" dirty="0"/>
              <a:t>}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528341-4657-4C84-AED2-13C3762C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62" y="4757004"/>
            <a:ext cx="3998223" cy="3480235"/>
          </a:xfrm>
          <a:prstGeom prst="rect">
            <a:avLst/>
          </a:prstGeom>
        </p:spPr>
      </p:pic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614B0353-968F-45E9-8667-4A89136C241A}"/>
              </a:ext>
            </a:extLst>
          </p:cNvPr>
          <p:cNvSpPr txBox="1">
            <a:spLocks/>
          </p:cNvSpPr>
          <p:nvPr/>
        </p:nvSpPr>
        <p:spPr>
          <a:xfrm>
            <a:off x="3100614" y="8423095"/>
            <a:ext cx="8536216" cy="477554"/>
          </a:xfrm>
          <a:prstGeom prst="rect">
            <a:avLst/>
          </a:prstGeom>
        </p:spPr>
        <p:txBody>
          <a:bodyPr vert="horz" wrap="square" lIns="0" tIns="108000" rIns="0" bIns="0" rtlCol="0">
            <a:spAutoFit/>
          </a:bodyPr>
          <a:lstStyle>
            <a:lvl1pPr marL="0" algn="l">
              <a:lnSpc>
                <a:spcPct val="110000"/>
              </a:lnSpc>
              <a:spcBef>
                <a:spcPts val="620"/>
              </a:spcBef>
              <a:spcAft>
                <a:spcPts val="620"/>
              </a:spcAft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/>
              <a:t>(Alternativamente podrían ser ficheros independientes)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962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Carpeta \</a:t>
            </a:r>
            <a:r>
              <a:rPr lang="es-ES" dirty="0" err="1"/>
              <a:t>presentations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4398627"/>
          </a:xfrm>
        </p:spPr>
        <p:txBody>
          <a:bodyPr/>
          <a:lstStyle/>
          <a:p>
            <a:pPr algn="just"/>
            <a:r>
              <a:rPr lang="es-ES" dirty="0"/>
              <a:t>Se necesitan definir como vendrán las presentaciones:</a:t>
            </a:r>
          </a:p>
          <a:p>
            <a:pPr algn="just"/>
            <a:endParaRPr lang="es-ES" dirty="0"/>
          </a:p>
          <a:p>
            <a:pPr marL="342900" indent="-342900" algn="just">
              <a:buFontTx/>
              <a:buChar char="-"/>
            </a:pPr>
            <a:r>
              <a:rPr lang="es-ES" dirty="0"/>
              <a:t>Propuesta: </a:t>
            </a:r>
          </a:p>
          <a:p>
            <a:pPr algn="just"/>
            <a:r>
              <a:rPr lang="es-ES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presentations.json</a:t>
            </a:r>
            <a:r>
              <a:rPr lang="es-ES" sz="2100" b="1" dirty="0">
                <a:solidFill>
                  <a:schemeClr val="accent1"/>
                </a:solidFill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 Array de presentaciones dentro de un fichero </a:t>
            </a:r>
            <a:r>
              <a:rPr lang="es-ES" dirty="0" err="1">
                <a:sym typeface="Wingdings" panose="05000000000000000000" pitchFamily="2" charset="2"/>
              </a:rPr>
              <a:t>json</a:t>
            </a:r>
            <a:r>
              <a:rPr lang="es-ES" dirty="0">
                <a:sym typeface="Wingdings" panose="05000000000000000000" pitchFamily="2" charset="2"/>
              </a:rPr>
              <a:t>. 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algn="just"/>
            <a:r>
              <a:rPr lang="es-ES" dirty="0"/>
              <a:t>	</a:t>
            </a:r>
          </a:p>
          <a:p>
            <a:pPr algn="just"/>
            <a:r>
              <a:rPr lang="es-ES" dirty="0"/>
              <a:t>	</a:t>
            </a:r>
            <a:endParaRPr lang="es-ES" sz="2400" dirty="0">
              <a:solidFill>
                <a:schemeClr val="tx2"/>
              </a:solidFill>
            </a:endParaRPr>
          </a:p>
          <a:p>
            <a:pPr algn="just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C9691-476F-4DB2-8097-A38F24F48DE6}"/>
              </a:ext>
            </a:extLst>
          </p:cNvPr>
          <p:cNvSpPr txBox="1"/>
          <p:nvPr/>
        </p:nvSpPr>
        <p:spPr>
          <a:xfrm>
            <a:off x="8127094" y="4617027"/>
            <a:ext cx="81289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{</a:t>
            </a:r>
          </a:p>
          <a:p>
            <a:r>
              <a:rPr lang="es-ES" dirty="0"/>
              <a:t>   “</a:t>
            </a:r>
            <a:r>
              <a:rPr lang="es-ES" dirty="0" err="1"/>
              <a:t>presentations</a:t>
            </a:r>
            <a:r>
              <a:rPr lang="es-ES" dirty="0"/>
              <a:t>":[</a:t>
            </a:r>
          </a:p>
          <a:p>
            <a:r>
              <a:rPr lang="es-ES" dirty="0"/>
              <a:t>      {</a:t>
            </a:r>
          </a:p>
          <a:p>
            <a:r>
              <a:rPr lang="es-ES" dirty="0"/>
              <a:t>         "</a:t>
            </a:r>
            <a:r>
              <a:rPr lang="es-ES" dirty="0" err="1"/>
              <a:t>did</a:t>
            </a:r>
            <a:r>
              <a:rPr lang="es-ES" dirty="0"/>
              <a:t>":"</a:t>
            </a:r>
            <a:r>
              <a:rPr lang="es-ES" dirty="0" err="1"/>
              <a:t>did:ala</a:t>
            </a:r>
            <a:r>
              <a:rPr lang="es-ES" dirty="0"/>
              <a:t>:....",</a:t>
            </a:r>
          </a:p>
          <a:p>
            <a:r>
              <a:rPr lang="es-ES" dirty="0"/>
              <a:t>         "</a:t>
            </a:r>
            <a:r>
              <a:rPr lang="es-ES" dirty="0" err="1"/>
              <a:t>jwt</a:t>
            </a:r>
            <a:r>
              <a:rPr lang="es-ES" dirty="0"/>
              <a:t>":"…"</a:t>
            </a:r>
          </a:p>
          <a:p>
            <a:r>
              <a:rPr lang="es-ES" dirty="0"/>
              <a:t>      },</a:t>
            </a:r>
          </a:p>
          <a:p>
            <a:r>
              <a:rPr lang="es-ES" dirty="0"/>
              <a:t>      {</a:t>
            </a:r>
          </a:p>
          <a:p>
            <a:r>
              <a:rPr lang="es-ES" dirty="0"/>
              <a:t>         "</a:t>
            </a:r>
            <a:r>
              <a:rPr lang="es-ES" dirty="0" err="1"/>
              <a:t>did</a:t>
            </a:r>
            <a:r>
              <a:rPr lang="es-ES" dirty="0"/>
              <a:t>":"</a:t>
            </a:r>
            <a:r>
              <a:rPr lang="es-ES" dirty="0" err="1"/>
              <a:t>did:ala</a:t>
            </a:r>
            <a:r>
              <a:rPr lang="es-ES" dirty="0"/>
              <a:t>:....",</a:t>
            </a:r>
          </a:p>
          <a:p>
            <a:r>
              <a:rPr lang="es-ES" dirty="0"/>
              <a:t>         "</a:t>
            </a:r>
            <a:r>
              <a:rPr lang="es-ES" dirty="0" err="1"/>
              <a:t>jwt</a:t>
            </a:r>
            <a:r>
              <a:rPr lang="es-ES" dirty="0"/>
              <a:t>":"…"</a:t>
            </a:r>
          </a:p>
          <a:p>
            <a:r>
              <a:rPr lang="es-ES" dirty="0"/>
              <a:t>      }</a:t>
            </a:r>
          </a:p>
          <a:p>
            <a:r>
              <a:rPr lang="es-ES" dirty="0"/>
              <a:t>   ]</a:t>
            </a:r>
          </a:p>
          <a:p>
            <a:r>
              <a:rPr lang="es-ES" dirty="0"/>
              <a:t>}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0D438C-3AB1-4E3B-A1E0-560D17AC7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4" b="1"/>
          <a:stretch/>
        </p:blipFill>
        <p:spPr>
          <a:xfrm>
            <a:off x="1972045" y="4664529"/>
            <a:ext cx="4041528" cy="3511102"/>
          </a:xfrm>
          <a:prstGeom prst="rect">
            <a:avLst/>
          </a:prstGeom>
        </p:spPr>
      </p:pic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1B2BA49E-B538-4A8F-B604-FFE26F00CC72}"/>
              </a:ext>
            </a:extLst>
          </p:cNvPr>
          <p:cNvSpPr txBox="1">
            <a:spLocks/>
          </p:cNvSpPr>
          <p:nvPr/>
        </p:nvSpPr>
        <p:spPr>
          <a:xfrm>
            <a:off x="3100614" y="8423095"/>
            <a:ext cx="8536216" cy="477554"/>
          </a:xfrm>
          <a:prstGeom prst="rect">
            <a:avLst/>
          </a:prstGeom>
        </p:spPr>
        <p:txBody>
          <a:bodyPr vert="horz" wrap="square" lIns="0" tIns="108000" rIns="0" bIns="0" rtlCol="0">
            <a:spAutoFit/>
          </a:bodyPr>
          <a:lstStyle>
            <a:lvl1pPr marL="0" algn="l">
              <a:lnSpc>
                <a:spcPct val="110000"/>
              </a:lnSpc>
              <a:spcBef>
                <a:spcPts val="620"/>
              </a:spcBef>
              <a:spcAft>
                <a:spcPts val="620"/>
              </a:spcAft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21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8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algn="l">
              <a:lnSpc>
                <a:spcPct val="110000"/>
              </a:lnSpc>
              <a:spcBef>
                <a:spcPts val="0"/>
              </a:spcBef>
              <a:spcAft>
                <a:spcPts val="620"/>
              </a:spcAft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5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algn="l">
              <a:lnSpc>
                <a:spcPct val="110000"/>
              </a:lnSpc>
              <a:spcBef>
                <a:spcPts val="620"/>
              </a:spcBef>
              <a:spcAft>
                <a:spcPts val="0"/>
              </a:spcAft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88000" indent="-216000" algn="l">
              <a:lnSpc>
                <a:spcPct val="110000"/>
              </a:lnSpc>
              <a:spcBef>
                <a:spcPts val="0"/>
              </a:spcBef>
              <a:spcAft>
                <a:spcPts val="740"/>
              </a:spcAft>
              <a:buFont typeface="Wingdings" panose="05000000000000000000" pitchFamily="2" charset="2"/>
              <a:buChar char="§"/>
              <a:defRPr sz="13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/>
              <a:t>(Alternativamente podrían ser ficheros independientes)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81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es-ES" dirty="0"/>
              <a:t>Fichero \</a:t>
            </a:r>
            <a:r>
              <a:rPr lang="es-ES" dirty="0" err="1"/>
              <a:t>checksum_base.json</a:t>
            </a:r>
            <a:r>
              <a:rPr lang="es-ES" dirty="0"/>
              <a:t>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4398627"/>
          </a:xfrm>
        </p:spPr>
        <p:txBody>
          <a:bodyPr/>
          <a:lstStyle/>
          <a:p>
            <a:pPr algn="just"/>
            <a:r>
              <a:rPr lang="es-ES" dirty="0"/>
              <a:t>Se necesitan definir como </a:t>
            </a:r>
            <a:r>
              <a:rPr lang="es-ES" dirty="0" err="1"/>
              <a:t>sera</a:t>
            </a:r>
            <a:r>
              <a:rPr lang="es-ES" dirty="0"/>
              <a:t> el fichero </a:t>
            </a:r>
            <a:r>
              <a:rPr lang="es-ES" dirty="0" err="1"/>
              <a:t>checksum_base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342900" indent="-342900" algn="just">
              <a:buFontTx/>
              <a:buChar char="-"/>
            </a:pPr>
            <a:r>
              <a:rPr lang="es-ES" dirty="0"/>
              <a:t>Propuesta: </a:t>
            </a:r>
          </a:p>
          <a:p>
            <a:pPr algn="just"/>
            <a:r>
              <a:rPr lang="es-ES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checksum_base.json</a:t>
            </a:r>
            <a:r>
              <a:rPr lang="es-ES" sz="2100" b="1" dirty="0">
                <a:solidFill>
                  <a:schemeClr val="accent1"/>
                </a:solidFill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 Array de </a:t>
            </a:r>
            <a:r>
              <a:rPr lang="es-ES" dirty="0" err="1">
                <a:sym typeface="Wingdings" panose="05000000000000000000" pitchFamily="2" charset="2"/>
              </a:rPr>
              <a:t>checksums</a:t>
            </a:r>
            <a:r>
              <a:rPr lang="es-ES" dirty="0">
                <a:sym typeface="Wingdings" panose="05000000000000000000" pitchFamily="2" charset="2"/>
              </a:rPr>
              <a:t> para cada fichero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algn="just"/>
            <a:r>
              <a:rPr lang="es-ES" dirty="0"/>
              <a:t>	</a:t>
            </a:r>
          </a:p>
          <a:p>
            <a:pPr algn="just"/>
            <a:r>
              <a:rPr lang="es-ES" dirty="0"/>
              <a:t>	</a:t>
            </a:r>
            <a:endParaRPr lang="es-ES" sz="2400" dirty="0">
              <a:solidFill>
                <a:schemeClr val="tx2"/>
              </a:solidFill>
            </a:endParaRPr>
          </a:p>
          <a:p>
            <a:pPr algn="just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C9691-476F-4DB2-8097-A38F24F48DE6}"/>
              </a:ext>
            </a:extLst>
          </p:cNvPr>
          <p:cNvSpPr txBox="1"/>
          <p:nvPr/>
        </p:nvSpPr>
        <p:spPr>
          <a:xfrm>
            <a:off x="8192408" y="4452777"/>
            <a:ext cx="81289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{</a:t>
            </a:r>
          </a:p>
          <a:p>
            <a:r>
              <a:rPr lang="es-ES" dirty="0"/>
              <a:t>   "</a:t>
            </a:r>
            <a:r>
              <a:rPr lang="es-ES" dirty="0" err="1"/>
              <a:t>checksum_base</a:t>
            </a:r>
            <a:r>
              <a:rPr lang="es-ES" dirty="0"/>
              <a:t>":[</a:t>
            </a:r>
          </a:p>
          <a:p>
            <a:r>
              <a:rPr lang="es-ES" dirty="0"/>
              <a:t>      {</a:t>
            </a:r>
          </a:p>
          <a:p>
            <a:r>
              <a:rPr lang="es-ES" dirty="0"/>
              <a:t>         "file":"\\keystores\\keystore_index.json",</a:t>
            </a:r>
          </a:p>
          <a:p>
            <a:r>
              <a:rPr lang="es-ES" dirty="0"/>
              <a:t>         "alg":"SHA256",</a:t>
            </a:r>
          </a:p>
          <a:p>
            <a:r>
              <a:rPr lang="es-ES" dirty="0"/>
              <a:t>         "</a:t>
            </a:r>
            <a:r>
              <a:rPr lang="es-ES" dirty="0" err="1"/>
              <a:t>checksum</a:t>
            </a:r>
            <a:r>
              <a:rPr lang="es-ES" dirty="0"/>
              <a:t>": "0F348A8390DC"</a:t>
            </a:r>
          </a:p>
          <a:p>
            <a:r>
              <a:rPr lang="es-ES" dirty="0"/>
              <a:t>      },</a:t>
            </a:r>
          </a:p>
          <a:p>
            <a:r>
              <a:rPr lang="es-ES" dirty="0"/>
              <a:t>      {</a:t>
            </a:r>
          </a:p>
          <a:p>
            <a:r>
              <a:rPr lang="es-ES" dirty="0"/>
              <a:t>         "file":"\\keystores\\keystore1.json",</a:t>
            </a:r>
          </a:p>
          <a:p>
            <a:r>
              <a:rPr lang="es-ES" dirty="0"/>
              <a:t>         "alg":"SHA256",</a:t>
            </a:r>
          </a:p>
          <a:p>
            <a:r>
              <a:rPr lang="es-ES" dirty="0"/>
              <a:t>         "</a:t>
            </a:r>
            <a:r>
              <a:rPr lang="es-ES" dirty="0" err="1"/>
              <a:t>checksum</a:t>
            </a:r>
            <a:r>
              <a:rPr lang="es-ES" dirty="0"/>
              <a:t>": "3B548C8390AB"</a:t>
            </a:r>
          </a:p>
          <a:p>
            <a:r>
              <a:rPr lang="es-ES" dirty="0"/>
              <a:t>      }</a:t>
            </a:r>
          </a:p>
          <a:p>
            <a:r>
              <a:rPr lang="es-ES" dirty="0"/>
              <a:t>   ]</a:t>
            </a:r>
          </a:p>
          <a:p>
            <a:r>
              <a:rPr lang="es-ES" dirty="0"/>
              <a:t>}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B7BDC0-C22A-402C-BA5F-75D9B5E79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9"/>
          <a:stretch/>
        </p:blipFill>
        <p:spPr>
          <a:xfrm>
            <a:off x="1845602" y="4572000"/>
            <a:ext cx="5260047" cy="3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4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es-ES" dirty="0"/>
              <a:t>Fichero \</a:t>
            </a:r>
            <a:r>
              <a:rPr lang="es-ES" dirty="0" err="1"/>
              <a:t>version.json</a:t>
            </a:r>
            <a:r>
              <a:rPr lang="es-ES" dirty="0"/>
              <a:t>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4804892"/>
          </a:xfrm>
        </p:spPr>
        <p:txBody>
          <a:bodyPr/>
          <a:lstStyle/>
          <a:p>
            <a:pPr algn="just"/>
            <a:r>
              <a:rPr lang="es-ES" dirty="0"/>
              <a:t>Se necesitan definir el control de versionado para </a:t>
            </a:r>
            <a:r>
              <a:rPr lang="es-ES" dirty="0" err="1"/>
              <a:t>backup&amp;restore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342900" indent="-342900" algn="just">
              <a:buFontTx/>
              <a:buChar char="-"/>
            </a:pPr>
            <a:r>
              <a:rPr lang="es-ES" dirty="0"/>
              <a:t>Propuesta: </a:t>
            </a:r>
          </a:p>
          <a:p>
            <a:pPr algn="just"/>
            <a:r>
              <a:rPr lang="es-ES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version.json</a:t>
            </a:r>
            <a:r>
              <a:rPr lang="es-ES" sz="2100" b="1" dirty="0">
                <a:solidFill>
                  <a:schemeClr val="accent1"/>
                </a:solidFill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 Información sobre la versión del estándar de </a:t>
            </a:r>
            <a:r>
              <a:rPr lang="es-ES" dirty="0" err="1">
                <a:sym typeface="Wingdings" panose="05000000000000000000" pitchFamily="2" charset="2"/>
              </a:rPr>
              <a:t>backup</a:t>
            </a:r>
            <a:r>
              <a:rPr lang="es-ES" dirty="0">
                <a:sym typeface="Wingdings" panose="05000000000000000000" pitchFamily="2" charset="2"/>
              </a:rPr>
              <a:t> &amp; </a:t>
            </a:r>
            <a:r>
              <a:rPr lang="es-ES" dirty="0" err="1">
                <a:sym typeface="Wingdings" panose="05000000000000000000" pitchFamily="2" charset="2"/>
              </a:rPr>
              <a:t>restore</a:t>
            </a:r>
            <a:r>
              <a:rPr lang="es-ES" dirty="0">
                <a:sym typeface="Wingdings" panose="05000000000000000000" pitchFamily="2" charset="2"/>
              </a:rPr>
              <a:t> que se 	ha utilizado así como información del wallet para depurar.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algn="just"/>
            <a:r>
              <a:rPr lang="es-ES" dirty="0"/>
              <a:t>	</a:t>
            </a:r>
          </a:p>
          <a:p>
            <a:pPr algn="just"/>
            <a:r>
              <a:rPr lang="es-ES" dirty="0"/>
              <a:t>	</a:t>
            </a:r>
            <a:endParaRPr lang="es-ES" sz="2400" dirty="0">
              <a:solidFill>
                <a:schemeClr val="tx2"/>
              </a:solidFill>
            </a:endParaRPr>
          </a:p>
          <a:p>
            <a:pPr algn="just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C9691-476F-4DB2-8097-A38F24F48DE6}"/>
              </a:ext>
            </a:extLst>
          </p:cNvPr>
          <p:cNvSpPr txBox="1"/>
          <p:nvPr/>
        </p:nvSpPr>
        <p:spPr>
          <a:xfrm>
            <a:off x="8225065" y="5210963"/>
            <a:ext cx="76844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"</a:t>
            </a:r>
            <a:r>
              <a:rPr lang="en-US" dirty="0" err="1"/>
              <a:t>recovery_version</a:t>
            </a:r>
            <a:r>
              <a:rPr lang="en-US" dirty="0"/>
              <a:t>": 1,</a:t>
            </a:r>
          </a:p>
          <a:p>
            <a:r>
              <a:rPr lang="en-US" dirty="0"/>
              <a:t>   "</a:t>
            </a:r>
            <a:r>
              <a:rPr lang="en-US" dirty="0" err="1"/>
              <a:t>alastria_version</a:t>
            </a:r>
            <a:r>
              <a:rPr lang="en-US" dirty="0"/>
              <a:t>": 2,</a:t>
            </a:r>
          </a:p>
          <a:p>
            <a:r>
              <a:rPr lang="en-US" dirty="0"/>
              <a:t>   "</a:t>
            </a:r>
            <a:r>
              <a:rPr lang="en-US" dirty="0" err="1"/>
              <a:t>wallet_identifier</a:t>
            </a:r>
            <a:r>
              <a:rPr lang="en-US" dirty="0"/>
              <a:t>": "Wallet MIIO",</a:t>
            </a:r>
          </a:p>
          <a:p>
            <a:r>
              <a:rPr lang="en-US" dirty="0"/>
              <a:t>   "</a:t>
            </a:r>
            <a:r>
              <a:rPr lang="en-US" dirty="0" err="1"/>
              <a:t>wallet_version</a:t>
            </a:r>
            <a:r>
              <a:rPr lang="en-US" dirty="0"/>
              <a:t>": "2.0"</a:t>
            </a:r>
          </a:p>
          <a:p>
            <a:r>
              <a:rPr lang="en-US" dirty="0"/>
              <a:t>}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A0B0A24-5B82-EF55-8449-F5BAC580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28" y="5210962"/>
            <a:ext cx="5146555" cy="192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6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F15313-74EB-495F-972F-C35D7643E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59B7999-DC2E-46A5-A4B9-DF773F0CF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Propuesta contenedor &amp; estandarización (Alastria EPIC)</a:t>
            </a:r>
          </a:p>
        </p:txBody>
      </p:sp>
    </p:spTree>
    <p:extLst>
      <p:ext uri="{BB962C8B-B14F-4D97-AF65-F5344CB8AC3E}">
        <p14:creationId xmlns:p14="http://schemas.microsoft.com/office/powerpoint/2010/main" val="401405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Propuesta Alastria EPIC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5842868"/>
          </a:xfrm>
        </p:spPr>
        <p:txBody>
          <a:bodyPr/>
          <a:lstStyle/>
          <a:p>
            <a:pPr algn="just"/>
            <a:r>
              <a:rPr lang="es-ES" dirty="0"/>
              <a:t>Para Alastria EPIC se podría seguir manteniendo la estructura:</a:t>
            </a:r>
          </a:p>
          <a:p>
            <a:pPr algn="just"/>
            <a:endParaRPr lang="es-ES" sz="200" dirty="0"/>
          </a:p>
          <a:p>
            <a:pPr algn="just">
              <a:lnSpc>
                <a:spcPct val="100000"/>
              </a:lnSpc>
            </a:pPr>
            <a:r>
              <a:rPr lang="es-ES" b="1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keystores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</a:p>
          <a:p>
            <a:pPr algn="just">
              <a:lnSpc>
                <a:spcPct val="100000"/>
              </a:lnSpc>
            </a:pPr>
            <a:r>
              <a:rPr lang="es-ES" b="1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credentials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endParaRPr lang="es-ES" b="1" dirty="0"/>
          </a:p>
          <a:p>
            <a:pPr algn="just">
              <a:lnSpc>
                <a:spcPct val="100000"/>
              </a:lnSpc>
            </a:pPr>
            <a:r>
              <a:rPr lang="es-ES" b="1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presentations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endParaRPr lang="es-ES" b="1" dirty="0">
              <a:sym typeface="Wingdings" panose="05000000000000000000" pitchFamily="2" charset="2"/>
            </a:endParaRPr>
          </a:p>
          <a:p>
            <a:pPr algn="just">
              <a:lnSpc>
                <a:spcPct val="100000"/>
              </a:lnSpc>
            </a:pPr>
            <a:r>
              <a:rPr lang="es-ES" sz="2100" b="1" dirty="0">
                <a:solidFill>
                  <a:schemeClr val="accent1"/>
                </a:solidFill>
              </a:rPr>
              <a:t>	\</a:t>
            </a:r>
            <a:r>
              <a:rPr lang="es-ES" sz="2100" b="1" dirty="0" err="1">
                <a:solidFill>
                  <a:schemeClr val="accent1"/>
                </a:solidFill>
              </a:rPr>
              <a:t>dids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endParaRPr lang="es-ES" b="1" dirty="0"/>
          </a:p>
          <a:p>
            <a:pPr lvl="1" algn="just">
              <a:lnSpc>
                <a:spcPct val="100000"/>
              </a:lnSpc>
            </a:pPr>
            <a:r>
              <a:rPr lang="es-ES" b="1" dirty="0"/>
              <a:t>	\</a:t>
            </a:r>
            <a:r>
              <a:rPr lang="es-ES" b="1" dirty="0" err="1"/>
              <a:t>checksum_base.json</a:t>
            </a:r>
            <a:r>
              <a:rPr lang="es-ES" b="1" dirty="0"/>
              <a:t> </a:t>
            </a:r>
          </a:p>
          <a:p>
            <a:pPr lvl="1" algn="just">
              <a:lnSpc>
                <a:spcPct val="100000"/>
              </a:lnSpc>
            </a:pPr>
            <a:r>
              <a:rPr lang="es-ES" b="1" dirty="0"/>
              <a:t>	\</a:t>
            </a:r>
            <a:r>
              <a:rPr lang="es-ES" b="1" dirty="0" err="1"/>
              <a:t>version.json</a:t>
            </a:r>
            <a:endParaRPr lang="es-ES" b="1" dirty="0"/>
          </a:p>
          <a:p>
            <a:pPr lvl="1" algn="just">
              <a:lnSpc>
                <a:spcPct val="100000"/>
              </a:lnSpc>
            </a:pPr>
            <a:endParaRPr lang="es-ES" b="1" dirty="0"/>
          </a:p>
          <a:p>
            <a:pPr lvl="1" algn="just">
              <a:lnSpc>
                <a:spcPct val="100000"/>
              </a:lnSpc>
            </a:pPr>
            <a:r>
              <a:rPr lang="es-ES" sz="2400" dirty="0">
                <a:solidFill>
                  <a:schemeClr val="tx2"/>
                </a:solidFill>
              </a:rPr>
              <a:t>Pero habría que ajustar el contenido del </a:t>
            </a:r>
            <a:r>
              <a:rPr lang="es-ES" sz="2400" dirty="0" err="1">
                <a:solidFill>
                  <a:schemeClr val="tx2"/>
                </a:solidFill>
              </a:rPr>
              <a:t>backup</a:t>
            </a:r>
            <a:r>
              <a:rPr lang="es-ES" sz="2400" dirty="0">
                <a:solidFill>
                  <a:schemeClr val="tx2"/>
                </a:solidFill>
              </a:rPr>
              <a:t> para incluir el nuevo modelo (principalmente </a:t>
            </a:r>
            <a:r>
              <a:rPr lang="es-ES" sz="2400" dirty="0" err="1">
                <a:solidFill>
                  <a:schemeClr val="tx2"/>
                </a:solidFill>
              </a:rPr>
              <a:t>derivation</a:t>
            </a:r>
            <a:r>
              <a:rPr lang="es-ES" sz="2400" dirty="0">
                <a:solidFill>
                  <a:schemeClr val="tx2"/>
                </a:solidFill>
              </a:rPr>
              <a:t> </a:t>
            </a:r>
            <a:r>
              <a:rPr lang="es-ES" sz="2400" dirty="0" err="1">
                <a:solidFill>
                  <a:schemeClr val="tx2"/>
                </a:solidFill>
              </a:rPr>
              <a:t>paths</a:t>
            </a:r>
            <a:r>
              <a:rPr lang="es-ES" sz="2400" dirty="0">
                <a:solidFill>
                  <a:schemeClr val="tx2"/>
                </a:solidFill>
              </a:rPr>
              <a:t>).</a:t>
            </a:r>
            <a:endParaRPr lang="es-ES" sz="2800" dirty="0"/>
          </a:p>
          <a:p>
            <a:pPr lvl="1" algn="just">
              <a:lnSpc>
                <a:spcPct val="100000"/>
              </a:lnSpc>
            </a:pPr>
            <a:endParaRPr lang="es-ES" sz="24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 algn="just">
              <a:lnSpc>
                <a:spcPct val="100000"/>
              </a:lnSpc>
            </a:pPr>
            <a:endParaRPr lang="es-ES" sz="24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 algn="just">
              <a:spcBef>
                <a:spcPts val="620"/>
              </a:spcBef>
            </a:pPr>
            <a:endParaRPr lang="es-ES" sz="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7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Carpeta \</a:t>
            </a:r>
            <a:r>
              <a:rPr lang="es-ES" dirty="0" err="1"/>
              <a:t>keystores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5925199"/>
          </a:xfrm>
        </p:spPr>
        <p:txBody>
          <a:bodyPr/>
          <a:lstStyle/>
          <a:p>
            <a:pPr algn="just"/>
            <a:r>
              <a:rPr lang="es-ES" dirty="0"/>
              <a:t>Al usar HD wallet el fichero de </a:t>
            </a:r>
            <a:r>
              <a:rPr lang="es-ES" dirty="0" err="1"/>
              <a:t>keystore</a:t>
            </a:r>
            <a:r>
              <a:rPr lang="es-ES" dirty="0"/>
              <a:t> seria único. También se podría guardar directamente las palabras de recuperación:</a:t>
            </a:r>
          </a:p>
          <a:p>
            <a:pPr algn="just"/>
            <a:endParaRPr lang="es-ES" dirty="0"/>
          </a:p>
          <a:p>
            <a:pPr marL="342900" indent="-342900" algn="just">
              <a:buFontTx/>
              <a:buChar char="-"/>
            </a:pPr>
            <a:r>
              <a:rPr lang="es-ES" dirty="0"/>
              <a:t>Propuesta: </a:t>
            </a:r>
          </a:p>
          <a:p>
            <a:pPr algn="just"/>
            <a:r>
              <a:rPr lang="es-ES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keystore.json</a:t>
            </a:r>
            <a:r>
              <a:rPr lang="es-ES" sz="2100" b="1" dirty="0">
                <a:solidFill>
                  <a:schemeClr val="accent1"/>
                </a:solidFill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 El </a:t>
            </a:r>
            <a:r>
              <a:rPr lang="es-ES" dirty="0" err="1">
                <a:sym typeface="Wingdings" panose="05000000000000000000" pitchFamily="2" charset="2"/>
              </a:rPr>
              <a:t>keystore</a:t>
            </a:r>
            <a:r>
              <a:rPr lang="es-ES" dirty="0">
                <a:sym typeface="Wingdings" panose="05000000000000000000" pitchFamily="2" charset="2"/>
              </a:rPr>
              <a:t> único con la master </a:t>
            </a:r>
            <a:r>
              <a:rPr lang="es-ES" dirty="0" err="1">
                <a:sym typeface="Wingdings" panose="05000000000000000000" pitchFamily="2" charset="2"/>
              </a:rPr>
              <a:t>private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key</a:t>
            </a:r>
            <a:r>
              <a:rPr lang="es-ES" dirty="0"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s-ES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keystore_passphrase.json</a:t>
            </a:r>
            <a:r>
              <a:rPr lang="es-ES" sz="2100" b="1" dirty="0">
                <a:solidFill>
                  <a:schemeClr val="accent1"/>
                </a:solidFill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 Las palabras de recuperación.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algn="just"/>
            <a:r>
              <a:rPr lang="es-ES" dirty="0">
                <a:sym typeface="Wingdings" panose="05000000000000000000" pitchFamily="2" charset="2"/>
              </a:rPr>
              <a:t>En ambos casos se llega al mismo escenario.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	</a:t>
            </a:r>
            <a:endParaRPr lang="es-ES" sz="2400" dirty="0">
              <a:solidFill>
                <a:schemeClr val="tx2"/>
              </a:solidFill>
            </a:endParaRP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4561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Fichero \</a:t>
            </a:r>
            <a:r>
              <a:rPr lang="es-ES" dirty="0" err="1"/>
              <a:t>keystore_passphrase.json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2718167"/>
          </a:xfrm>
        </p:spPr>
        <p:txBody>
          <a:bodyPr/>
          <a:lstStyle/>
          <a:p>
            <a:pPr algn="just"/>
            <a:r>
              <a:rPr lang="es-ES" dirty="0"/>
              <a:t>Se necesitan definir la estructura: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	</a:t>
            </a:r>
            <a:endParaRPr lang="es-ES" sz="2400" dirty="0">
              <a:solidFill>
                <a:schemeClr val="tx2"/>
              </a:solidFill>
            </a:endParaRPr>
          </a:p>
          <a:p>
            <a:pPr algn="just"/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25E198D-0222-436E-824F-F9E1F9C5940B}"/>
              </a:ext>
            </a:extLst>
          </p:cNvPr>
          <p:cNvSpPr txBox="1"/>
          <p:nvPr/>
        </p:nvSpPr>
        <p:spPr>
          <a:xfrm>
            <a:off x="8035359" y="3073337"/>
            <a:ext cx="58221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{</a:t>
            </a:r>
          </a:p>
          <a:p>
            <a:r>
              <a:rPr lang="es-ES" dirty="0"/>
              <a:t>  "</a:t>
            </a:r>
            <a:r>
              <a:rPr lang="es-ES" dirty="0" err="1"/>
              <a:t>passphrase</a:t>
            </a:r>
            <a:r>
              <a:rPr lang="es-ES" dirty="0"/>
              <a:t>": [    </a:t>
            </a:r>
          </a:p>
          <a:p>
            <a:r>
              <a:rPr lang="es-ES" dirty="0"/>
              <a:t>     {"</a:t>
            </a:r>
            <a:r>
              <a:rPr lang="es-ES" dirty="0" err="1"/>
              <a:t>index</a:t>
            </a:r>
            <a:r>
              <a:rPr lang="es-ES" dirty="0"/>
              <a:t>": 1, </a:t>
            </a:r>
          </a:p>
          <a:p>
            <a:r>
              <a:rPr lang="es-ES" dirty="0"/>
              <a:t>         "</a:t>
            </a:r>
            <a:r>
              <a:rPr lang="es-ES" dirty="0" err="1"/>
              <a:t>word</a:t>
            </a:r>
            <a:r>
              <a:rPr lang="es-ES" dirty="0"/>
              <a:t>": "iceberg"},    </a:t>
            </a:r>
          </a:p>
          <a:p>
            <a:r>
              <a:rPr lang="es-ES" dirty="0"/>
              <a:t>     {"</a:t>
            </a:r>
            <a:r>
              <a:rPr lang="es-ES" dirty="0" err="1"/>
              <a:t>index</a:t>
            </a:r>
            <a:r>
              <a:rPr lang="es-ES" dirty="0"/>
              <a:t>": 2, </a:t>
            </a:r>
          </a:p>
          <a:p>
            <a:r>
              <a:rPr lang="es-ES" dirty="0"/>
              <a:t>          "</a:t>
            </a:r>
            <a:r>
              <a:rPr lang="es-ES" dirty="0" err="1"/>
              <a:t>word</a:t>
            </a:r>
            <a:r>
              <a:rPr lang="es-ES" dirty="0"/>
              <a:t>": "</a:t>
            </a:r>
            <a:r>
              <a:rPr lang="es-ES" dirty="0" err="1"/>
              <a:t>house</a:t>
            </a:r>
            <a:r>
              <a:rPr lang="es-ES" dirty="0"/>
              <a:t>"} ]</a:t>
            </a:r>
          </a:p>
          <a:p>
            <a:r>
              <a:rPr lang="es-ES" dirty="0"/>
              <a:t>}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D910AE-1692-A566-2F61-E7C6BC437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91" y="3163819"/>
            <a:ext cx="3822423" cy="38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Carpeta \</a:t>
            </a:r>
            <a:r>
              <a:rPr lang="es-ES" dirty="0" err="1"/>
              <a:t>dids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3278320"/>
          </a:xfrm>
        </p:spPr>
        <p:txBody>
          <a:bodyPr/>
          <a:lstStyle/>
          <a:p>
            <a:pPr algn="just"/>
            <a:r>
              <a:rPr lang="es-ES" dirty="0"/>
              <a:t>Se necesitan definir como vendrán el o los </a:t>
            </a:r>
            <a:r>
              <a:rPr lang="es-ES" dirty="0" err="1"/>
              <a:t>DIDs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342900" indent="-342900" algn="just">
              <a:buFontTx/>
              <a:buChar char="-"/>
            </a:pPr>
            <a:r>
              <a:rPr lang="es-ES" dirty="0"/>
              <a:t>Propuesta: </a:t>
            </a:r>
          </a:p>
          <a:p>
            <a:pPr algn="just"/>
            <a:r>
              <a:rPr lang="es-ES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dids.json</a:t>
            </a:r>
            <a:r>
              <a:rPr lang="es-ES" sz="2100" b="1" dirty="0">
                <a:solidFill>
                  <a:schemeClr val="accent1"/>
                </a:solidFill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 Array de </a:t>
            </a:r>
            <a:r>
              <a:rPr lang="es-ES" dirty="0" err="1">
                <a:sym typeface="Wingdings" panose="05000000000000000000" pitchFamily="2" charset="2"/>
              </a:rPr>
              <a:t>DIDs</a:t>
            </a:r>
            <a:r>
              <a:rPr lang="es-ES" dirty="0">
                <a:sym typeface="Wingdings" panose="05000000000000000000" pitchFamily="2" charset="2"/>
              </a:rPr>
              <a:t> en formato JSON</a:t>
            </a:r>
            <a:endParaRPr lang="es-ES" dirty="0"/>
          </a:p>
          <a:p>
            <a:pPr algn="just"/>
            <a:r>
              <a:rPr lang="es-ES" dirty="0"/>
              <a:t>		</a:t>
            </a:r>
            <a:endParaRPr lang="es-ES" sz="2400" dirty="0">
              <a:solidFill>
                <a:schemeClr val="tx2"/>
              </a:solidFill>
            </a:endParaRPr>
          </a:p>
          <a:p>
            <a:pPr algn="just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C2BA26-4415-4F01-9720-3C2DDC11C335}"/>
              </a:ext>
            </a:extLst>
          </p:cNvPr>
          <p:cNvSpPr txBox="1"/>
          <p:nvPr/>
        </p:nvSpPr>
        <p:spPr>
          <a:xfrm>
            <a:off x="9529083" y="3511689"/>
            <a:ext cx="582521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{</a:t>
            </a:r>
          </a:p>
          <a:p>
            <a:r>
              <a:rPr lang="es-ES" dirty="0"/>
              <a:t>   "</a:t>
            </a:r>
            <a:r>
              <a:rPr lang="es-ES" dirty="0" err="1"/>
              <a:t>dids</a:t>
            </a:r>
            <a:r>
              <a:rPr lang="es-ES" dirty="0"/>
              <a:t>":[</a:t>
            </a:r>
          </a:p>
          <a:p>
            <a:r>
              <a:rPr lang="es-ES" dirty="0"/>
              <a:t>      {</a:t>
            </a:r>
          </a:p>
          <a:p>
            <a:r>
              <a:rPr lang="es-ES" dirty="0"/>
              <a:t>         "</a:t>
            </a:r>
            <a:r>
              <a:rPr lang="es-ES" dirty="0" err="1"/>
              <a:t>did</a:t>
            </a:r>
            <a:r>
              <a:rPr lang="es-ES" dirty="0"/>
              <a:t>":"</a:t>
            </a:r>
            <a:r>
              <a:rPr lang="es-ES" dirty="0" err="1"/>
              <a:t>did:ala</a:t>
            </a:r>
            <a:r>
              <a:rPr lang="es-ES" dirty="0"/>
              <a:t>:....",</a:t>
            </a:r>
          </a:p>
          <a:p>
            <a:r>
              <a:rPr lang="es-ES" dirty="0"/>
              <a:t>         "</a:t>
            </a:r>
            <a:r>
              <a:rPr lang="es-ES" dirty="0" err="1"/>
              <a:t>derivation</a:t>
            </a:r>
            <a:r>
              <a:rPr lang="es-ES" dirty="0"/>
              <a:t>" : "m0\12\232\34\340\34“</a:t>
            </a:r>
          </a:p>
          <a:p>
            <a:r>
              <a:rPr lang="es-ES" dirty="0"/>
              <a:t>         "use":"</a:t>
            </a:r>
            <a:r>
              <a:rPr lang="es-ES" dirty="0" err="1"/>
              <a:t>main_id_with_entity</a:t>
            </a:r>
            <a:r>
              <a:rPr lang="es-ES" dirty="0"/>
              <a:t>”</a:t>
            </a:r>
          </a:p>
          <a:p>
            <a:r>
              <a:rPr lang="es-ES" dirty="0"/>
              <a:t>         "</a:t>
            </a:r>
            <a:r>
              <a:rPr lang="es-ES" dirty="0" err="1"/>
              <a:t>entity</a:t>
            </a:r>
            <a:r>
              <a:rPr lang="es-ES" dirty="0"/>
              <a:t>":"</a:t>
            </a:r>
            <a:r>
              <a:rPr lang="es-ES" dirty="0" err="1"/>
              <a:t>did:ala</a:t>
            </a:r>
            <a:r>
              <a:rPr lang="es-ES" dirty="0"/>
              <a:t>:...."</a:t>
            </a:r>
          </a:p>
          <a:p>
            <a:r>
              <a:rPr lang="es-ES" dirty="0"/>
              <a:t>         "</a:t>
            </a:r>
            <a:r>
              <a:rPr lang="es-ES" dirty="0" err="1"/>
              <a:t>active":true</a:t>
            </a:r>
            <a:r>
              <a:rPr lang="es-ES" dirty="0"/>
              <a:t>,</a:t>
            </a:r>
          </a:p>
          <a:p>
            <a:r>
              <a:rPr lang="es-ES" dirty="0"/>
              <a:t>         "</a:t>
            </a:r>
            <a:r>
              <a:rPr lang="es-ES" dirty="0" err="1"/>
              <a:t>revoked</a:t>
            </a:r>
            <a:r>
              <a:rPr lang="es-ES" dirty="0"/>
              <a:t>":false</a:t>
            </a:r>
          </a:p>
          <a:p>
            <a:r>
              <a:rPr lang="es-ES" dirty="0"/>
              <a:t>      },</a:t>
            </a:r>
          </a:p>
          <a:p>
            <a:r>
              <a:rPr lang="es-ES" dirty="0"/>
              <a:t>      {</a:t>
            </a:r>
          </a:p>
          <a:p>
            <a:r>
              <a:rPr lang="es-ES" dirty="0"/>
              <a:t>         "</a:t>
            </a:r>
            <a:r>
              <a:rPr lang="es-ES" dirty="0" err="1"/>
              <a:t>did</a:t>
            </a:r>
            <a:r>
              <a:rPr lang="es-ES" dirty="0"/>
              <a:t>":"</a:t>
            </a:r>
            <a:r>
              <a:rPr lang="es-ES" dirty="0" err="1"/>
              <a:t>did:ala</a:t>
            </a:r>
            <a:r>
              <a:rPr lang="es-ES" dirty="0"/>
              <a:t>:....",</a:t>
            </a:r>
          </a:p>
          <a:p>
            <a:r>
              <a:rPr lang="es-ES" dirty="0"/>
              <a:t>         "</a:t>
            </a:r>
            <a:r>
              <a:rPr lang="es-ES" dirty="0" err="1"/>
              <a:t>derivation</a:t>
            </a:r>
            <a:r>
              <a:rPr lang="es-ES" dirty="0"/>
              <a:t>" : "m0\12\352\45\342\65“</a:t>
            </a:r>
          </a:p>
          <a:p>
            <a:r>
              <a:rPr lang="es-ES" dirty="0"/>
              <a:t>         "use":"</a:t>
            </a:r>
            <a:r>
              <a:rPr lang="es-ES" dirty="0" err="1"/>
              <a:t>login_with_entity</a:t>
            </a:r>
            <a:r>
              <a:rPr lang="es-ES" dirty="0"/>
              <a:t>"</a:t>
            </a:r>
          </a:p>
          <a:p>
            <a:r>
              <a:rPr lang="es-ES" dirty="0"/>
              <a:t>         "</a:t>
            </a:r>
            <a:r>
              <a:rPr lang="es-ES" dirty="0" err="1"/>
              <a:t>entity</a:t>
            </a:r>
            <a:r>
              <a:rPr lang="es-ES" dirty="0"/>
              <a:t>":"</a:t>
            </a:r>
            <a:r>
              <a:rPr lang="es-ES" dirty="0" err="1"/>
              <a:t>did:ala</a:t>
            </a:r>
            <a:r>
              <a:rPr lang="es-ES" dirty="0"/>
              <a:t>:...."</a:t>
            </a:r>
          </a:p>
          <a:p>
            <a:r>
              <a:rPr lang="es-ES" dirty="0"/>
              <a:t>         "</a:t>
            </a:r>
            <a:r>
              <a:rPr lang="es-ES" dirty="0" err="1"/>
              <a:t>active":true</a:t>
            </a:r>
            <a:r>
              <a:rPr lang="es-ES" dirty="0"/>
              <a:t>,</a:t>
            </a:r>
          </a:p>
          <a:p>
            <a:r>
              <a:rPr lang="es-ES" dirty="0"/>
              <a:t>         "</a:t>
            </a:r>
            <a:r>
              <a:rPr lang="es-ES" dirty="0" err="1"/>
              <a:t>revoked</a:t>
            </a:r>
            <a:r>
              <a:rPr lang="es-ES" dirty="0"/>
              <a:t>":false</a:t>
            </a:r>
          </a:p>
          <a:p>
            <a:r>
              <a:rPr lang="es-ES" dirty="0"/>
              <a:t>      }</a:t>
            </a:r>
          </a:p>
          <a:p>
            <a:r>
              <a:rPr lang="es-ES" dirty="0"/>
              <a:t>   ]</a:t>
            </a:r>
          </a:p>
          <a:p>
            <a:r>
              <a:rPr lang="es-ES" dirty="0"/>
              <a:t>}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2ECAAE4-3773-10BA-27A4-0DFF7436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28" y="4366656"/>
            <a:ext cx="4587757" cy="44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0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F15313-74EB-495F-972F-C35D7643E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59B7999-DC2E-46A5-A4B9-DF773F0CF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fundamental</a:t>
            </a:r>
            <a:br>
              <a:rPr lang="es-ES" dirty="0"/>
            </a:br>
            <a:r>
              <a:rPr lang="es-ES" dirty="0"/>
              <a:t>(Alastria ID 2.0)</a:t>
            </a:r>
          </a:p>
        </p:txBody>
      </p:sp>
    </p:spTree>
    <p:extLst>
      <p:ext uri="{BB962C8B-B14F-4D97-AF65-F5344CB8AC3E}">
        <p14:creationId xmlns:p14="http://schemas.microsoft.com/office/powerpoint/2010/main" val="3592700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F15313-74EB-495F-972F-C35D7643E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59B7999-DC2E-46A5-A4B9-DF773F0CF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Notas</a:t>
            </a:r>
          </a:p>
        </p:txBody>
      </p:sp>
    </p:spTree>
    <p:extLst>
      <p:ext uri="{BB962C8B-B14F-4D97-AF65-F5344CB8AC3E}">
        <p14:creationId xmlns:p14="http://schemas.microsoft.com/office/powerpoint/2010/main" val="392794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es-ES" dirty="0"/>
              <a:t>Notas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4244739"/>
          </a:xfrm>
        </p:spPr>
        <p:txBody>
          <a:bodyPr/>
          <a:lstStyle/>
          <a:p>
            <a:pPr algn="just"/>
            <a:r>
              <a:rPr lang="es-ES" dirty="0"/>
              <a:t>La versión EPIC de Alastria propone un planteamiento muy disruptivo. 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Incompatibilidad de </a:t>
            </a:r>
            <a:r>
              <a:rPr lang="es-ES" b="1" dirty="0" err="1"/>
              <a:t>backups</a:t>
            </a:r>
            <a:r>
              <a:rPr lang="es-ES" b="1" dirty="0"/>
              <a:t> de la versión de Alastria 2.0 con Alastria EPIC. </a:t>
            </a:r>
          </a:p>
          <a:p>
            <a:pPr algn="just"/>
            <a:endParaRPr lang="es-ES" b="1" dirty="0"/>
          </a:p>
          <a:p>
            <a:pPr algn="just"/>
            <a:r>
              <a:rPr lang="es-ES" dirty="0">
                <a:sym typeface="Wingdings" panose="05000000000000000000" pitchFamily="2" charset="2"/>
              </a:rPr>
              <a:t>Si un usuario actualiza de Alastria 2.0 a EPIC  Proponerle realizar </a:t>
            </a:r>
            <a:r>
              <a:rPr lang="es-ES" dirty="0" err="1">
                <a:sym typeface="Wingdings" panose="05000000000000000000" pitchFamily="2" charset="2"/>
              </a:rPr>
              <a:t>backup</a:t>
            </a:r>
            <a:r>
              <a:rPr lang="es-ES" dirty="0">
                <a:sym typeface="Wingdings" panose="05000000000000000000" pitchFamily="2" charset="2"/>
              </a:rPr>
              <a:t> completo y advertirle que sus </a:t>
            </a:r>
            <a:r>
              <a:rPr lang="es-ES" dirty="0" err="1">
                <a:sym typeface="Wingdings" panose="05000000000000000000" pitchFamily="2" charset="2"/>
              </a:rPr>
              <a:t>backups</a:t>
            </a:r>
            <a:r>
              <a:rPr lang="es-ES" dirty="0">
                <a:sym typeface="Wingdings" panose="05000000000000000000" pitchFamily="2" charset="2"/>
              </a:rPr>
              <a:t> antiguos dejaran de funcionar.</a:t>
            </a:r>
            <a:r>
              <a:rPr lang="es-ES" dirty="0"/>
              <a:t>	</a:t>
            </a:r>
          </a:p>
          <a:p>
            <a:pPr algn="just"/>
            <a:r>
              <a:rPr lang="es-ES" dirty="0"/>
              <a:t>	</a:t>
            </a:r>
            <a:endParaRPr lang="es-ES" sz="2400" dirty="0">
              <a:solidFill>
                <a:schemeClr val="tx2"/>
              </a:solidFill>
            </a:endParaRP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89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72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9" y="930268"/>
            <a:ext cx="12407901" cy="707038"/>
          </a:xfrm>
        </p:spPr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fundamental (Alastria ID 2.0)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3684585"/>
          </a:xfrm>
        </p:spPr>
        <p:txBody>
          <a:bodyPr/>
          <a:lstStyle/>
          <a:p>
            <a:pPr algn="just"/>
            <a:r>
              <a:rPr lang="es-ES" dirty="0"/>
              <a:t>El </a:t>
            </a:r>
            <a:r>
              <a:rPr lang="es-ES" dirty="0" err="1"/>
              <a:t>backup</a:t>
            </a:r>
            <a:r>
              <a:rPr lang="es-ES" dirty="0"/>
              <a:t> de un wallet de identidad basado en Alastria debería realizar un </a:t>
            </a:r>
            <a:r>
              <a:rPr lang="es-ES" dirty="0" err="1"/>
              <a:t>backup</a:t>
            </a:r>
            <a:r>
              <a:rPr lang="es-ES" dirty="0"/>
              <a:t> fundamental de lo siguiente:</a:t>
            </a:r>
          </a:p>
          <a:p>
            <a:pPr algn="just"/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BC3781A-FF30-D3FF-3992-E464B05860FA}"/>
              </a:ext>
            </a:extLst>
          </p:cNvPr>
          <p:cNvGrpSpPr/>
          <p:nvPr/>
        </p:nvGrpSpPr>
        <p:grpSpPr>
          <a:xfrm>
            <a:off x="3483429" y="4218214"/>
            <a:ext cx="8605157" cy="2993572"/>
            <a:chOff x="3483429" y="4218214"/>
            <a:chExt cx="8605157" cy="299357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F3C7A9F-7F43-CAD2-8E91-873DED774FE3}"/>
                </a:ext>
              </a:extLst>
            </p:cNvPr>
            <p:cNvSpPr/>
            <p:nvPr/>
          </p:nvSpPr>
          <p:spPr>
            <a:xfrm>
              <a:off x="3483429" y="4218214"/>
              <a:ext cx="8605157" cy="29935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7C9FFC45-5C33-84B0-6E77-6B5B5305ACED}"/>
                </a:ext>
              </a:extLst>
            </p:cNvPr>
            <p:cNvSpPr/>
            <p:nvPr/>
          </p:nvSpPr>
          <p:spPr>
            <a:xfrm>
              <a:off x="3928700" y="4552423"/>
              <a:ext cx="2020063" cy="9571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Presentaciones</a:t>
              </a: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9A477C5C-381F-F45F-F02B-8FBE06D8AB25}"/>
                </a:ext>
              </a:extLst>
            </p:cNvPr>
            <p:cNvSpPr/>
            <p:nvPr/>
          </p:nvSpPr>
          <p:spPr>
            <a:xfrm>
              <a:off x="6813287" y="4572000"/>
              <a:ext cx="1965533" cy="9571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Credenciales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D92730C4-B038-9F58-D519-EACE061F0FD0}"/>
                </a:ext>
              </a:extLst>
            </p:cNvPr>
            <p:cNvSpPr/>
            <p:nvPr/>
          </p:nvSpPr>
          <p:spPr>
            <a:xfrm>
              <a:off x="9643344" y="4571039"/>
              <a:ext cx="1965533" cy="9571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/>
                <a:t>Keystore</a:t>
              </a:r>
              <a:r>
                <a:rPr lang="es-ES" dirty="0"/>
                <a:t>(s) + </a:t>
              </a:r>
              <a:r>
                <a:rPr lang="es-ES" dirty="0" err="1"/>
                <a:t>DIDs</a:t>
              </a:r>
              <a:endParaRPr lang="es-ES" dirty="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99FFCA83-680B-172D-25CE-39C2776DA481}"/>
                </a:ext>
              </a:extLst>
            </p:cNvPr>
            <p:cNvSpPr/>
            <p:nvPr/>
          </p:nvSpPr>
          <p:spPr>
            <a:xfrm>
              <a:off x="3923605" y="6001041"/>
              <a:ext cx="3037808" cy="9571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Variables internas</a:t>
              </a:r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789B407-D519-E610-8FB3-DFE876DC388D}"/>
                </a:ext>
              </a:extLst>
            </p:cNvPr>
            <p:cNvSpPr/>
            <p:nvPr/>
          </p:nvSpPr>
          <p:spPr>
            <a:xfrm>
              <a:off x="7226750" y="5984759"/>
              <a:ext cx="4382127" cy="9571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Configuraciones (nodos)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87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fundamental (Alastria ID 2.0)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1850237"/>
          </a:xfrm>
        </p:spPr>
        <p:txBody>
          <a:bodyPr/>
          <a:lstStyle/>
          <a:p>
            <a:pPr algn="just"/>
            <a:r>
              <a:rPr lang="es-ES" dirty="0"/>
              <a:t>El proceso de </a:t>
            </a:r>
            <a:r>
              <a:rPr lang="es-ES" dirty="0" err="1"/>
              <a:t>backup</a:t>
            </a:r>
            <a:r>
              <a:rPr lang="es-ES" dirty="0"/>
              <a:t> consistiría en crear un contenedor (ZIP/RAR/</a:t>
            </a:r>
            <a:r>
              <a:rPr lang="es-ES" dirty="0" err="1"/>
              <a:t>etc</a:t>
            </a:r>
            <a:r>
              <a:rPr lang="es-ES" dirty="0"/>
              <a:t>…) que este </a:t>
            </a:r>
            <a:r>
              <a:rPr lang="es-ES" b="1" dirty="0"/>
              <a:t>cifrado </a:t>
            </a:r>
            <a:r>
              <a:rPr lang="es-ES" i="1" dirty="0"/>
              <a:t>(¿cifrado con la clave que mete el usuario para desbloquear el wallet? ¿clave </a:t>
            </a:r>
            <a:r>
              <a:rPr lang="es-ES" i="1" dirty="0" err="1"/>
              <a:t>custom</a:t>
            </a:r>
            <a:r>
              <a:rPr lang="es-ES" i="1" dirty="0"/>
              <a:t> que se le pida en el acto?)</a:t>
            </a:r>
          </a:p>
          <a:p>
            <a:pPr algn="just"/>
            <a:endParaRPr lang="es-ES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B350923-3BF5-1170-EF0D-E5FBF61B0253}"/>
              </a:ext>
            </a:extLst>
          </p:cNvPr>
          <p:cNvGrpSpPr/>
          <p:nvPr/>
        </p:nvGrpSpPr>
        <p:grpSpPr>
          <a:xfrm>
            <a:off x="2605243" y="3891600"/>
            <a:ext cx="10826862" cy="4109400"/>
            <a:chOff x="2605243" y="3891600"/>
            <a:chExt cx="10826862" cy="4109400"/>
          </a:xfrm>
        </p:grpSpPr>
        <p:pic>
          <p:nvPicPr>
            <p:cNvPr id="10" name="Imagen 9" descr="Interfaz de usuario gráfica, Aplicación&#10;&#10;Descripción generada automáticamente">
              <a:extLst>
                <a:ext uri="{FF2B5EF4-FFF2-40B4-BE49-F238E27FC236}">
                  <a16:creationId xmlns:a16="http://schemas.microsoft.com/office/drawing/2014/main" id="{13942CC0-284B-8C66-0A92-C162AB1B7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243" y="4273407"/>
              <a:ext cx="1876592" cy="3727593"/>
            </a:xfrm>
            <a:prstGeom prst="rect">
              <a:avLst/>
            </a:prstGeom>
          </p:spPr>
        </p:pic>
        <p:sp>
          <p:nvSpPr>
            <p:cNvPr id="11" name="Flecha: a la derecha 10">
              <a:extLst>
                <a:ext uri="{FF2B5EF4-FFF2-40B4-BE49-F238E27FC236}">
                  <a16:creationId xmlns:a16="http://schemas.microsoft.com/office/drawing/2014/main" id="{E67321BB-DA3B-E4A9-84E7-9B55B6220E21}"/>
                </a:ext>
              </a:extLst>
            </p:cNvPr>
            <p:cNvSpPr/>
            <p:nvPr/>
          </p:nvSpPr>
          <p:spPr>
            <a:xfrm>
              <a:off x="4826429" y="5849558"/>
              <a:ext cx="2325486" cy="3841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" name="Imagen 13" descr="Imagen que contiene verde&#10;&#10;Descripción generada automáticamente">
              <a:extLst>
                <a:ext uri="{FF2B5EF4-FFF2-40B4-BE49-F238E27FC236}">
                  <a16:creationId xmlns:a16="http://schemas.microsoft.com/office/drawing/2014/main" id="{CAE1F740-6E26-661A-BCE5-095BE1A06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0848" y="5304126"/>
              <a:ext cx="1459867" cy="1459867"/>
            </a:xfrm>
            <a:prstGeom prst="rect">
              <a:avLst/>
            </a:prstGeom>
          </p:spPr>
        </p:pic>
        <p:sp>
          <p:nvSpPr>
            <p:cNvPr id="15" name="Flecha: a la derecha 14">
              <a:extLst>
                <a:ext uri="{FF2B5EF4-FFF2-40B4-BE49-F238E27FC236}">
                  <a16:creationId xmlns:a16="http://schemas.microsoft.com/office/drawing/2014/main" id="{04FA2202-B89C-FA2A-AF18-220185BDE2BE}"/>
                </a:ext>
              </a:extLst>
            </p:cNvPr>
            <p:cNvSpPr/>
            <p:nvPr/>
          </p:nvSpPr>
          <p:spPr>
            <a:xfrm rot="19852683">
              <a:off x="9459423" y="5060441"/>
              <a:ext cx="2009799" cy="3841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Flecha: a la derecha 15">
              <a:extLst>
                <a:ext uri="{FF2B5EF4-FFF2-40B4-BE49-F238E27FC236}">
                  <a16:creationId xmlns:a16="http://schemas.microsoft.com/office/drawing/2014/main" id="{CB748405-BD2F-1EE8-3C49-66E3BE78452D}"/>
                </a:ext>
              </a:extLst>
            </p:cNvPr>
            <p:cNvSpPr/>
            <p:nvPr/>
          </p:nvSpPr>
          <p:spPr>
            <a:xfrm rot="820904">
              <a:off x="9582255" y="6435263"/>
              <a:ext cx="2009799" cy="3841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Imagen 19" descr="Icono&#10;&#10;Descripción generada automáticamente">
              <a:extLst>
                <a:ext uri="{FF2B5EF4-FFF2-40B4-BE49-F238E27FC236}">
                  <a16:creationId xmlns:a16="http://schemas.microsoft.com/office/drawing/2014/main" id="{A178F1B6-721E-9F09-4C56-557E0C4D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423" y="5610899"/>
              <a:ext cx="846320" cy="846320"/>
            </a:xfrm>
            <a:prstGeom prst="rect">
              <a:avLst/>
            </a:prstGeom>
          </p:spPr>
        </p:pic>
        <p:pic>
          <p:nvPicPr>
            <p:cNvPr id="24" name="Imagen 23" descr="Icono&#10;&#10;Descripción generada automáticamente">
              <a:extLst>
                <a:ext uri="{FF2B5EF4-FFF2-40B4-BE49-F238E27FC236}">
                  <a16:creationId xmlns:a16="http://schemas.microsoft.com/office/drawing/2014/main" id="{1086D138-7643-A322-A3B2-D9F0F98CF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972" y="3891600"/>
              <a:ext cx="1823133" cy="1823133"/>
            </a:xfrm>
            <a:prstGeom prst="rect">
              <a:avLst/>
            </a:prstGeom>
          </p:spPr>
        </p:pic>
        <p:pic>
          <p:nvPicPr>
            <p:cNvPr id="26" name="Imagen 25" descr="Icono&#10;&#10;Descripción generada automáticamente">
              <a:extLst>
                <a:ext uri="{FF2B5EF4-FFF2-40B4-BE49-F238E27FC236}">
                  <a16:creationId xmlns:a16="http://schemas.microsoft.com/office/drawing/2014/main" id="{D29FDC06-95CB-98AB-6D11-B511C5979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687" y="5849558"/>
              <a:ext cx="1710418" cy="171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98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F15313-74EB-495F-972F-C35D7643E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59B7999-DC2E-46A5-A4B9-DF773F0CF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Propuesta contenedor &amp; estandarización (Alastria ID 2.0)</a:t>
            </a:r>
          </a:p>
        </p:txBody>
      </p:sp>
    </p:spTree>
    <p:extLst>
      <p:ext uri="{BB962C8B-B14F-4D97-AF65-F5344CB8AC3E}">
        <p14:creationId xmlns:p14="http://schemas.microsoft.com/office/powerpoint/2010/main" val="216922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Propuesta contenedor </a:t>
            </a:r>
            <a:r>
              <a:rPr lang="es-ES" dirty="0" err="1"/>
              <a:t>estandar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7113216"/>
          </a:xfrm>
        </p:spPr>
        <p:txBody>
          <a:bodyPr/>
          <a:lstStyle/>
          <a:p>
            <a:pPr algn="just"/>
            <a:r>
              <a:rPr lang="es-ES" dirty="0"/>
              <a:t>Se necesita un contenedor con una estructura estandarizada.</a:t>
            </a:r>
          </a:p>
          <a:p>
            <a:pPr algn="just"/>
            <a:endParaRPr lang="es-ES" sz="200" dirty="0"/>
          </a:p>
          <a:p>
            <a:pPr marL="342900" indent="-342900" algn="just">
              <a:buFontTx/>
              <a:buChar char="-"/>
            </a:pPr>
            <a:r>
              <a:rPr lang="es-ES" dirty="0"/>
              <a:t>Propuesta separación por carpetas de los componentes básicos dentro de </a:t>
            </a:r>
            <a:r>
              <a:rPr lang="es-ES" sz="2100" b="1" dirty="0">
                <a:solidFill>
                  <a:schemeClr val="accent1"/>
                </a:solidFill>
              </a:rPr>
              <a:t>(\</a:t>
            </a:r>
            <a:r>
              <a:rPr lang="es-ES" sz="2100" b="1" dirty="0" err="1">
                <a:solidFill>
                  <a:schemeClr val="accent1"/>
                </a:solidFill>
              </a:rPr>
              <a:t>alastria</a:t>
            </a:r>
            <a:r>
              <a:rPr lang="es-ES" sz="2100" b="1" dirty="0">
                <a:solidFill>
                  <a:schemeClr val="accent1"/>
                </a:solidFill>
              </a:rPr>
              <a:t>\)</a:t>
            </a:r>
            <a:r>
              <a:rPr lang="es-ES" dirty="0"/>
              <a:t>:</a:t>
            </a:r>
          </a:p>
          <a:p>
            <a:pPr algn="just"/>
            <a:r>
              <a:rPr lang="es-ES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keystores</a:t>
            </a:r>
            <a:r>
              <a:rPr lang="es-ES" sz="2100" b="1" dirty="0">
                <a:solidFill>
                  <a:schemeClr val="accent1"/>
                </a:solidFill>
              </a:rPr>
              <a:t>\ </a:t>
            </a:r>
            <a:r>
              <a:rPr lang="es-ES" dirty="0">
                <a:sym typeface="Wingdings" panose="05000000000000000000" pitchFamily="2" charset="2"/>
              </a:rPr>
              <a:t> Contiene los diferentes </a:t>
            </a:r>
            <a:r>
              <a:rPr lang="es-ES" dirty="0" err="1">
                <a:sym typeface="Wingdings" panose="05000000000000000000" pitchFamily="2" charset="2"/>
              </a:rPr>
              <a:t>keystores</a:t>
            </a:r>
            <a:endParaRPr lang="es-ES" dirty="0"/>
          </a:p>
          <a:p>
            <a:pPr algn="just"/>
            <a:r>
              <a:rPr lang="es-ES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credentials</a:t>
            </a:r>
            <a:r>
              <a:rPr lang="es-ES" sz="2100" b="1" dirty="0">
                <a:solidFill>
                  <a:schemeClr val="accent1"/>
                </a:solidFill>
              </a:rPr>
              <a:t>\ </a:t>
            </a:r>
            <a:r>
              <a:rPr lang="es-ES" dirty="0">
                <a:sym typeface="Wingdings" panose="05000000000000000000" pitchFamily="2" charset="2"/>
              </a:rPr>
              <a:t> Contiene las credenciales en uno o varios ficheros JSON</a:t>
            </a:r>
            <a:endParaRPr lang="es-ES" dirty="0"/>
          </a:p>
          <a:p>
            <a:pPr algn="just"/>
            <a:r>
              <a:rPr lang="es-ES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presentations</a:t>
            </a:r>
            <a:r>
              <a:rPr lang="es-ES" sz="2100" b="1" dirty="0">
                <a:solidFill>
                  <a:schemeClr val="accent1"/>
                </a:solidFill>
              </a:rPr>
              <a:t>\ </a:t>
            </a:r>
            <a:r>
              <a:rPr lang="es-ES" dirty="0">
                <a:sym typeface="Wingdings" panose="05000000000000000000" pitchFamily="2" charset="2"/>
              </a:rPr>
              <a:t> Contiene las presentaciones en uno o varios ficheros JSON </a:t>
            </a:r>
          </a:p>
          <a:p>
            <a:pPr algn="just"/>
            <a:r>
              <a:rPr lang="es-ES" sz="2100" dirty="0">
                <a:solidFill>
                  <a:schemeClr val="accent1"/>
                </a:solidFill>
              </a:rPr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dids</a:t>
            </a:r>
            <a:r>
              <a:rPr lang="es-ES" sz="2100" b="1" dirty="0">
                <a:solidFill>
                  <a:schemeClr val="accent1"/>
                </a:solidFill>
              </a:rPr>
              <a:t>\ </a:t>
            </a:r>
            <a:r>
              <a:rPr lang="es-ES" dirty="0">
                <a:sym typeface="Wingdings" panose="05000000000000000000" pitchFamily="2" charset="2"/>
              </a:rPr>
              <a:t> Contiene un fichero JSON con los </a:t>
            </a:r>
            <a:r>
              <a:rPr lang="es-ES" dirty="0" err="1">
                <a:sym typeface="Wingdings" panose="05000000000000000000" pitchFamily="2" charset="2"/>
              </a:rPr>
              <a:t>DIDs</a:t>
            </a:r>
            <a:endParaRPr lang="es-ES" dirty="0"/>
          </a:p>
          <a:p>
            <a:pPr marL="342900" indent="-342900" algn="just">
              <a:buFontTx/>
              <a:buChar char="-"/>
            </a:pPr>
            <a:r>
              <a:rPr lang="es-ES" dirty="0"/>
              <a:t>Incluir dentro del contenedor un fichero de </a:t>
            </a:r>
            <a:r>
              <a:rPr lang="es-ES" b="1" dirty="0" err="1"/>
              <a:t>checksum</a:t>
            </a:r>
            <a:r>
              <a:rPr lang="es-ES" dirty="0"/>
              <a:t> para poder validar rápidamente: </a:t>
            </a:r>
          </a:p>
          <a:p>
            <a:pPr lvl="1" algn="just"/>
            <a:r>
              <a:rPr lang="es-ES" dirty="0"/>
              <a:t>	</a:t>
            </a:r>
            <a:r>
              <a:rPr lang="es-ES" b="1" dirty="0"/>
              <a:t>\</a:t>
            </a:r>
            <a:r>
              <a:rPr lang="es-ES" b="1" dirty="0" err="1"/>
              <a:t>checksum_base.json</a:t>
            </a:r>
            <a:r>
              <a:rPr lang="es-ES" b="1" dirty="0"/>
              <a:t> </a:t>
            </a:r>
            <a:r>
              <a:rPr lang="es-ES" sz="2400" dirty="0">
                <a:solidFill>
                  <a:schemeClr val="tx2"/>
                </a:solidFill>
                <a:sym typeface="Wingdings" panose="05000000000000000000" pitchFamily="2" charset="2"/>
              </a:rPr>
              <a:t> Contiene los </a:t>
            </a:r>
            <a:r>
              <a:rPr lang="es-ES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checksum</a:t>
            </a:r>
            <a:r>
              <a:rPr lang="es-ES" sz="2400" dirty="0">
                <a:solidFill>
                  <a:schemeClr val="tx2"/>
                </a:solidFill>
                <a:sym typeface="Wingdings" panose="05000000000000000000" pitchFamily="2" charset="2"/>
              </a:rPr>
              <a:t> de cada fichero</a:t>
            </a:r>
          </a:p>
          <a:p>
            <a:pPr marL="342900" indent="-342900" algn="just">
              <a:buFontTx/>
              <a:buChar char="-"/>
            </a:pPr>
            <a:r>
              <a:rPr lang="es-ES" dirty="0"/>
              <a:t>Incluir dentro del contenedor un fichero (en la raíz) que contenga información sobre el wallet que ha realizado el </a:t>
            </a:r>
            <a:r>
              <a:rPr lang="es-ES" dirty="0" err="1"/>
              <a:t>backup</a:t>
            </a:r>
            <a:r>
              <a:rPr lang="es-ES" dirty="0"/>
              <a:t> y el </a:t>
            </a:r>
            <a:r>
              <a:rPr lang="es-ES" dirty="0" err="1"/>
              <a:t>backup</a:t>
            </a:r>
            <a:r>
              <a:rPr lang="es-ES" dirty="0"/>
              <a:t>: </a:t>
            </a:r>
          </a:p>
          <a:p>
            <a:pPr lvl="1" algn="just"/>
            <a:r>
              <a:rPr lang="es-ES" dirty="0"/>
              <a:t>	</a:t>
            </a:r>
            <a:r>
              <a:rPr lang="es-ES" b="1" dirty="0"/>
              <a:t>\</a:t>
            </a:r>
            <a:r>
              <a:rPr lang="es-ES" b="1" dirty="0" err="1"/>
              <a:t>version.json</a:t>
            </a:r>
            <a:r>
              <a:rPr lang="es-ES" b="1" dirty="0"/>
              <a:t> </a:t>
            </a:r>
            <a:r>
              <a:rPr lang="es-ES" sz="2400" dirty="0">
                <a:solidFill>
                  <a:schemeClr val="tx2"/>
                </a:solidFill>
                <a:sym typeface="Wingdings" panose="05000000000000000000" pitchFamily="2" charset="2"/>
              </a:rPr>
              <a:t> Contiene la versión con la que se ha generado la estructura</a:t>
            </a:r>
          </a:p>
          <a:p>
            <a:pPr lvl="1" algn="just">
              <a:spcBef>
                <a:spcPts val="620"/>
              </a:spcBef>
            </a:pPr>
            <a:endParaRPr lang="es-ES" sz="200" dirty="0">
              <a:solidFill>
                <a:schemeClr val="tx2"/>
              </a:solidFill>
            </a:endParaRPr>
          </a:p>
          <a:p>
            <a:pPr lvl="1" algn="just">
              <a:spcBef>
                <a:spcPts val="620"/>
              </a:spcBef>
            </a:pPr>
            <a:r>
              <a:rPr lang="es-ES" sz="2400" dirty="0">
                <a:solidFill>
                  <a:schemeClr val="tx2"/>
                </a:solidFill>
              </a:rPr>
              <a:t>Esta estructura básica permitirá estandarizar el </a:t>
            </a:r>
            <a:r>
              <a:rPr lang="es-ES" sz="2400" dirty="0" err="1">
                <a:solidFill>
                  <a:schemeClr val="tx2"/>
                </a:solidFill>
              </a:rPr>
              <a:t>backup</a:t>
            </a:r>
            <a:r>
              <a:rPr lang="es-ES" sz="2400" dirty="0">
                <a:solidFill>
                  <a:schemeClr val="tx2"/>
                </a:solidFill>
              </a:rPr>
              <a:t> &amp; </a:t>
            </a:r>
            <a:r>
              <a:rPr lang="es-ES" sz="2400" dirty="0" err="1">
                <a:solidFill>
                  <a:schemeClr val="tx2"/>
                </a:solidFill>
              </a:rPr>
              <a:t>restore</a:t>
            </a:r>
            <a:r>
              <a:rPr lang="es-ES" sz="2400" dirty="0">
                <a:solidFill>
                  <a:schemeClr val="tx2"/>
                </a:solidFill>
              </a:rPr>
              <a:t> de los diferentes </a:t>
            </a:r>
            <a:r>
              <a:rPr lang="es-ES" sz="2400" dirty="0" err="1">
                <a:solidFill>
                  <a:schemeClr val="tx2"/>
                </a:solidFill>
              </a:rPr>
              <a:t>wallets</a:t>
            </a:r>
            <a:r>
              <a:rPr lang="es-ES" sz="2400" dirty="0">
                <a:solidFill>
                  <a:schemeClr val="tx2"/>
                </a:solidFill>
              </a:rPr>
              <a:t> compatibles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70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Propuesta carpeta adicional wallet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6056004"/>
          </a:xfrm>
        </p:spPr>
        <p:txBody>
          <a:bodyPr/>
          <a:lstStyle/>
          <a:p>
            <a:pPr algn="just"/>
            <a:r>
              <a:rPr lang="es-ES" dirty="0"/>
              <a:t>Además se propone la posibilidad de una carpeta adicional que cada proveedor de wallet podría usar para tener un </a:t>
            </a:r>
            <a:r>
              <a:rPr lang="es-ES" dirty="0" err="1"/>
              <a:t>backup</a:t>
            </a:r>
            <a:r>
              <a:rPr lang="es-ES" dirty="0"/>
              <a:t> del resto de ficheros de </a:t>
            </a:r>
            <a:r>
              <a:rPr lang="es-ES" dirty="0" err="1"/>
              <a:t>cfg</a:t>
            </a:r>
            <a:r>
              <a:rPr lang="es-ES" dirty="0"/>
              <a:t> adicionales propios (fuera del modelo de Alastria). </a:t>
            </a:r>
          </a:p>
          <a:p>
            <a:pPr algn="just"/>
            <a:r>
              <a:rPr lang="es-ES" dirty="0"/>
              <a:t>Ejemplo:</a:t>
            </a:r>
          </a:p>
          <a:p>
            <a:pPr algn="just"/>
            <a:r>
              <a:rPr lang="es-ES" dirty="0"/>
              <a:t>	</a:t>
            </a:r>
            <a:r>
              <a:rPr lang="es-ES" sz="2100" dirty="0">
                <a:solidFill>
                  <a:schemeClr val="accent1"/>
                </a:solidFill>
              </a:rPr>
              <a:t>\&lt;</a:t>
            </a:r>
            <a:r>
              <a:rPr lang="es-ES" sz="2100" dirty="0" err="1">
                <a:solidFill>
                  <a:schemeClr val="accent1"/>
                </a:solidFill>
              </a:rPr>
              <a:t>nombre_wallet</a:t>
            </a:r>
            <a:r>
              <a:rPr lang="es-ES" sz="2100" dirty="0">
                <a:solidFill>
                  <a:schemeClr val="accent1"/>
                </a:solidFill>
              </a:rPr>
              <a:t>&gt;\</a:t>
            </a:r>
            <a:endParaRPr lang="es-ES" dirty="0"/>
          </a:p>
          <a:p>
            <a:pPr algn="just"/>
            <a:r>
              <a:rPr lang="es-ES" dirty="0"/>
              <a:t>		</a:t>
            </a:r>
            <a:r>
              <a:rPr lang="es-ES" sz="2100" dirty="0">
                <a:solidFill>
                  <a:schemeClr val="accent1"/>
                </a:solidFill>
              </a:rPr>
              <a:t>\</a:t>
            </a:r>
            <a:r>
              <a:rPr lang="es-ES" sz="2100" dirty="0" err="1">
                <a:solidFill>
                  <a:schemeClr val="accent1"/>
                </a:solidFill>
              </a:rPr>
              <a:t>database.db</a:t>
            </a:r>
            <a:r>
              <a:rPr lang="es-ES" sz="2100" dirty="0">
                <a:solidFill>
                  <a:schemeClr val="accent1"/>
                </a:solidFill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 Contiene las credenciales &amp; presentaciones ya procesadas en formato DB para 				     poder crear la nueva DB sin tener que procesar nuevamente todo.</a:t>
            </a:r>
            <a:r>
              <a:rPr lang="es-ES" sz="2100" dirty="0">
                <a:solidFill>
                  <a:schemeClr val="accent1"/>
                </a:solidFill>
              </a:rPr>
              <a:t>	</a:t>
            </a:r>
          </a:p>
          <a:p>
            <a:pPr algn="just"/>
            <a:r>
              <a:rPr lang="es-ES" sz="2100" dirty="0">
                <a:solidFill>
                  <a:schemeClr val="accent1"/>
                </a:solidFill>
              </a:rPr>
              <a:t>		\</a:t>
            </a:r>
            <a:r>
              <a:rPr lang="es-ES" sz="2100" dirty="0" err="1">
                <a:solidFill>
                  <a:schemeClr val="accent1"/>
                </a:solidFill>
              </a:rPr>
              <a:t>shared_preferences.json</a:t>
            </a:r>
            <a:r>
              <a:rPr lang="es-ES" sz="2100" dirty="0">
                <a:solidFill>
                  <a:schemeClr val="accent1"/>
                </a:solidFill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 Contiene parámetros de </a:t>
            </a:r>
            <a:r>
              <a:rPr lang="es-ES" sz="2000" dirty="0" err="1">
                <a:sym typeface="Wingdings" panose="05000000000000000000" pitchFamily="2" charset="2"/>
              </a:rPr>
              <a:t>cfg</a:t>
            </a:r>
            <a:r>
              <a:rPr lang="es-ES" sz="2000" dirty="0">
                <a:sym typeface="Wingdings" panose="05000000000000000000" pitchFamily="2" charset="2"/>
              </a:rPr>
              <a:t> del wallet como el nombre, uso de la 						biometría, nodos de configuración, </a:t>
            </a:r>
            <a:r>
              <a:rPr lang="es-ES" sz="2000" dirty="0" err="1">
                <a:sym typeface="Wingdings" panose="05000000000000000000" pitchFamily="2" charset="2"/>
              </a:rPr>
              <a:t>etc</a:t>
            </a:r>
            <a:r>
              <a:rPr lang="es-ES" sz="2000" dirty="0">
                <a:sym typeface="Wingdings" panose="05000000000000000000" pitchFamily="2" charset="2"/>
              </a:rPr>
              <a:t> …</a:t>
            </a:r>
          </a:p>
          <a:p>
            <a:pPr algn="just"/>
            <a:r>
              <a:rPr lang="es-ES" sz="2000" dirty="0">
                <a:solidFill>
                  <a:schemeClr val="accent1"/>
                </a:solidFill>
                <a:sym typeface="Wingdings" panose="05000000000000000000" pitchFamily="2" charset="2"/>
              </a:rPr>
              <a:t>		</a:t>
            </a:r>
            <a:r>
              <a:rPr lang="es-ES" sz="2100" dirty="0">
                <a:solidFill>
                  <a:schemeClr val="accent1"/>
                </a:solidFill>
              </a:rPr>
              <a:t>\</a:t>
            </a:r>
            <a:r>
              <a:rPr lang="es-ES" sz="2100" dirty="0" err="1">
                <a:solidFill>
                  <a:schemeClr val="accent1"/>
                </a:solidFill>
              </a:rPr>
              <a:t>checksum_wallet.json</a:t>
            </a:r>
            <a:r>
              <a:rPr lang="es-ES" sz="2100" dirty="0">
                <a:solidFill>
                  <a:schemeClr val="accent1"/>
                </a:solidFill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dirty="0" err="1">
                <a:sym typeface="Wingdings" panose="05000000000000000000" pitchFamily="2" charset="2"/>
              </a:rPr>
              <a:t>Checksums</a:t>
            </a:r>
            <a:r>
              <a:rPr lang="es-ES" sz="2000" dirty="0">
                <a:sym typeface="Wingdings" panose="05000000000000000000" pitchFamily="2" charset="2"/>
              </a:rPr>
              <a:t> de los ficheros dentro de la carpeta				</a:t>
            </a:r>
            <a:r>
              <a:rPr lang="es-ES" sz="2400" dirty="0">
                <a:sym typeface="Wingdings" panose="05000000000000000000" pitchFamily="2" charset="2"/>
              </a:rPr>
              <a:t>		</a:t>
            </a:r>
            <a:endParaRPr lang="es-ES" sz="24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 algn="just">
              <a:spcBef>
                <a:spcPts val="620"/>
              </a:spcBef>
            </a:pPr>
            <a:r>
              <a:rPr lang="es-ES" sz="2400" dirty="0">
                <a:solidFill>
                  <a:schemeClr val="tx2"/>
                </a:solidFill>
              </a:rPr>
              <a:t>Esto permite que si recuperas el </a:t>
            </a:r>
            <a:r>
              <a:rPr lang="es-ES" sz="2400" dirty="0" err="1">
                <a:solidFill>
                  <a:schemeClr val="tx2"/>
                </a:solidFill>
              </a:rPr>
              <a:t>backup</a:t>
            </a:r>
            <a:r>
              <a:rPr lang="es-ES" sz="2400" dirty="0">
                <a:solidFill>
                  <a:schemeClr val="tx2"/>
                </a:solidFill>
              </a:rPr>
              <a:t> en el mismo wallet, no pierdas toda tu configuración propia, pero no impide recuperar la identidad en otro wallet compatible.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284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Carpeta \</a:t>
            </a:r>
            <a:r>
              <a:rPr lang="es-ES" dirty="0" err="1"/>
              <a:t>keystores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3838474"/>
          </a:xfrm>
        </p:spPr>
        <p:txBody>
          <a:bodyPr/>
          <a:lstStyle/>
          <a:p>
            <a:pPr algn="just"/>
            <a:r>
              <a:rPr lang="es-ES" dirty="0"/>
              <a:t>Se necesitan definir como vendrán el o los </a:t>
            </a:r>
            <a:r>
              <a:rPr lang="es-ES" dirty="0" err="1"/>
              <a:t>keystores</a:t>
            </a:r>
            <a:r>
              <a:rPr lang="es-ES" dirty="0"/>
              <a:t> dentro de la carpeta:</a:t>
            </a:r>
          </a:p>
          <a:p>
            <a:pPr algn="just"/>
            <a:endParaRPr lang="es-ES" dirty="0"/>
          </a:p>
          <a:p>
            <a:pPr marL="342900" indent="-342900" algn="just">
              <a:buFontTx/>
              <a:buChar char="-"/>
            </a:pPr>
            <a:r>
              <a:rPr lang="es-ES" dirty="0"/>
              <a:t>Propuesta: </a:t>
            </a:r>
          </a:p>
          <a:p>
            <a:pPr algn="just"/>
            <a:r>
              <a:rPr lang="es-ES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</a:t>
            </a:r>
            <a:r>
              <a:rPr lang="es-ES" sz="2100" b="1" dirty="0" err="1">
                <a:solidFill>
                  <a:schemeClr val="accent1"/>
                </a:solidFill>
              </a:rPr>
              <a:t>keystore_index.json</a:t>
            </a:r>
            <a:r>
              <a:rPr lang="es-ES" sz="2100" b="1" dirty="0">
                <a:solidFill>
                  <a:schemeClr val="accent1"/>
                </a:solidFill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 Define los </a:t>
            </a:r>
            <a:r>
              <a:rPr lang="es-ES" dirty="0" err="1">
                <a:sym typeface="Wingdings" panose="05000000000000000000" pitchFamily="2" charset="2"/>
              </a:rPr>
              <a:t>keystores</a:t>
            </a:r>
            <a:r>
              <a:rPr lang="es-ES" dirty="0">
                <a:sym typeface="Wingdings" panose="05000000000000000000" pitchFamily="2" charset="2"/>
              </a:rPr>
              <a:t>, su formato y su uso</a:t>
            </a:r>
            <a:endParaRPr lang="es-ES" dirty="0"/>
          </a:p>
          <a:p>
            <a:pPr algn="just"/>
            <a:r>
              <a:rPr lang="es-ES" dirty="0"/>
              <a:t>	</a:t>
            </a:r>
            <a:r>
              <a:rPr lang="es-ES" sz="2100" b="1" dirty="0">
                <a:solidFill>
                  <a:schemeClr val="accent1"/>
                </a:solidFill>
              </a:rPr>
              <a:t>\&lt;</a:t>
            </a:r>
            <a:r>
              <a:rPr lang="es-ES" sz="2100" b="1" dirty="0" err="1">
                <a:solidFill>
                  <a:schemeClr val="accent1"/>
                </a:solidFill>
              </a:rPr>
              <a:t>nombre_keystore</a:t>
            </a:r>
            <a:r>
              <a:rPr lang="es-ES" sz="2100" b="1" dirty="0">
                <a:solidFill>
                  <a:schemeClr val="accent1"/>
                </a:solidFill>
              </a:rPr>
              <a:t>&gt;.</a:t>
            </a:r>
            <a:r>
              <a:rPr lang="es-ES" sz="2100" b="1" dirty="0" err="1">
                <a:solidFill>
                  <a:schemeClr val="accent1"/>
                </a:solidFill>
              </a:rPr>
              <a:t>json</a:t>
            </a:r>
            <a:r>
              <a:rPr lang="es-ES" sz="2100" b="1" dirty="0">
                <a:solidFill>
                  <a:schemeClr val="accent1"/>
                </a:solidFill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 Un </a:t>
            </a:r>
            <a:r>
              <a:rPr lang="es-ES" dirty="0" err="1">
                <a:sym typeface="Wingdings" panose="05000000000000000000" pitchFamily="2" charset="2"/>
              </a:rPr>
              <a:t>keystore</a:t>
            </a:r>
            <a:r>
              <a:rPr lang="es-ES" dirty="0">
                <a:sym typeface="Wingdings" panose="05000000000000000000" pitchFamily="2" charset="2"/>
              </a:rPr>
              <a:t> dado</a:t>
            </a:r>
            <a:endParaRPr lang="es-ES" dirty="0"/>
          </a:p>
          <a:p>
            <a:pPr algn="just"/>
            <a:r>
              <a:rPr lang="es-ES" dirty="0"/>
              <a:t>	</a:t>
            </a:r>
            <a:endParaRPr lang="es-ES" sz="2400" dirty="0">
              <a:solidFill>
                <a:schemeClr val="tx2"/>
              </a:solidFill>
            </a:endParaRP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483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E72C30-A7F4-4F12-9245-06489E9B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Fichero \</a:t>
            </a:r>
            <a:r>
              <a:rPr lang="es-ES" dirty="0" err="1"/>
              <a:t>keystore_index.json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CBC3B9-6522-46A2-AD7D-92A9E6698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699" y="2098495"/>
            <a:ext cx="14267320" cy="2718167"/>
          </a:xfrm>
        </p:spPr>
        <p:txBody>
          <a:bodyPr/>
          <a:lstStyle/>
          <a:p>
            <a:pPr algn="just"/>
            <a:r>
              <a:rPr lang="es-ES" dirty="0"/>
              <a:t>Se necesitan definir la indexación: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	</a:t>
            </a:r>
            <a:endParaRPr lang="es-ES" sz="2400" dirty="0">
              <a:solidFill>
                <a:schemeClr val="tx2"/>
              </a:solidFill>
            </a:endParaRPr>
          </a:p>
          <a:p>
            <a:pPr algn="just"/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BB7B785-6C54-4072-9D3C-E9E4AC94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58" y="2913958"/>
            <a:ext cx="4465558" cy="483863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25E198D-0222-436E-824F-F9E1F9C5940B}"/>
              </a:ext>
            </a:extLst>
          </p:cNvPr>
          <p:cNvSpPr txBox="1"/>
          <p:nvPr/>
        </p:nvSpPr>
        <p:spPr>
          <a:xfrm>
            <a:off x="8073459" y="2564887"/>
            <a:ext cx="5822155" cy="5642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{</a:t>
            </a:r>
          </a:p>
          <a:p>
            <a:r>
              <a:rPr lang="es-ES" dirty="0"/>
              <a:t>   "</a:t>
            </a:r>
            <a:r>
              <a:rPr lang="es-ES" dirty="0" err="1"/>
              <a:t>keystores</a:t>
            </a:r>
            <a:r>
              <a:rPr lang="es-ES" dirty="0"/>
              <a:t>":[</a:t>
            </a:r>
          </a:p>
          <a:p>
            <a:r>
              <a:rPr lang="es-ES" dirty="0"/>
              <a:t>      {</a:t>
            </a:r>
          </a:p>
          <a:p>
            <a:r>
              <a:rPr lang="es-ES" dirty="0"/>
              <a:t>         "</a:t>
            </a:r>
            <a:r>
              <a:rPr lang="es-ES" dirty="0" err="1"/>
              <a:t>filename</a:t>
            </a:r>
            <a:r>
              <a:rPr lang="es-ES" dirty="0"/>
              <a:t>":"</a:t>
            </a:r>
            <a:r>
              <a:rPr lang="es-ES" dirty="0" err="1"/>
              <a:t>nombre_fichero.json</a:t>
            </a:r>
            <a:r>
              <a:rPr lang="es-ES" dirty="0"/>
              <a:t>",</a:t>
            </a:r>
          </a:p>
          <a:p>
            <a:r>
              <a:rPr lang="es-ES" dirty="0"/>
              <a:t>         "</a:t>
            </a:r>
            <a:r>
              <a:rPr lang="es-ES" dirty="0" err="1"/>
              <a:t>type</a:t>
            </a:r>
            <a:r>
              <a:rPr lang="es-ES" dirty="0"/>
              <a:t>":"Alastria",</a:t>
            </a:r>
          </a:p>
          <a:p>
            <a:r>
              <a:rPr lang="es-ES" dirty="0"/>
              <a:t>         "</a:t>
            </a:r>
            <a:r>
              <a:rPr lang="es-ES" dirty="0" err="1"/>
              <a:t>did</a:t>
            </a:r>
            <a:r>
              <a:rPr lang="es-ES" dirty="0"/>
              <a:t>":"</a:t>
            </a:r>
            <a:r>
              <a:rPr lang="es-ES" dirty="0" err="1"/>
              <a:t>did</a:t>
            </a:r>
            <a:r>
              <a:rPr lang="es-ES" dirty="0"/>
              <a:t>:...",</a:t>
            </a:r>
          </a:p>
          <a:p>
            <a:r>
              <a:rPr lang="es-ES" dirty="0"/>
              <a:t>         "use":"</a:t>
            </a:r>
            <a:r>
              <a:rPr lang="es-ES" dirty="0" err="1"/>
              <a:t>main</a:t>
            </a:r>
            <a:r>
              <a:rPr lang="es-ES" dirty="0"/>
              <a:t>",</a:t>
            </a:r>
          </a:p>
          <a:p>
            <a:r>
              <a:rPr lang="es-ES" dirty="0"/>
              <a:t>         "</a:t>
            </a:r>
            <a:r>
              <a:rPr lang="es-ES" dirty="0" err="1"/>
              <a:t>active":true</a:t>
            </a:r>
            <a:r>
              <a:rPr lang="es-ES" dirty="0"/>
              <a:t>,</a:t>
            </a:r>
          </a:p>
          <a:p>
            <a:r>
              <a:rPr lang="es-ES" dirty="0"/>
              <a:t>         "</a:t>
            </a:r>
            <a:r>
              <a:rPr lang="es-ES" dirty="0" err="1"/>
              <a:t>revoked</a:t>
            </a:r>
            <a:r>
              <a:rPr lang="es-ES" dirty="0"/>
              <a:t>":false</a:t>
            </a:r>
          </a:p>
          <a:p>
            <a:r>
              <a:rPr lang="es-ES" dirty="0"/>
              <a:t>      },</a:t>
            </a:r>
          </a:p>
          <a:p>
            <a:r>
              <a:rPr lang="es-ES" dirty="0"/>
              <a:t>      {</a:t>
            </a:r>
          </a:p>
          <a:p>
            <a:r>
              <a:rPr lang="es-ES" dirty="0"/>
              <a:t>         "</a:t>
            </a:r>
            <a:r>
              <a:rPr lang="es-ES" dirty="0" err="1"/>
              <a:t>filename</a:t>
            </a:r>
            <a:r>
              <a:rPr lang="es-ES" dirty="0"/>
              <a:t>":"</a:t>
            </a:r>
            <a:r>
              <a:rPr lang="es-ES" dirty="0" err="1"/>
              <a:t>nombre_fichero.json</a:t>
            </a:r>
            <a:r>
              <a:rPr lang="es-ES" dirty="0"/>
              <a:t>",</a:t>
            </a:r>
          </a:p>
          <a:p>
            <a:r>
              <a:rPr lang="es-ES" dirty="0"/>
              <a:t>         "</a:t>
            </a:r>
            <a:r>
              <a:rPr lang="es-ES" dirty="0" err="1"/>
              <a:t>type</a:t>
            </a:r>
            <a:r>
              <a:rPr lang="es-ES" dirty="0"/>
              <a:t>":"Alastria",</a:t>
            </a:r>
          </a:p>
          <a:p>
            <a:r>
              <a:rPr lang="es-ES" dirty="0"/>
              <a:t>         "</a:t>
            </a:r>
            <a:r>
              <a:rPr lang="es-ES" dirty="0" err="1"/>
              <a:t>did</a:t>
            </a:r>
            <a:r>
              <a:rPr lang="es-ES" dirty="0"/>
              <a:t>":"</a:t>
            </a:r>
            <a:r>
              <a:rPr lang="es-ES" dirty="0" err="1"/>
              <a:t>did</a:t>
            </a:r>
            <a:r>
              <a:rPr lang="es-ES" dirty="0"/>
              <a:t>:...",</a:t>
            </a:r>
          </a:p>
          <a:p>
            <a:r>
              <a:rPr lang="es-ES" dirty="0"/>
              <a:t>         "use":"</a:t>
            </a:r>
            <a:r>
              <a:rPr lang="es-ES" dirty="0" err="1"/>
              <a:t>main</a:t>
            </a:r>
            <a:r>
              <a:rPr lang="es-ES" dirty="0"/>
              <a:t>",</a:t>
            </a:r>
          </a:p>
          <a:p>
            <a:r>
              <a:rPr lang="es-ES" dirty="0"/>
              <a:t>         "</a:t>
            </a:r>
            <a:r>
              <a:rPr lang="es-ES" dirty="0" err="1"/>
              <a:t>active":true</a:t>
            </a:r>
            <a:r>
              <a:rPr lang="es-ES" dirty="0"/>
              <a:t>,</a:t>
            </a:r>
          </a:p>
          <a:p>
            <a:r>
              <a:rPr lang="es-ES" dirty="0"/>
              <a:t>         "</a:t>
            </a:r>
            <a:r>
              <a:rPr lang="es-ES" dirty="0" err="1"/>
              <a:t>revoked</a:t>
            </a:r>
            <a:r>
              <a:rPr lang="es-ES" dirty="0"/>
              <a:t>":false</a:t>
            </a:r>
          </a:p>
          <a:p>
            <a:r>
              <a:rPr lang="es-ES" dirty="0"/>
              <a:t>      }</a:t>
            </a:r>
          </a:p>
          <a:p>
            <a:r>
              <a:rPr lang="es-ES" dirty="0"/>
              <a:t>   ]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434977"/>
      </p:ext>
    </p:extLst>
  </p:cSld>
  <p:clrMapOvr>
    <a:masterClrMapping/>
  </p:clrMapOvr>
</p:sld>
</file>

<file path=ppt/theme/theme1.xml><?xml version="1.0" encoding="utf-8"?>
<a:theme xmlns:a="http://schemas.openxmlformats.org/drawingml/2006/main" name="1_INETUM">
  <a:themeElements>
    <a:clrScheme name="Custom 7">
      <a:dk1>
        <a:sysClr val="windowText" lastClr="000000"/>
      </a:dk1>
      <a:lt1>
        <a:sysClr val="window" lastClr="FFFFFF"/>
      </a:lt1>
      <a:dk2>
        <a:srgbClr val="222C4A"/>
      </a:dk2>
      <a:lt2>
        <a:srgbClr val="EDEDED"/>
      </a:lt2>
      <a:accent1>
        <a:srgbClr val="00AA9B"/>
      </a:accent1>
      <a:accent2>
        <a:srgbClr val="EF4641"/>
      </a:accent2>
      <a:accent3>
        <a:srgbClr val="005473"/>
      </a:accent3>
      <a:accent4>
        <a:srgbClr val="8064A2"/>
      </a:accent4>
      <a:accent5>
        <a:srgbClr val="4BACC6"/>
      </a:accent5>
      <a:accent6>
        <a:srgbClr val="F79646"/>
      </a:accent6>
      <a:hlink>
        <a:srgbClr val="EF4641"/>
      </a:hlink>
      <a:folHlink>
        <a:srgbClr val="EF464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165B0F0850444F9D2F61F82B933F89" ma:contentTypeVersion="9" ma:contentTypeDescription="Crear nuevo documento." ma:contentTypeScope="" ma:versionID="e1786a351bd73b0eb6475df6d00ff7f1">
  <xsd:schema xmlns:xsd="http://www.w3.org/2001/XMLSchema" xmlns:xs="http://www.w3.org/2001/XMLSchema" xmlns:p="http://schemas.microsoft.com/office/2006/metadata/properties" xmlns:ns2="20caf5ef-3ebc-4cd7-855a-12ebab6f797f" targetNamespace="http://schemas.microsoft.com/office/2006/metadata/properties" ma:root="true" ma:fieldsID="6329e8f001d2b7d02237e2b6b0d6b09b" ns2:_="">
    <xsd:import namespace="20caf5ef-3ebc-4cd7-855a-12ebab6f79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caf5ef-3ebc-4cd7-855a-12ebab6f79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DAAFD0-6593-4170-BC5D-609C7497BC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9B5BD7-C481-459C-9879-DE88D39F45A1}">
  <ds:schemaRefs>
    <ds:schemaRef ds:uri="20caf5ef-3ebc-4cd7-855a-12ebab6f79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931A2F8-AA86-4CCF-8AF9-A33CBC0182F5}">
  <ds:schemaRefs>
    <ds:schemaRef ds:uri="20caf5ef-3ebc-4cd7-855a-12ebab6f797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2879</TotalTime>
  <Words>1414</Words>
  <Application>Microsoft Office PowerPoint</Application>
  <PresentationFormat>Personalizado</PresentationFormat>
  <Paragraphs>243</Paragraphs>
  <Slides>22</Slides>
  <Notes>0</Notes>
  <HiddenSlides>7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Wingdings</vt:lpstr>
      <vt:lpstr>Verdana</vt:lpstr>
      <vt:lpstr>1_INETUM</vt:lpstr>
      <vt:lpstr>Backup &amp; Restore Alastria ID</vt:lpstr>
      <vt:lpstr>Backup fundamental (Alastria ID 2.0)</vt:lpstr>
      <vt:lpstr>Backup fundamental (Alastria ID 2.0)</vt:lpstr>
      <vt:lpstr>Backup fundamental (Alastria ID 2.0)</vt:lpstr>
      <vt:lpstr>Propuesta contenedor &amp; estandarización (Alastria ID 2.0)</vt:lpstr>
      <vt:lpstr>Propuesta contenedor estandar</vt:lpstr>
      <vt:lpstr>Propuesta carpeta adicional wallet</vt:lpstr>
      <vt:lpstr>Carpeta \keystores</vt:lpstr>
      <vt:lpstr>Fichero \keystore_index.json</vt:lpstr>
      <vt:lpstr>Carpeta \dids</vt:lpstr>
      <vt:lpstr>Carpeta \credentials</vt:lpstr>
      <vt:lpstr>Carpeta \presentations</vt:lpstr>
      <vt:lpstr>Fichero \checksum_base.json </vt:lpstr>
      <vt:lpstr>Fichero \version.json </vt:lpstr>
      <vt:lpstr>Propuesta contenedor &amp; estandarización (Alastria EPIC)</vt:lpstr>
      <vt:lpstr>Propuesta Alastria EPIC</vt:lpstr>
      <vt:lpstr>Carpeta \keystores</vt:lpstr>
      <vt:lpstr>Fichero \keystore_passphrase.json</vt:lpstr>
      <vt:lpstr>Carpeta \dids</vt:lpstr>
      <vt:lpstr>Notas</vt:lpstr>
      <vt:lpstr>Notas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De-Araujo Jean-Pierre</dc:creator>
  <cp:lastModifiedBy>Gonzalez-Sanz Antonio</cp:lastModifiedBy>
  <cp:revision>88</cp:revision>
  <dcterms:created xsi:type="dcterms:W3CDTF">2020-09-17T14:54:34Z</dcterms:created>
  <dcterms:modified xsi:type="dcterms:W3CDTF">2022-10-03T09:06:39Z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2020-09-17T00:00:00Z</vt:filetime>
  </property>
  <property fmtid="{D5CDD505-2E9C-101B-9397-08002B2CF9AE}" pid="5" name="ContentTypeId">
    <vt:lpwstr>0x010100C5165B0F0850444F9D2F61F82B933F89</vt:lpwstr>
  </property>
  <property fmtid="{D5CDD505-2E9C-101B-9397-08002B2CF9AE}" pid="6" name="MSIP_Label_c4caec11-b272-4abb-aa21-6454bfced6b5_Enabled">
    <vt:lpwstr>true</vt:lpwstr>
  </property>
  <property fmtid="{D5CDD505-2E9C-101B-9397-08002B2CF9AE}" pid="7" name="MSIP_Label_c4caec11-b272-4abb-aa21-6454bfced6b5_SetDate">
    <vt:lpwstr>2022-02-09T11:20:22Z</vt:lpwstr>
  </property>
  <property fmtid="{D5CDD505-2E9C-101B-9397-08002B2CF9AE}" pid="8" name="MSIP_Label_c4caec11-b272-4abb-aa21-6454bfced6b5_Method">
    <vt:lpwstr>Privileged</vt:lpwstr>
  </property>
  <property fmtid="{D5CDD505-2E9C-101B-9397-08002B2CF9AE}" pid="9" name="MSIP_Label_c4caec11-b272-4abb-aa21-6454bfced6b5_Name">
    <vt:lpwstr>Internal</vt:lpwstr>
  </property>
  <property fmtid="{D5CDD505-2E9C-101B-9397-08002B2CF9AE}" pid="10" name="MSIP_Label_c4caec11-b272-4abb-aa21-6454bfced6b5_SiteId">
    <vt:lpwstr>14cb4ab4-62b8-45a2-a944-e225383ee1f9</vt:lpwstr>
  </property>
  <property fmtid="{D5CDD505-2E9C-101B-9397-08002B2CF9AE}" pid="11" name="MSIP_Label_c4caec11-b272-4abb-aa21-6454bfced6b5_ActionId">
    <vt:lpwstr>40856f2f-e530-480c-89f9-2847eeb435e9</vt:lpwstr>
  </property>
  <property fmtid="{D5CDD505-2E9C-101B-9397-08002B2CF9AE}" pid="12" name="MSIP_Label_c4caec11-b272-4abb-aa21-6454bfced6b5_ContentBits">
    <vt:lpwstr>0</vt:lpwstr>
  </property>
</Properties>
</file>