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7" d="100"/>
          <a:sy n="7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EB19E-792E-488F-A4ED-5DF7F9789900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C9552-CAA2-4C9C-86C6-C190176A6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4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D801-ED19-45E2-B2E1-9D1C2D0D2D68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(Ollivier-Gooch, 1998)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995C-5430-48F3-A0E5-DD8B048B555C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(Ollivier-Gooch, 1998)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3401F-05CA-4C91-8574-EEBE5DE94EB8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(Ollivier-Gooch, 1998)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22A8-2836-447F-B898-3DC8262C1422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(Ollivier-Gooch, 1998)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C9EB-3EC0-4098-B2E4-1A1295F4371C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(Ollivier-Gooch, 1998)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D8E2-D2A4-4650-884B-E5956A41C55D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(Ollivier-Gooch, 1998)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5CC5-65FA-407C-8887-6642A980917F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(Ollivier-Gooch, 1998)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CE86-D8F6-4587-8DFC-2084FBFE85A6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(Ollivier-Gooch, 1998)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C57D-0C79-410C-8FDD-2B250FFC1451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(Ollivier-Gooch, 1998)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02B4-44CB-431A-8F2A-CE86A26ACA38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(Ollivier-Gooch, 1998)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CB0F-34C5-4FA0-88A7-5C43EE691AA5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(Ollivier-Gooch, 1998)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C332-B34C-4FBD-98BC-7968BF3390A5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(Ollivier-Gooch, 1998)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6132-8591-463E-8537-393771F465EF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(Ollivier-Gooch, 1998)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0532-A00E-4C99-AD9D-44D6982AC369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(Ollivier-Gooch, 1998)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66C0-393C-4BEA-841F-4B73F1359B7F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(Ollivier-Gooch, 1998)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EBA8-755C-4E18-A792-E500BBEC2DA5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(Ollivier-Gooch, 1998)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A37189A-60F8-46CD-9BAF-AC890A677DEA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US"/>
              <a:t>(Ollivier-Gooch, 1998)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7A5DC82-3911-494A-A4A7-65BCD9AFC0E7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(Ollivier-Gooch, 1998)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D2E51-9757-4B5D-BF07-6024F8A04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Structured Mesh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427B2-BC98-4DDF-9C89-8AA157799F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Elliptic and Hyperbolic Grids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2A4B3C-0E7B-4D1F-93F3-C16F80DA69A2}"/>
              </a:ext>
            </a:extLst>
          </p:cNvPr>
          <p:cNvSpPr txBox="1"/>
          <p:nvPr/>
        </p:nvSpPr>
        <p:spPr>
          <a:xfrm>
            <a:off x="9419573" y="5791200"/>
            <a:ext cx="2279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Nick Earle</a:t>
            </a:r>
          </a:p>
          <a:p>
            <a:pPr algn="r"/>
            <a:r>
              <a:rPr lang="en-US" dirty="0"/>
              <a:t>February 14</a:t>
            </a:r>
            <a:r>
              <a:rPr lang="en-US" baseline="30000" dirty="0"/>
              <a:t>th</a:t>
            </a:r>
            <a:r>
              <a:rPr lang="en-US" dirty="0"/>
              <a:t>,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E04EE-CC9B-4728-B783-40A5AF26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(Ollivier-Gooch, 1998)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0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4E434A-D052-44A5-A7C9-D371DB9A4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098" y="609600"/>
            <a:ext cx="4798142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Standard Rectangular Grid	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7F99989-FDCE-4B31-AF1A-DFA8C0AD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6217920"/>
            <a:ext cx="7543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(Ollivier-Gooch, 1998)</a:t>
            </a:r>
          </a:p>
        </p:txBody>
      </p:sp>
      <p:pic>
        <p:nvPicPr>
          <p:cNvPr id="13" name="Picture 12" descr="A close up of a screen&#10;&#10;Description automatically generated">
            <a:extLst>
              <a:ext uri="{FF2B5EF4-FFF2-40B4-BE49-F238E27FC236}">
                <a16:creationId xmlns:a16="http://schemas.microsoft.com/office/drawing/2014/main" id="{76C032AD-875E-407B-9621-59941C010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783340"/>
            <a:ext cx="5462001" cy="529814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67200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4E434A-D052-44A5-A7C9-D371DB9A4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577" y="1865289"/>
            <a:ext cx="3369133" cy="31080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Poisson Solution with Zero BC	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7F99989-FDCE-4B31-AF1A-DFA8C0AD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6217920"/>
            <a:ext cx="7543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1" i="0" kern="1200" dirty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(Arbenz, 2017)</a:t>
            </a:r>
          </a:p>
        </p:txBody>
      </p:sp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06C49B84-A9D0-414D-A19C-83DCD389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90" y="620720"/>
            <a:ext cx="6884079" cy="5597200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C032AD-875E-407B-9621-59941C010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544" y="2132684"/>
            <a:ext cx="5915570" cy="257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3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4E434A-D052-44A5-A7C9-D371DB9A4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577" y="2637863"/>
            <a:ext cx="3369133" cy="15629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Elliptic Grid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7F99989-FDCE-4B31-AF1A-DFA8C0AD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6217920"/>
            <a:ext cx="7543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(Ollivier-Gooch, 1998)</a:t>
            </a:r>
          </a:p>
        </p:txBody>
      </p:sp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06C49B84-A9D0-414D-A19C-83DCD389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90" y="620720"/>
            <a:ext cx="6884079" cy="5597200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C032AD-875E-407B-9621-59941C010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510" y="1115604"/>
            <a:ext cx="5265637" cy="460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3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831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43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Mesh</vt:lpstr>
      <vt:lpstr>Structured Mesh Generation</vt:lpstr>
      <vt:lpstr>Standard Rectangular Grid </vt:lpstr>
      <vt:lpstr>Poisson Solution with Zero BC </vt:lpstr>
      <vt:lpstr>Elliptic Grid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Mesh Generation</dc:title>
  <dc:creator>Nick Earle</dc:creator>
  <cp:lastModifiedBy>Nick Earle</cp:lastModifiedBy>
  <cp:revision>2</cp:revision>
  <dcterms:created xsi:type="dcterms:W3CDTF">2019-02-14T00:13:31Z</dcterms:created>
  <dcterms:modified xsi:type="dcterms:W3CDTF">2019-02-14T00:21:08Z</dcterms:modified>
</cp:coreProperties>
</file>