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9" r:id="rId4"/>
    <p:sldId id="288" r:id="rId5"/>
    <p:sldId id="289" r:id="rId6"/>
    <p:sldId id="267" r:id="rId7"/>
    <p:sldId id="290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1" r:id="rId17"/>
    <p:sldId id="303" r:id="rId18"/>
    <p:sldId id="30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" id="{15BA8034-F55E-4277-859C-36F5DF4BB9EE}">
          <p14:sldIdLst>
            <p14:sldId id="256"/>
            <p14:sldId id="259"/>
            <p14:sldId id="288"/>
            <p14:sldId id="289"/>
            <p14:sldId id="267"/>
            <p14:sldId id="290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1"/>
            <p14:sldId id="303"/>
            <p14:sldId id="30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5727"/>
    <a:srgbClr val="3E4F66"/>
    <a:srgbClr val="1E2631"/>
    <a:srgbClr val="231F20"/>
    <a:srgbClr val="E9DEDB"/>
    <a:srgbClr val="933416"/>
    <a:srgbClr val="B54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384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4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5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7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5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‹N°›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705" y="1091497"/>
            <a:ext cx="5700370" cy="1296324"/>
          </a:xfrm>
        </p:spPr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Accès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Sécurisé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509" y="6140144"/>
            <a:ext cx="7170411" cy="63560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Nicolas CHANCEREL </a:t>
            </a:r>
            <a:r>
              <a:rPr lang="en-US" sz="2000" dirty="0">
                <a:latin typeface="Tw Cen MT" panose="020B0602020104020603" pitchFamily="34" charset="0"/>
              </a:rPr>
              <a:t>| Sébastien LEHUCHER | Edouard FORESTIER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23963" y="6457948"/>
            <a:ext cx="2743200" cy="365125"/>
          </a:xfrm>
        </p:spPr>
        <p:txBody>
          <a:bodyPr/>
          <a:lstStyle/>
          <a:p>
            <a:r>
              <a:rPr lang="en-US" sz="1600" dirty="0"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36615" y="1941238"/>
            <a:ext cx="5700370" cy="1296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w Cen MT" panose="020B0602020104020603" pitchFamily="34" charset="0"/>
              </a:rPr>
              <a:t>Transgerbeur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015289" y="4422756"/>
            <a:ext cx="3753632" cy="58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E9DED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w Cen MT" panose="020B0602020104020603" pitchFamily="34" charset="0"/>
              </a:rPr>
              <a:t>Campus St Félix-La Salle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438244" y="4831022"/>
            <a:ext cx="1175646" cy="356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E9DED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w Cen MT" panose="020B0602020104020603" pitchFamily="34" charset="0"/>
              </a:rPr>
              <a:t>Nantes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81" y="4051615"/>
            <a:ext cx="1165819" cy="126211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44" y="555176"/>
            <a:ext cx="2221537" cy="26700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90951" t="6739" r="8309" b="86121"/>
          <a:stretch/>
        </p:blipFill>
        <p:spPr>
          <a:xfrm rot="19088142">
            <a:off x="6600646" y="2613563"/>
            <a:ext cx="90152" cy="4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7024" t="61484" r="60476" b="6025"/>
          <a:stretch/>
        </p:blipFill>
        <p:spPr>
          <a:xfrm>
            <a:off x="8229600" y="4630824"/>
            <a:ext cx="3962400" cy="22271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4620533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MAGICDRAW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84267" y="642442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3E4F66"/>
                </a:solidFill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778" cy="64877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858781" y="324389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latin typeface="Tw Cen MT" panose="020B0602020104020603" pitchFamily="34" charset="0"/>
              </a:rPr>
              <a:t>Séquence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77024" b="26338"/>
          <a:stretch/>
        </p:blipFill>
        <p:spPr>
          <a:xfrm>
            <a:off x="9390742" y="1674"/>
            <a:ext cx="2801257" cy="50492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/>
          <a:srcRect l="32852" t="23902" r="9524" b="11983"/>
          <a:stretch/>
        </p:blipFill>
        <p:spPr>
          <a:xfrm>
            <a:off x="1025122" y="1244540"/>
            <a:ext cx="7959145" cy="497879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984268" y="614659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Tw Cen MT" panose="020B0602020104020603" pitchFamily="34" charset="0"/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22024946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7024" t="61484" r="60476" b="6025"/>
          <a:stretch/>
        </p:blipFill>
        <p:spPr>
          <a:xfrm>
            <a:off x="8229600" y="4630824"/>
            <a:ext cx="3962400" cy="22271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4620533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MAGICDRAW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84267" y="642442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3E4F66"/>
                </a:solidFill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778" cy="64877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858781" y="324389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latin typeface="Tw Cen MT" panose="020B0602020104020603" pitchFamily="34" charset="0"/>
              </a:rPr>
              <a:t>Séquence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77024" b="26338"/>
          <a:stretch/>
        </p:blipFill>
        <p:spPr>
          <a:xfrm>
            <a:off x="9390742" y="1674"/>
            <a:ext cx="2801257" cy="50492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/>
          <a:srcRect l="31072" t="24326" r="6831" b="11984"/>
          <a:stretch/>
        </p:blipFill>
        <p:spPr>
          <a:xfrm>
            <a:off x="1025120" y="1244540"/>
            <a:ext cx="7959147" cy="458960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984268" y="614659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Tw Cen MT" panose="020B0602020104020603" pitchFamily="34" charset="0"/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36363702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5219701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VISUAL STUDIO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58413" y="234108"/>
            <a:ext cx="916781" cy="62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68169" t="26447" r="23711" b="49375"/>
          <a:stretch/>
        </p:blipFill>
        <p:spPr>
          <a:xfrm>
            <a:off x="8968387" y="4114800"/>
            <a:ext cx="990001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81680" t="12497"/>
          <a:stretch/>
        </p:blipFill>
        <p:spPr>
          <a:xfrm>
            <a:off x="9958388" y="858307"/>
            <a:ext cx="2233612" cy="5998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371600"/>
            <a:ext cx="9753600" cy="5486400"/>
          </a:xfrm>
          <a:prstGeom prst="rect">
            <a:avLst/>
          </a:prstGeom>
          <a:effectLst>
            <a:outerShdw blurRad="9906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2994"/>
            <a:ext cx="569403" cy="5889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" y="1666374"/>
            <a:ext cx="8418285" cy="442962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1219258"/>
            <a:ext cx="1143301" cy="1374110"/>
          </a:xfrm>
          <a:prstGeom prst="rect">
            <a:avLst/>
          </a:prstGeom>
          <a:effectLst>
            <a:outerShdw blurRad="1270000" sx="79000" sy="79000" algn="ctr" rotWithShape="0">
              <a:schemeClr val="bg1">
                <a:alpha val="7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72151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5219701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VISUAL STUDIO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58413" y="234108"/>
            <a:ext cx="916781" cy="62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68169" t="26447" r="23711" b="49375"/>
          <a:stretch/>
        </p:blipFill>
        <p:spPr>
          <a:xfrm>
            <a:off x="8968387" y="4114800"/>
            <a:ext cx="990001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81680" t="12497"/>
          <a:stretch/>
        </p:blipFill>
        <p:spPr>
          <a:xfrm>
            <a:off x="9958388" y="858307"/>
            <a:ext cx="2233612" cy="5998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371600"/>
            <a:ext cx="9753600" cy="5486400"/>
          </a:xfrm>
          <a:prstGeom prst="rect">
            <a:avLst/>
          </a:prstGeom>
          <a:effectLst>
            <a:outerShdw blurRad="9906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2994"/>
            <a:ext cx="569403" cy="58895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14" y="1666374"/>
            <a:ext cx="8403771" cy="442962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1219258"/>
            <a:ext cx="1143301" cy="1374110"/>
          </a:xfrm>
          <a:prstGeom prst="rect">
            <a:avLst/>
          </a:prstGeom>
          <a:effectLst>
            <a:outerShdw blurRad="1270000" sx="79000" sy="79000" algn="ctr" rotWithShape="0">
              <a:schemeClr val="bg1">
                <a:alpha val="7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12265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5219701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VISUAL STUDIO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58413" y="234108"/>
            <a:ext cx="916781" cy="62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68169" t="26447" r="23711" b="49375"/>
          <a:stretch/>
        </p:blipFill>
        <p:spPr>
          <a:xfrm>
            <a:off x="8968387" y="4114800"/>
            <a:ext cx="990001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81680" t="12497"/>
          <a:stretch/>
        </p:blipFill>
        <p:spPr>
          <a:xfrm>
            <a:off x="9958388" y="858307"/>
            <a:ext cx="2233612" cy="5998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371600"/>
            <a:ext cx="9753600" cy="5486400"/>
          </a:xfrm>
          <a:prstGeom prst="rect">
            <a:avLst/>
          </a:prstGeom>
          <a:effectLst>
            <a:outerShdw blurRad="9906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2994"/>
            <a:ext cx="569403" cy="58895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026" y="1656041"/>
            <a:ext cx="8403771" cy="44296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1219258"/>
            <a:ext cx="1143301" cy="1374110"/>
          </a:xfrm>
          <a:prstGeom prst="rect">
            <a:avLst/>
          </a:prstGeom>
          <a:effectLst>
            <a:outerShdw blurRad="1270000" sx="79000" sy="79000" algn="ctr" rotWithShape="0">
              <a:schemeClr val="bg1">
                <a:alpha val="7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65187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5219701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VISUAL STUDIO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58413" y="234108"/>
            <a:ext cx="916781" cy="62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68169" t="26447" r="23711" b="49375"/>
          <a:stretch/>
        </p:blipFill>
        <p:spPr>
          <a:xfrm>
            <a:off x="8968387" y="4114800"/>
            <a:ext cx="990001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81680" t="12497"/>
          <a:stretch/>
        </p:blipFill>
        <p:spPr>
          <a:xfrm>
            <a:off x="9958388" y="858307"/>
            <a:ext cx="2233612" cy="5998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371600"/>
            <a:ext cx="9753600" cy="5486400"/>
          </a:xfrm>
          <a:prstGeom prst="rect">
            <a:avLst/>
          </a:prstGeom>
          <a:effectLst>
            <a:outerShdw blurRad="9906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2994"/>
            <a:ext cx="569403" cy="58895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1651000"/>
            <a:ext cx="8416697" cy="443417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1219258"/>
            <a:ext cx="1143301" cy="1374110"/>
          </a:xfrm>
          <a:prstGeom prst="rect">
            <a:avLst/>
          </a:prstGeom>
          <a:effectLst>
            <a:outerShdw blurRad="1270000" sx="79000" sy="79000" algn="ctr" rotWithShape="0">
              <a:schemeClr val="bg1">
                <a:alpha val="7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54341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5219701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VISUAL STUDIO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58413" y="234108"/>
            <a:ext cx="916781" cy="62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68169" t="26447" r="23711" b="49375"/>
          <a:stretch/>
        </p:blipFill>
        <p:spPr>
          <a:xfrm>
            <a:off x="8968387" y="4114800"/>
            <a:ext cx="990001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81680" t="12497"/>
          <a:stretch/>
        </p:blipFill>
        <p:spPr>
          <a:xfrm>
            <a:off x="9958388" y="858307"/>
            <a:ext cx="2233612" cy="5998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371600"/>
            <a:ext cx="9753600" cy="5486400"/>
          </a:xfrm>
          <a:prstGeom prst="rect">
            <a:avLst/>
          </a:prstGeom>
          <a:effectLst>
            <a:outerShdw blurRad="9906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2994"/>
            <a:ext cx="569403" cy="5889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" y="1666374"/>
            <a:ext cx="8418285" cy="442962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1219258"/>
            <a:ext cx="1143301" cy="1374110"/>
          </a:xfrm>
          <a:prstGeom prst="rect">
            <a:avLst/>
          </a:prstGeom>
          <a:effectLst>
            <a:outerShdw blurRad="1270000" sx="79000" sy="79000" algn="ctr" rotWithShape="0">
              <a:schemeClr val="bg1">
                <a:alpha val="7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02974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5219701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VISUAL STUDIO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58413" y="234108"/>
            <a:ext cx="916781" cy="62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68169" t="26447" r="23711" b="49375"/>
          <a:stretch/>
        </p:blipFill>
        <p:spPr>
          <a:xfrm>
            <a:off x="8968387" y="4114800"/>
            <a:ext cx="990001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81680" t="12497"/>
          <a:stretch/>
        </p:blipFill>
        <p:spPr>
          <a:xfrm>
            <a:off x="9958388" y="858307"/>
            <a:ext cx="2233612" cy="5998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371600"/>
            <a:ext cx="9753600" cy="5486400"/>
          </a:xfrm>
          <a:prstGeom prst="rect">
            <a:avLst/>
          </a:prstGeom>
          <a:effectLst>
            <a:outerShdw blurRad="9906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2994"/>
            <a:ext cx="569403" cy="58895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1651000"/>
            <a:ext cx="8429397" cy="443417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1219258"/>
            <a:ext cx="1143301" cy="1374110"/>
          </a:xfrm>
          <a:prstGeom prst="rect">
            <a:avLst/>
          </a:prstGeom>
          <a:effectLst>
            <a:outerShdw blurRad="1270000" sx="79000" sy="79000" algn="ctr" rotWithShape="0">
              <a:schemeClr val="bg1">
                <a:alpha val="7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61232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10252" y="1126623"/>
            <a:ext cx="6976392" cy="1262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w Cen MT" panose="020B0602020104020603" pitchFamily="34" charset="0"/>
              </a:rPr>
              <a:t>Accès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Sécurisé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4115" y="1852209"/>
            <a:ext cx="5246614" cy="1208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Tw Cen MT" panose="020B0602020104020603" pitchFamily="34" charset="0"/>
              </a:rPr>
              <a:t>Transgerbeur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4" y="571854"/>
            <a:ext cx="2070587" cy="248859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195951" y="4608995"/>
            <a:ext cx="6082112" cy="663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E9DED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w Cen MT" panose="020B0602020104020603" pitchFamily="34" charset="0"/>
              </a:rPr>
              <a:t>Campus St Félix-La Salle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832502" y="5068162"/>
            <a:ext cx="1582057" cy="61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E9DED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w Cen MT" panose="020B0602020104020603" pitchFamily="34" charset="0"/>
              </a:rPr>
              <a:t>Nantes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44" y="4000500"/>
            <a:ext cx="1694599" cy="18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27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566544"/>
            <a:ext cx="4340225" cy="73361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w Cen MT" panose="020B0602020104020603" pitchFamily="34" charset="0"/>
              </a:rPr>
              <a:t>Sommaire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22" y="2392872"/>
            <a:ext cx="4964278" cy="51882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w Cen MT" panose="020B0602020104020603" pitchFamily="34" charset="0"/>
              </a:rPr>
              <a:t>- PLANNIFICATION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461922" y="1828667"/>
            <a:ext cx="4964278" cy="518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CD572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w Cen MT" panose="020B0602020104020603" pitchFamily="34" charset="0"/>
              </a:rPr>
              <a:t>- OUTILS DE COLLABORATION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461922" y="2957077"/>
            <a:ext cx="4964278" cy="51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CD572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w Cen MT" panose="020B0602020104020603" pitchFamily="34" charset="0"/>
              </a:rPr>
              <a:t>- DIAGRAMME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013464" y="3521281"/>
            <a:ext cx="4551715" cy="41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CD572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w Cen MT" panose="020B0602020104020603" pitchFamily="34" charset="0"/>
              </a:rPr>
              <a:t>- GANTT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2013464" y="3933370"/>
            <a:ext cx="4551715" cy="41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CD572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w Cen MT" panose="020B0602020104020603" pitchFamily="34" charset="0"/>
              </a:rPr>
              <a:t>- CAS D’UTILISATION</a:t>
            </a: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013464" y="4345459"/>
            <a:ext cx="4551715" cy="41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CD572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w Cen MT" panose="020B0602020104020603" pitchFamily="34" charset="0"/>
              </a:rPr>
              <a:t>- CLASSE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2013464" y="4757548"/>
            <a:ext cx="4551715" cy="41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CD572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w Cen MT" panose="020B0602020104020603" pitchFamily="34" charset="0"/>
              </a:rPr>
              <a:t>- SÉQUENCE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461922" y="5169637"/>
            <a:ext cx="4964278" cy="51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CD572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w Cen MT" panose="020B0602020104020603" pitchFamily="34" charset="0"/>
              </a:rPr>
              <a:t>- IHM</a:t>
            </a:r>
          </a:p>
        </p:txBody>
      </p:sp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3" y="-111935"/>
            <a:ext cx="2648329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GITHUB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" y="114685"/>
            <a:ext cx="517342" cy="51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15476" t="8643" b="79309"/>
          <a:stretch/>
        </p:blipFill>
        <p:spPr>
          <a:xfrm>
            <a:off x="232228" y="723442"/>
            <a:ext cx="10305143" cy="8295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15476" t="19005" r="56392" b="4297"/>
          <a:stretch/>
        </p:blipFill>
        <p:spPr>
          <a:xfrm>
            <a:off x="228353" y="1416279"/>
            <a:ext cx="3429868" cy="52809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l="43572" t="20938" b="42801"/>
          <a:stretch/>
        </p:blipFill>
        <p:spPr>
          <a:xfrm>
            <a:off x="3657911" y="1553029"/>
            <a:ext cx="6879771" cy="248557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462518" y="4302350"/>
            <a:ext cx="1270556" cy="382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Tw Cen MT" panose="020B0602020104020603" pitchFamily="34" charset="0"/>
              </a:rPr>
              <a:t>. . 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120495" y="93441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w Cen MT" panose="020B0602020104020603" pitchFamily="34" charset="0"/>
              </a:rPr>
              <a:t>OUTILS DE COLLABORATION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13053" y="386251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3E4F66"/>
                </a:solidFill>
                <a:latin typeface="Tw Cen MT" panose="020B0602020104020603" pitchFamily="34" charset="0"/>
              </a:rPr>
              <a:t>PLANNIFICATION</a:t>
            </a:r>
            <a:endParaRPr lang="en-US" sz="3200" dirty="0">
              <a:solidFill>
                <a:srgbClr val="3E4F6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630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3" y="-111935"/>
            <a:ext cx="2648329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DRIVE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074" name="Picture 2" descr="Résultat de recherche d'images pour &quot;google drive icon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" y="114685"/>
            <a:ext cx="548255" cy="5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l="20000" t="18185" r="7381" b="29726"/>
          <a:stretch/>
        </p:blipFill>
        <p:spPr>
          <a:xfrm>
            <a:off x="375908" y="889560"/>
            <a:ext cx="8853714" cy="35705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120495" y="93441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w Cen MT" panose="020B0602020104020603" pitchFamily="34" charset="0"/>
              </a:rPr>
              <a:t>OUTILS DE COLLABORATION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13053" y="386251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3E4F66"/>
                </a:solidFill>
                <a:latin typeface="Tw Cen MT" panose="020B0602020104020603" pitchFamily="34" charset="0"/>
              </a:rPr>
              <a:t>PLANNIFICATION</a:t>
            </a:r>
            <a:endParaRPr lang="en-US" sz="3200" dirty="0">
              <a:solidFill>
                <a:srgbClr val="3E4F6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267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2648329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TRELLO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B04632"/>
              </a:clrFrom>
              <a:clrTo>
                <a:srgbClr val="B04632">
                  <a:alpha val="0"/>
                </a:srgbClr>
              </a:clrTo>
            </a:clrChange>
          </a:blip>
          <a:srcRect t="9135" r="7381" b="3260"/>
          <a:stretch/>
        </p:blipFill>
        <p:spPr>
          <a:xfrm>
            <a:off x="491319" y="858307"/>
            <a:ext cx="10699844" cy="569005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051947" y="4033663"/>
            <a:ext cx="4392304" cy="382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latin typeface="Tw Cen MT" panose="020B0602020104020603" pitchFamily="34" charset="0"/>
              </a:rPr>
              <a:t>Etudiant</a:t>
            </a:r>
            <a:r>
              <a:rPr lang="en-US" sz="6000" dirty="0">
                <a:latin typeface="Tw Cen MT" panose="020B0602020104020603" pitchFamily="34" charset="0"/>
              </a:rPr>
              <a:t> 3 | Nicolas CHANCEREL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04096" y="3651526"/>
            <a:ext cx="4392304" cy="382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Tw Cen MT" panose="020B0602020104020603" pitchFamily="34" charset="0"/>
              </a:rPr>
              <a:t>Nom du tableau :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26" name="Picture 2" descr="Résultat de recherche d'images pour &quot;Logo trello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5" y="117098"/>
            <a:ext cx="514929" cy="5149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120495" y="93441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w Cen MT" panose="020B0602020104020603" pitchFamily="34" charset="0"/>
              </a:rPr>
              <a:t>OUTILS DE COLLABORATION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13053" y="386251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3E4F66"/>
                </a:solidFill>
                <a:latin typeface="Tw Cen MT" panose="020B0602020104020603" pitchFamily="34" charset="0"/>
              </a:rPr>
              <a:t>PLANNIFICATION</a:t>
            </a:r>
            <a:endParaRPr lang="en-US" sz="3200" dirty="0">
              <a:solidFill>
                <a:srgbClr val="3E4F6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894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61719"/>
          <a:stretch/>
        </p:blipFill>
        <p:spPr>
          <a:xfrm>
            <a:off x="8392661" y="0"/>
            <a:ext cx="3799339" cy="557997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l="7024" t="61484" r="60476" b="6025"/>
          <a:stretch/>
        </p:blipFill>
        <p:spPr>
          <a:xfrm>
            <a:off x="8229600" y="4630824"/>
            <a:ext cx="3962400" cy="2227176"/>
          </a:xfrm>
          <a:prstGeom prst="rect">
            <a:avLst/>
          </a:prstGeom>
        </p:spPr>
      </p:pic>
      <p:pic>
        <p:nvPicPr>
          <p:cNvPr id="1026" name="Picture 2" descr="Résultat de recherche d'images pour &quot;ms project logo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" y="52433"/>
            <a:ext cx="648778" cy="64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4620533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MS PROJECT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84268" y="614659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latin typeface="Tw Cen MT" panose="020B0602020104020603" pitchFamily="34" charset="0"/>
              </a:rPr>
              <a:t>PLANNIFICATION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84267" y="642442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3E4F66"/>
                </a:solidFill>
                <a:latin typeface="Tw Cen MT" panose="020B0602020104020603" pitchFamily="34" charset="0"/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369032104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7024" t="61484" r="60476" b="6025"/>
          <a:stretch/>
        </p:blipFill>
        <p:spPr>
          <a:xfrm>
            <a:off x="8229600" y="4630824"/>
            <a:ext cx="3962400" cy="22271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4620533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MAGICDRAW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84268" y="614659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Tw Cen MT" panose="020B0602020104020603" pitchFamily="34" charset="0"/>
              </a:rPr>
              <a:t>DIAGRAMME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84267" y="642442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3E4F66"/>
                </a:solidFill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778" cy="64877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858781" y="324389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Tw Cen MT" panose="020B0602020104020603" pitchFamily="34" charset="0"/>
              </a:rPr>
              <a:t>Cas </a:t>
            </a:r>
            <a:r>
              <a:rPr lang="fr-FR" sz="3200" dirty="0">
                <a:latin typeface="Tw Cen MT" panose="020B0602020104020603" pitchFamily="34" charset="0"/>
              </a:rPr>
              <a:t>d’utilisation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77024" b="26338"/>
          <a:stretch/>
        </p:blipFill>
        <p:spPr>
          <a:xfrm>
            <a:off x="9390742" y="1674"/>
            <a:ext cx="2801257" cy="504929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l="35000" t="26232" r="13690" b="27820"/>
          <a:stretch/>
        </p:blipFill>
        <p:spPr>
          <a:xfrm>
            <a:off x="1973943" y="1901372"/>
            <a:ext cx="6255657" cy="314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5318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7024" t="61484" r="60476" b="6025"/>
          <a:stretch/>
        </p:blipFill>
        <p:spPr>
          <a:xfrm>
            <a:off x="8229600" y="4630824"/>
            <a:ext cx="3962400" cy="22271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4620533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MAGICDRAW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84267" y="642442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3E4F66"/>
                </a:solidFill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778" cy="64877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858781" y="324389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latin typeface="Tw Cen MT" panose="020B0602020104020603" pitchFamily="34" charset="0"/>
              </a:rPr>
              <a:t>Classe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77024" b="26338"/>
          <a:stretch/>
        </p:blipFill>
        <p:spPr>
          <a:xfrm>
            <a:off x="9390742" y="1674"/>
            <a:ext cx="2801257" cy="504929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984268" y="614659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Tw Cen MT" panose="020B0602020104020603" pitchFamily="34" charset="0"/>
              </a:rPr>
              <a:t>DIAGRAMME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l="33229" t="29064" r="29896" b="19970"/>
          <a:stretch/>
        </p:blipFill>
        <p:spPr>
          <a:xfrm>
            <a:off x="2832100" y="1658727"/>
            <a:ext cx="5257800" cy="40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163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7024" t="61484" r="60476" b="6025"/>
          <a:stretch/>
        </p:blipFill>
        <p:spPr>
          <a:xfrm>
            <a:off x="8229600" y="4630824"/>
            <a:ext cx="3962400" cy="22271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4" y="-109182"/>
            <a:ext cx="4620533" cy="967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latin typeface="Tw Cen MT" panose="020B0602020104020603" pitchFamily="34" charset="0"/>
              </a:rPr>
              <a:t>MAGICDRAW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84267" y="642442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3E4F66"/>
                </a:solidFill>
                <a:latin typeface="Tw Cen MT" panose="020B0602020104020603" pitchFamily="34" charset="0"/>
              </a:rPr>
              <a:t>IHM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778" cy="64877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858781" y="324389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latin typeface="Tw Cen MT" panose="020B0602020104020603" pitchFamily="34" charset="0"/>
              </a:rPr>
              <a:t>Séquence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77024" b="26338"/>
          <a:stretch/>
        </p:blipFill>
        <p:spPr>
          <a:xfrm>
            <a:off x="9390742" y="1674"/>
            <a:ext cx="2801257" cy="504929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6"/>
          <a:srcRect l="31373" t="31102" r="3345" b="11983"/>
          <a:stretch/>
        </p:blipFill>
        <p:spPr>
          <a:xfrm>
            <a:off x="1025122" y="1843124"/>
            <a:ext cx="7959145" cy="3901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984268" y="6146594"/>
            <a:ext cx="3071505" cy="321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Tw Cen MT" panose="020B0602020104020603" pitchFamily="34" charset="0"/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15560000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295</Words>
  <Application>Microsoft Office PowerPoint</Application>
  <PresentationFormat>Grand écran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1_Blank</vt:lpstr>
      <vt:lpstr>Accès Sécurisé</vt:lpstr>
      <vt:lpstr>Sommaire</vt:lpstr>
      <vt:lpstr>GITHUB</vt:lpstr>
      <vt:lpstr>DRIVE</vt:lpstr>
      <vt:lpstr>TRELLO</vt:lpstr>
      <vt:lpstr>MS PROJECT</vt:lpstr>
      <vt:lpstr>MAGICDRAW</vt:lpstr>
      <vt:lpstr>MAGICDRAW</vt:lpstr>
      <vt:lpstr>MAGICDRAW</vt:lpstr>
      <vt:lpstr>MAGICDRAW</vt:lpstr>
      <vt:lpstr>MAGICDRAW</vt:lpstr>
      <vt:lpstr>VISUAL STUDIO</vt:lpstr>
      <vt:lpstr>VISUAL STUDIO</vt:lpstr>
      <vt:lpstr>VISUAL STUDIO</vt:lpstr>
      <vt:lpstr>VISUAL STUDIO</vt:lpstr>
      <vt:lpstr>VISUAL STUDIO</vt:lpstr>
      <vt:lpstr>VISUAL STUDIO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CHANCEREL Nicolas</cp:lastModifiedBy>
  <cp:revision>35</cp:revision>
  <dcterms:created xsi:type="dcterms:W3CDTF">2016-12-16T23:28:33Z</dcterms:created>
  <dcterms:modified xsi:type="dcterms:W3CDTF">2017-03-17T09:12:25Z</dcterms:modified>
  <cp:category>Templates</cp:category>
</cp:coreProperties>
</file>