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93" r:id="rId3"/>
    <p:sldId id="283" r:id="rId4"/>
    <p:sldId id="298" r:id="rId5"/>
    <p:sldId id="284" r:id="rId6"/>
    <p:sldId id="291" r:id="rId7"/>
    <p:sldId id="297" r:id="rId8"/>
    <p:sldId id="294" r:id="rId9"/>
    <p:sldId id="295" r:id="rId10"/>
    <p:sldId id="28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2018-10-25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2018-10-25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/>
              <a:t>IS314 Project Group 11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ZA" dirty="0"/>
              <a:t>Online Manuscript Submission System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39B42A7-6849-4FB4-8520-A2A731680B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259" r="18259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ZA" dirty="0"/>
              <a:t>Now Onto the Demo. </a:t>
            </a:r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www.proseware.com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63FF-978A-4AAA-BD43-965266B2B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62E672B-23A1-489B-8AED-E7E7017AFC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/>
          <a:srcRect l="4396" r="4396"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B1FB4B4A-AC71-4A9F-AAC4-4A3120D9C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Meet The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652B5DA-8FA1-44E6-B6E4-EBA3BB0B83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110" r="7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Anderson </a:t>
            </a:r>
            <a:r>
              <a:rPr lang="en-ZA" sz="2800" dirty="0" err="1"/>
              <a:t>Kukutu</a:t>
            </a:r>
            <a:endParaRPr lang="en-ZA" sz="2800" dirty="0"/>
          </a:p>
          <a:p>
            <a:pPr marL="0" indent="0">
              <a:buNone/>
            </a:pPr>
            <a:r>
              <a:rPr lang="en-ZA" sz="2800" dirty="0"/>
              <a:t>Divnesh Prasad</a:t>
            </a:r>
          </a:p>
          <a:p>
            <a:pPr marL="0" indent="0">
              <a:buNone/>
            </a:pPr>
            <a:r>
              <a:rPr lang="en-ZA" sz="2800" dirty="0"/>
              <a:t>Joanna </a:t>
            </a:r>
            <a:r>
              <a:rPr lang="en-ZA" sz="2800" dirty="0" err="1"/>
              <a:t>Latasi</a:t>
            </a:r>
            <a:endParaRPr lang="en-ZA" sz="2800" dirty="0"/>
          </a:p>
          <a:p>
            <a:pPr marL="0" indent="0">
              <a:buNone/>
            </a:pPr>
            <a:r>
              <a:rPr lang="en-ZA" sz="2800" dirty="0"/>
              <a:t>Kristofferson Mala</a:t>
            </a:r>
          </a:p>
          <a:p>
            <a:pPr marL="0" indent="0">
              <a:buNone/>
            </a:pPr>
            <a:r>
              <a:rPr lang="en-ZA" sz="2800" dirty="0" err="1"/>
              <a:t>Nickeel</a:t>
            </a:r>
            <a:r>
              <a:rPr lang="en-ZA" sz="2800" dirty="0"/>
              <a:t> Chandra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549FB1F-49CF-4E70-89E1-D71E9A9B2E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078" b="2078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E7FFB5-DE9D-4BA4-81BB-96A172CD9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Description  </a:t>
            </a:r>
            <a:br>
              <a:rPr lang="en-AU" dirty="0"/>
            </a:br>
            <a:r>
              <a:rPr lang="en-AU" dirty="0"/>
              <a:t>And </a:t>
            </a:r>
            <a:br>
              <a:rPr lang="en-AU" dirty="0"/>
            </a:br>
            <a:r>
              <a:rPr lang="en-AU" dirty="0"/>
              <a:t>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7CAF-ABB8-430F-866C-271C84D53C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6863" y="6276975"/>
            <a:ext cx="465137" cy="40005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99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The System built was to be an Online Platform.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ZA" dirty="0"/>
              <a:t>Functionalities: Major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3310146"/>
          </a:xfrm>
        </p:spPr>
        <p:txBody>
          <a:bodyPr/>
          <a:lstStyle/>
          <a:p>
            <a:r>
              <a:rPr lang="en-ZA" dirty="0"/>
              <a:t>Registration and Login </a:t>
            </a:r>
          </a:p>
          <a:p>
            <a:r>
              <a:rPr lang="en-ZA" dirty="0"/>
              <a:t>Uploading a Manuscript </a:t>
            </a:r>
          </a:p>
          <a:p>
            <a:r>
              <a:rPr lang="en-ZA" dirty="0"/>
              <a:t>Submission of Manuscript </a:t>
            </a:r>
          </a:p>
          <a:p>
            <a:r>
              <a:rPr lang="en-ZA" dirty="0"/>
              <a:t>Adding Reviewers </a:t>
            </a:r>
          </a:p>
          <a:p>
            <a:r>
              <a:rPr lang="en-ZA" dirty="0"/>
              <a:t>Assigning Reviewers </a:t>
            </a:r>
          </a:p>
          <a:p>
            <a:r>
              <a:rPr lang="en-ZA" dirty="0"/>
              <a:t>Submitting Feedback</a:t>
            </a:r>
          </a:p>
          <a:p>
            <a:r>
              <a:rPr lang="en-ZA" dirty="0"/>
              <a:t>Viewing Feedback </a:t>
            </a:r>
          </a:p>
          <a:p>
            <a:r>
              <a:rPr lang="en-ZA" dirty="0"/>
              <a:t>Email</a:t>
            </a:r>
          </a:p>
          <a:p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ZA" dirty="0"/>
              <a:t>Functionalities: Minor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ZA" dirty="0"/>
              <a:t>Forget Password </a:t>
            </a:r>
          </a:p>
          <a:p>
            <a:r>
              <a:rPr lang="en-ZA" dirty="0"/>
              <a:t>. Edit Profile </a:t>
            </a:r>
          </a:p>
          <a:p>
            <a:r>
              <a:rPr lang="en-ZA" dirty="0"/>
              <a:t>Edit Manuscript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3809456-7B2D-429C-BB7D-8210A11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7926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OOP Programming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Traditional Software Development Process</a:t>
            </a:r>
          </a:p>
          <a:p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Deliverables </a:t>
            </a:r>
          </a:p>
          <a:p>
            <a:r>
              <a:rPr lang="en-ZA" dirty="0"/>
              <a:t>All Major Functionalities</a:t>
            </a:r>
          </a:p>
          <a:p>
            <a:r>
              <a:rPr lang="en-ZA" dirty="0"/>
              <a:t>Working System</a:t>
            </a:r>
          </a:p>
          <a:p>
            <a:r>
              <a:rPr lang="en-ZA" dirty="0"/>
              <a:t>Phases: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Requirements Gathering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Analysis And Design 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Requirement Change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Testing</a:t>
            </a:r>
          </a:p>
        </p:txBody>
      </p:sp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889258A-636E-4B62-ADEF-9D17D40FC8D7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l="33638" r="33638"/>
          <a:stretch>
            <a:fillRect/>
          </a:stretch>
        </p:blipFill>
        <p:spPr>
          <a:xfrm>
            <a:off x="5903913" y="442913"/>
            <a:ext cx="5511800" cy="5761037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Lessons Learnt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5CE2-96E8-480C-A132-73D16CF20E8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42705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Teamwork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Meeting Deadlines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Building A System in a Real World Scenario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Meeting Client Expectations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Responsibility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Time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dirty="0"/>
              <a:t>Interactions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407885"/>
            <a:ext cx="5472000" cy="4610625"/>
          </a:xfrm>
        </p:spPr>
        <p:txBody>
          <a:bodyPr/>
          <a:lstStyle/>
          <a:p>
            <a:r>
              <a:rPr lang="en-ZA" sz="2800" dirty="0"/>
              <a:t>Client Meetings in total:</a:t>
            </a:r>
          </a:p>
          <a:p>
            <a:endParaRPr lang="en-ZA" dirty="0"/>
          </a:p>
          <a:p>
            <a:r>
              <a:rPr lang="en-ZA" dirty="0"/>
              <a:t>10 </a:t>
            </a:r>
          </a:p>
          <a:p>
            <a:endParaRPr lang="en-ZA" dirty="0"/>
          </a:p>
          <a:p>
            <a:r>
              <a:rPr lang="en-ZA" sz="2800" dirty="0"/>
              <a:t>Team Meeting In total:</a:t>
            </a:r>
          </a:p>
          <a:p>
            <a:endParaRPr lang="en-ZA" dirty="0"/>
          </a:p>
          <a:p>
            <a:r>
              <a:rPr lang="en-ZA" dirty="0"/>
              <a:t>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2 – SAD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1  - Proposal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1 – SRS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Development</a:t>
            </a:r>
          </a:p>
          <a:p>
            <a:endParaRPr lang="en-ZA" dirty="0"/>
          </a:p>
          <a:p>
            <a:r>
              <a:rPr lang="en-ZA" dirty="0"/>
              <a:t>	</a:t>
            </a:r>
          </a:p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0A928A7-097E-433C-B1A3-65C9E2F2337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212" r="18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dirty="0"/>
              <a:t>Project Success?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683656"/>
            <a:ext cx="11339513" cy="40059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Experience 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ZA" sz="2400" dirty="0"/>
              <a:t>Built an entire online Platform.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ZA" sz="2400" dirty="0"/>
              <a:t>Gained client meeting scenarios.</a:t>
            </a:r>
          </a:p>
          <a:p>
            <a:pPr lvl="1"/>
            <a:endParaRPr lang="en-Z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Made new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Completed the System</a:t>
            </a:r>
            <a:r>
              <a:rPr lang="en-ZA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186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Office Theme</vt:lpstr>
      <vt:lpstr>IS314 Project Group 11</vt:lpstr>
      <vt:lpstr>Meet The Team</vt:lpstr>
      <vt:lpstr>The Team</vt:lpstr>
      <vt:lpstr>Description   And  Approach</vt:lpstr>
      <vt:lpstr>Description</vt:lpstr>
      <vt:lpstr>Approach</vt:lpstr>
      <vt:lpstr>Lessons Learnt</vt:lpstr>
      <vt:lpstr>Interactions</vt:lpstr>
      <vt:lpstr>Project Success?</vt:lpstr>
      <vt:lpstr>Now Onto the Demo. </vt:lpstr>
      <vt:lpstr>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2018-10-24T21:17:13Z</dcterms:created>
  <dcterms:modified xsi:type="dcterms:W3CDTF">2018-10-25T01:17:35Z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