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71" r:id="rId6"/>
    <p:sldId id="261" r:id="rId7"/>
    <p:sldId id="262" r:id="rId8"/>
    <p:sldId id="264" r:id="rId9"/>
    <p:sldId id="265" r:id="rId10"/>
    <p:sldId id="266" r:id="rId11"/>
    <p:sldId id="267" r:id="rId12"/>
    <p:sldId id="268" r:id="rId13"/>
    <p:sldId id="269" r:id="rId14"/>
    <p:sldId id="270"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D4CCF-399F-4B6C-8D32-FBDCD66F52BC}" v="26" dt="2021-05-04T23:02:28.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93" d="100"/>
          <a:sy n="93" d="100"/>
        </p:scale>
        <p:origin x="24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e Crumbaker" userId="1bed5c5d495b8be0" providerId="LiveId" clId="{2D0D4CCF-399F-4B6C-8D32-FBDCD66F52BC}"/>
    <pc:docChg chg="undo redo custSel addSld delSld modSld">
      <pc:chgData name="Nate Crumbaker" userId="1bed5c5d495b8be0" providerId="LiveId" clId="{2D0D4CCF-399F-4B6C-8D32-FBDCD66F52BC}" dt="2021-05-04T23:02:28.274" v="3439"/>
      <pc:docMkLst>
        <pc:docMk/>
      </pc:docMkLst>
      <pc:sldChg chg="addSp delSp modSp modTransition modAnim">
        <pc:chgData name="Nate Crumbaker" userId="1bed5c5d495b8be0" providerId="LiveId" clId="{2D0D4CCF-399F-4B6C-8D32-FBDCD66F52BC}" dt="2021-05-04T23:02:28.274" v="3439"/>
        <pc:sldMkLst>
          <pc:docMk/>
          <pc:sldMk cId="3320415425" sldId="256"/>
        </pc:sldMkLst>
        <pc:picChg chg="add del mod">
          <ac:chgData name="Nate Crumbaker" userId="1bed5c5d495b8be0" providerId="LiveId" clId="{2D0D4CCF-399F-4B6C-8D32-FBDCD66F52BC}" dt="2021-05-04T21:19:46.690" v="3380"/>
          <ac:picMkLst>
            <pc:docMk/>
            <pc:sldMk cId="3320415425" sldId="256"/>
            <ac:picMk id="5" creationId="{09D67570-D053-442B-9632-40FB56B0AD94}"/>
          </ac:picMkLst>
        </pc:picChg>
      </pc:sldChg>
      <pc:sldChg chg="addSp delSp modSp modTransition modAnim">
        <pc:chgData name="Nate Crumbaker" userId="1bed5c5d495b8be0" providerId="LiveId" clId="{2D0D4CCF-399F-4B6C-8D32-FBDCD66F52BC}" dt="2021-05-04T21:19:46.690" v="3380"/>
        <pc:sldMkLst>
          <pc:docMk/>
          <pc:sldMk cId="910030475" sldId="257"/>
        </pc:sldMkLst>
        <pc:picChg chg="add del mod">
          <ac:chgData name="Nate Crumbaker" userId="1bed5c5d495b8be0" providerId="LiveId" clId="{2D0D4CCF-399F-4B6C-8D32-FBDCD66F52BC}" dt="2021-05-04T21:19:46.690" v="3380"/>
          <ac:picMkLst>
            <pc:docMk/>
            <pc:sldMk cId="910030475" sldId="257"/>
            <ac:picMk id="5" creationId="{3274086B-743D-4B81-8E22-8F860CBBDBAF}"/>
          </ac:picMkLst>
        </pc:picChg>
      </pc:sldChg>
      <pc:sldChg chg="addSp delSp modSp modTransition modAnim">
        <pc:chgData name="Nate Crumbaker" userId="1bed5c5d495b8be0" providerId="LiveId" clId="{2D0D4CCF-399F-4B6C-8D32-FBDCD66F52BC}" dt="2021-05-04T21:19:46.690" v="3380"/>
        <pc:sldMkLst>
          <pc:docMk/>
          <pc:sldMk cId="2622322912" sldId="258"/>
        </pc:sldMkLst>
        <pc:picChg chg="add del mod">
          <ac:chgData name="Nate Crumbaker" userId="1bed5c5d495b8be0" providerId="LiveId" clId="{2D0D4CCF-399F-4B6C-8D32-FBDCD66F52BC}" dt="2021-05-04T21:19:46.690" v="3380"/>
          <ac:picMkLst>
            <pc:docMk/>
            <pc:sldMk cId="2622322912" sldId="258"/>
            <ac:picMk id="5" creationId="{2EBB61D7-4ACE-47D5-B235-76217339A610}"/>
          </ac:picMkLst>
        </pc:picChg>
      </pc:sldChg>
      <pc:sldChg chg="addSp delSp modSp mod modTransition modAnim">
        <pc:chgData name="Nate Crumbaker" userId="1bed5c5d495b8be0" providerId="LiveId" clId="{2D0D4CCF-399F-4B6C-8D32-FBDCD66F52BC}" dt="2021-05-04T21:19:46.690" v="3380"/>
        <pc:sldMkLst>
          <pc:docMk/>
          <pc:sldMk cId="1558026578" sldId="259"/>
        </pc:sldMkLst>
        <pc:spChg chg="mod">
          <ac:chgData name="Nate Crumbaker" userId="1bed5c5d495b8be0" providerId="LiveId" clId="{2D0D4CCF-399F-4B6C-8D32-FBDCD66F52BC}" dt="2021-05-03T12:06:55.002" v="3378" actId="20577"/>
          <ac:spMkLst>
            <pc:docMk/>
            <pc:sldMk cId="1558026578" sldId="259"/>
            <ac:spMk id="3" creationId="{0CFDDA9B-7285-4666-B623-A057AA4DAE8F}"/>
          </ac:spMkLst>
        </pc:spChg>
        <pc:picChg chg="mod">
          <ac:chgData name="Nate Crumbaker" userId="1bed5c5d495b8be0" providerId="LiveId" clId="{2D0D4CCF-399F-4B6C-8D32-FBDCD66F52BC}" dt="2021-05-03T11:53:42.197" v="2824" actId="1076"/>
          <ac:picMkLst>
            <pc:docMk/>
            <pc:sldMk cId="1558026578" sldId="259"/>
            <ac:picMk id="4" creationId="{C672E6D7-5744-4DFC-AC3A-FA4FB9F131FC}"/>
          </ac:picMkLst>
        </pc:picChg>
        <pc:picChg chg="add del mod">
          <ac:chgData name="Nate Crumbaker" userId="1bed5c5d495b8be0" providerId="LiveId" clId="{2D0D4CCF-399F-4B6C-8D32-FBDCD66F52BC}" dt="2021-05-04T21:19:46.690" v="3380"/>
          <ac:picMkLst>
            <pc:docMk/>
            <pc:sldMk cId="1558026578" sldId="259"/>
            <ac:picMk id="5" creationId="{98BA97D2-FF5A-4E38-B206-13AAB748BA98}"/>
          </ac:picMkLst>
        </pc:picChg>
      </pc:sldChg>
      <pc:sldChg chg="del">
        <pc:chgData name="Nate Crumbaker" userId="1bed5c5d495b8be0" providerId="LiveId" clId="{2D0D4CCF-399F-4B6C-8D32-FBDCD66F52BC}" dt="2021-05-03T11:39:46.828" v="2260" actId="47"/>
        <pc:sldMkLst>
          <pc:docMk/>
          <pc:sldMk cId="408988159" sldId="260"/>
        </pc:sldMkLst>
      </pc:sldChg>
      <pc:sldChg chg="addSp delSp modSp modTransition modAnim">
        <pc:chgData name="Nate Crumbaker" userId="1bed5c5d495b8be0" providerId="LiveId" clId="{2D0D4CCF-399F-4B6C-8D32-FBDCD66F52BC}" dt="2021-05-04T21:19:46.690" v="3380"/>
        <pc:sldMkLst>
          <pc:docMk/>
          <pc:sldMk cId="715125724" sldId="261"/>
        </pc:sldMkLst>
        <pc:picChg chg="add del mod">
          <ac:chgData name="Nate Crumbaker" userId="1bed5c5d495b8be0" providerId="LiveId" clId="{2D0D4CCF-399F-4B6C-8D32-FBDCD66F52BC}" dt="2021-05-04T21:19:46.690" v="3380"/>
          <ac:picMkLst>
            <pc:docMk/>
            <pc:sldMk cId="715125724" sldId="261"/>
            <ac:picMk id="5" creationId="{A568DC2A-CC69-420E-9C5E-7619B0FA8003}"/>
          </ac:picMkLst>
        </pc:picChg>
      </pc:sldChg>
      <pc:sldChg chg="addSp delSp modSp mod modTransition modAnim">
        <pc:chgData name="Nate Crumbaker" userId="1bed5c5d495b8be0" providerId="LiveId" clId="{2D0D4CCF-399F-4B6C-8D32-FBDCD66F52BC}" dt="2021-05-04T21:19:46.690" v="3380"/>
        <pc:sldMkLst>
          <pc:docMk/>
          <pc:sldMk cId="892370063" sldId="262"/>
        </pc:sldMkLst>
        <pc:spChg chg="mod">
          <ac:chgData name="Nate Crumbaker" userId="1bed5c5d495b8be0" providerId="LiveId" clId="{2D0D4CCF-399F-4B6C-8D32-FBDCD66F52BC}" dt="2021-05-03T01:06:48.278" v="447" actId="20577"/>
          <ac:spMkLst>
            <pc:docMk/>
            <pc:sldMk cId="892370063" sldId="262"/>
            <ac:spMk id="3" creationId="{424A28D9-5B8D-497C-AB48-CF768DA7632F}"/>
          </ac:spMkLst>
        </pc:spChg>
        <pc:picChg chg="ord">
          <ac:chgData name="Nate Crumbaker" userId="1bed5c5d495b8be0" providerId="LiveId" clId="{2D0D4CCF-399F-4B6C-8D32-FBDCD66F52BC}" dt="2021-05-03T01:31:12.521" v="585" actId="166"/>
          <ac:picMkLst>
            <pc:docMk/>
            <pc:sldMk cId="892370063" sldId="262"/>
            <ac:picMk id="4" creationId="{78AD7BF1-4FD3-454D-B6A6-C82BF874F7F7}"/>
          </ac:picMkLst>
        </pc:picChg>
        <pc:picChg chg="add del mod">
          <ac:chgData name="Nate Crumbaker" userId="1bed5c5d495b8be0" providerId="LiveId" clId="{2D0D4CCF-399F-4B6C-8D32-FBDCD66F52BC}" dt="2021-05-04T21:19:46.690" v="3380"/>
          <ac:picMkLst>
            <pc:docMk/>
            <pc:sldMk cId="892370063" sldId="262"/>
            <ac:picMk id="5" creationId="{250BEF87-6FD8-4B5C-B725-5A0B37AD3915}"/>
          </ac:picMkLst>
        </pc:picChg>
        <pc:picChg chg="add del mod">
          <ac:chgData name="Nate Crumbaker" userId="1bed5c5d495b8be0" providerId="LiveId" clId="{2D0D4CCF-399F-4B6C-8D32-FBDCD66F52BC}" dt="2021-05-03T00:59:13.786" v="191" actId="478"/>
          <ac:picMkLst>
            <pc:docMk/>
            <pc:sldMk cId="892370063" sldId="262"/>
            <ac:picMk id="6" creationId="{CEF5E88D-2772-4153-87A9-24A958431B5A}"/>
          </ac:picMkLst>
        </pc:picChg>
        <pc:picChg chg="add mod ord modCrop">
          <ac:chgData name="Nate Crumbaker" userId="1bed5c5d495b8be0" providerId="LiveId" clId="{2D0D4CCF-399F-4B6C-8D32-FBDCD66F52BC}" dt="2021-05-03T01:32:19.405" v="596" actId="14100"/>
          <ac:picMkLst>
            <pc:docMk/>
            <pc:sldMk cId="892370063" sldId="262"/>
            <ac:picMk id="8" creationId="{60B138C3-E8C1-4FF7-83FF-78AD4EE1FDA6}"/>
          </ac:picMkLst>
        </pc:picChg>
      </pc:sldChg>
      <pc:sldChg chg="addSp delSp modSp new mod modTransition setBg modAnim setClrOvrMap">
        <pc:chgData name="Nate Crumbaker" userId="1bed5c5d495b8be0" providerId="LiveId" clId="{2D0D4CCF-399F-4B6C-8D32-FBDCD66F52BC}" dt="2021-05-04T21:28:47.221" v="3437" actId="20577"/>
        <pc:sldMkLst>
          <pc:docMk/>
          <pc:sldMk cId="1477560131" sldId="263"/>
        </pc:sldMkLst>
        <pc:spChg chg="mod">
          <ac:chgData name="Nate Crumbaker" userId="1bed5c5d495b8be0" providerId="LiveId" clId="{2D0D4CCF-399F-4B6C-8D32-FBDCD66F52BC}" dt="2021-05-03T01:03:30.891" v="281" actId="26606"/>
          <ac:spMkLst>
            <pc:docMk/>
            <pc:sldMk cId="1477560131" sldId="263"/>
            <ac:spMk id="2" creationId="{143DC72F-5A89-43D3-B16A-22F7FDA3DDC5}"/>
          </ac:spMkLst>
        </pc:spChg>
        <pc:spChg chg="mod">
          <ac:chgData name="Nate Crumbaker" userId="1bed5c5d495b8be0" providerId="LiveId" clId="{2D0D4CCF-399F-4B6C-8D32-FBDCD66F52BC}" dt="2021-05-04T21:28:47.221" v="3437" actId="20577"/>
          <ac:spMkLst>
            <pc:docMk/>
            <pc:sldMk cId="1477560131" sldId="263"/>
            <ac:spMk id="3" creationId="{8B810046-B8F9-478F-A4F1-7C57F42FF704}"/>
          </ac:spMkLst>
        </pc:spChg>
        <pc:spChg chg="add">
          <ac:chgData name="Nate Crumbaker" userId="1bed5c5d495b8be0" providerId="LiveId" clId="{2D0D4CCF-399F-4B6C-8D32-FBDCD66F52BC}" dt="2021-05-03T01:03:30.891" v="281" actId="26606"/>
          <ac:spMkLst>
            <pc:docMk/>
            <pc:sldMk cId="1477560131" sldId="263"/>
            <ac:spMk id="9" creationId="{E192707B-B929-41A7-9B41-E959A1C689E4}"/>
          </ac:spMkLst>
        </pc:spChg>
        <pc:spChg chg="add">
          <ac:chgData name="Nate Crumbaker" userId="1bed5c5d495b8be0" providerId="LiveId" clId="{2D0D4CCF-399F-4B6C-8D32-FBDCD66F52BC}" dt="2021-05-03T01:03:30.891" v="281" actId="26606"/>
          <ac:spMkLst>
            <pc:docMk/>
            <pc:sldMk cId="1477560131" sldId="263"/>
            <ac:spMk id="11" creationId="{8FB4235C-4505-46C7-AD8F-8769A1972FC1}"/>
          </ac:spMkLst>
        </pc:spChg>
        <pc:picChg chg="add mod ord">
          <ac:chgData name="Nate Crumbaker" userId="1bed5c5d495b8be0" providerId="LiveId" clId="{2D0D4CCF-399F-4B6C-8D32-FBDCD66F52BC}" dt="2021-05-03T01:03:30.891" v="281" actId="26606"/>
          <ac:picMkLst>
            <pc:docMk/>
            <pc:sldMk cId="1477560131" sldId="263"/>
            <ac:picMk id="4" creationId="{B10199A4-50EE-4D2E-8863-4A05EFED9467}"/>
          </ac:picMkLst>
        </pc:picChg>
        <pc:picChg chg="add del mod">
          <ac:chgData name="Nate Crumbaker" userId="1bed5c5d495b8be0" providerId="LiveId" clId="{2D0D4CCF-399F-4B6C-8D32-FBDCD66F52BC}" dt="2021-05-04T21:19:46.690" v="3380"/>
          <ac:picMkLst>
            <pc:docMk/>
            <pc:sldMk cId="1477560131" sldId="263"/>
            <ac:picMk id="5" creationId="{00A89CF8-301A-4D36-AE50-709BBB9B776E}"/>
          </ac:picMkLst>
        </pc:picChg>
      </pc:sldChg>
      <pc:sldChg chg="addSp delSp modSp new mod modTransition setBg modAnim">
        <pc:chgData name="Nate Crumbaker" userId="1bed5c5d495b8be0" providerId="LiveId" clId="{2D0D4CCF-399F-4B6C-8D32-FBDCD66F52BC}" dt="2021-05-04T21:19:46.690" v="3380"/>
        <pc:sldMkLst>
          <pc:docMk/>
          <pc:sldMk cId="1159326071" sldId="264"/>
        </pc:sldMkLst>
        <pc:spChg chg="mod">
          <ac:chgData name="Nate Crumbaker" userId="1bed5c5d495b8be0" providerId="LiveId" clId="{2D0D4CCF-399F-4B6C-8D32-FBDCD66F52BC}" dt="2021-05-03T01:07:22.100" v="455" actId="20577"/>
          <ac:spMkLst>
            <pc:docMk/>
            <pc:sldMk cId="1159326071" sldId="264"/>
            <ac:spMk id="2" creationId="{9E10A18C-C259-4E36-8974-39EC632C309D}"/>
          </ac:spMkLst>
        </pc:spChg>
        <pc:spChg chg="mod">
          <ac:chgData name="Nate Crumbaker" userId="1bed5c5d495b8be0" providerId="LiveId" clId="{2D0D4CCF-399F-4B6C-8D32-FBDCD66F52BC}" dt="2021-05-03T01:10:01.327" v="562" actId="20577"/>
          <ac:spMkLst>
            <pc:docMk/>
            <pc:sldMk cId="1159326071" sldId="264"/>
            <ac:spMk id="3" creationId="{E2222AD3-B82D-448C-BD65-704700086A33}"/>
          </ac:spMkLst>
        </pc:spChg>
        <pc:spChg chg="add del">
          <ac:chgData name="Nate Crumbaker" userId="1bed5c5d495b8be0" providerId="LiveId" clId="{2D0D4CCF-399F-4B6C-8D32-FBDCD66F52BC}" dt="2021-05-03T01:08:46.517" v="465" actId="26606"/>
          <ac:spMkLst>
            <pc:docMk/>
            <pc:sldMk cId="1159326071" sldId="264"/>
            <ac:spMk id="9" creationId="{78632963-757B-40C2-BB84-FC6107A54DAD}"/>
          </ac:spMkLst>
        </pc:spChg>
        <pc:spChg chg="add del">
          <ac:chgData name="Nate Crumbaker" userId="1bed5c5d495b8be0" providerId="LiveId" clId="{2D0D4CCF-399F-4B6C-8D32-FBDCD66F52BC}" dt="2021-05-03T01:08:46.517" v="465" actId="26606"/>
          <ac:spMkLst>
            <pc:docMk/>
            <pc:sldMk cId="1159326071" sldId="264"/>
            <ac:spMk id="11" creationId="{2853AE55-7E35-44B0-89F1-3F52B262AF33}"/>
          </ac:spMkLst>
        </pc:spChg>
        <pc:spChg chg="add del">
          <ac:chgData name="Nate Crumbaker" userId="1bed5c5d495b8be0" providerId="LiveId" clId="{2D0D4CCF-399F-4B6C-8D32-FBDCD66F52BC}" dt="2021-05-03T01:08:46.517" v="465" actId="26606"/>
          <ac:spMkLst>
            <pc:docMk/>
            <pc:sldMk cId="1159326071" sldId="264"/>
            <ac:spMk id="13" creationId="{DBC4BE4D-4B50-4F51-9F85-4B5D60B02D81}"/>
          </ac:spMkLst>
        </pc:spChg>
        <pc:spChg chg="add">
          <ac:chgData name="Nate Crumbaker" userId="1bed5c5d495b8be0" providerId="LiveId" clId="{2D0D4CCF-399F-4B6C-8D32-FBDCD66F52BC}" dt="2021-05-03T01:08:46.517" v="465" actId="26606"/>
          <ac:spMkLst>
            <pc:docMk/>
            <pc:sldMk cId="1159326071" sldId="264"/>
            <ac:spMk id="18" creationId="{78632963-757B-40C2-BB84-FC6107A54DAD}"/>
          </ac:spMkLst>
        </pc:spChg>
        <pc:spChg chg="add">
          <ac:chgData name="Nate Crumbaker" userId="1bed5c5d495b8be0" providerId="LiveId" clId="{2D0D4CCF-399F-4B6C-8D32-FBDCD66F52BC}" dt="2021-05-03T01:08:46.517" v="465" actId="26606"/>
          <ac:spMkLst>
            <pc:docMk/>
            <pc:sldMk cId="1159326071" sldId="264"/>
            <ac:spMk id="20" creationId="{2853AE55-7E35-44B0-89F1-3F52B262AF33}"/>
          </ac:spMkLst>
        </pc:spChg>
        <pc:spChg chg="add">
          <ac:chgData name="Nate Crumbaker" userId="1bed5c5d495b8be0" providerId="LiveId" clId="{2D0D4CCF-399F-4B6C-8D32-FBDCD66F52BC}" dt="2021-05-03T01:08:46.517" v="465" actId="26606"/>
          <ac:spMkLst>
            <pc:docMk/>
            <pc:sldMk cId="1159326071" sldId="264"/>
            <ac:spMk id="22" creationId="{DBC4BE4D-4B50-4F51-9F85-4B5D60B02D81}"/>
          </ac:spMkLst>
        </pc:spChg>
        <pc:picChg chg="add mod ord">
          <ac:chgData name="Nate Crumbaker" userId="1bed5c5d495b8be0" providerId="LiveId" clId="{2D0D4CCF-399F-4B6C-8D32-FBDCD66F52BC}" dt="2021-05-03T01:07:17.082" v="450" actId="26606"/>
          <ac:picMkLst>
            <pc:docMk/>
            <pc:sldMk cId="1159326071" sldId="264"/>
            <ac:picMk id="4" creationId="{D7E1F962-2CE1-463E-82A1-C616A165F37A}"/>
          </ac:picMkLst>
        </pc:picChg>
        <pc:picChg chg="add del mod">
          <ac:chgData name="Nate Crumbaker" userId="1bed5c5d495b8be0" providerId="LiveId" clId="{2D0D4CCF-399F-4B6C-8D32-FBDCD66F52BC}" dt="2021-05-04T21:19:46.690" v="3380"/>
          <ac:picMkLst>
            <pc:docMk/>
            <pc:sldMk cId="1159326071" sldId="264"/>
            <ac:picMk id="5" creationId="{D2A8F0F4-DEAC-4D0C-92F1-00F500716B58}"/>
          </ac:picMkLst>
        </pc:picChg>
        <pc:picChg chg="add del mod">
          <ac:chgData name="Nate Crumbaker" userId="1bed5c5d495b8be0" providerId="LiveId" clId="{2D0D4CCF-399F-4B6C-8D32-FBDCD66F52BC}" dt="2021-05-03T01:08:39.798" v="464" actId="22"/>
          <ac:picMkLst>
            <pc:docMk/>
            <pc:sldMk cId="1159326071" sldId="264"/>
            <ac:picMk id="6" creationId="{D0CA3A4F-32A6-40E9-BBB5-77888EBD4FEB}"/>
          </ac:picMkLst>
        </pc:picChg>
        <pc:picChg chg="add mod">
          <ac:chgData name="Nate Crumbaker" userId="1bed5c5d495b8be0" providerId="LiveId" clId="{2D0D4CCF-399F-4B6C-8D32-FBDCD66F52BC}" dt="2021-05-03T01:09:18.325" v="471" actId="1076"/>
          <ac:picMkLst>
            <pc:docMk/>
            <pc:sldMk cId="1159326071" sldId="264"/>
            <ac:picMk id="8" creationId="{38034687-5C3B-4448-A0E9-F2F708D7A076}"/>
          </ac:picMkLst>
        </pc:picChg>
      </pc:sldChg>
      <pc:sldChg chg="addSp delSp modSp new mod modTransition setBg modAnim">
        <pc:chgData name="Nate Crumbaker" userId="1bed5c5d495b8be0" providerId="LiveId" clId="{2D0D4CCF-399F-4B6C-8D32-FBDCD66F52BC}" dt="2021-05-04T21:19:46.690" v="3380"/>
        <pc:sldMkLst>
          <pc:docMk/>
          <pc:sldMk cId="931623620" sldId="265"/>
        </pc:sldMkLst>
        <pc:spChg chg="mod">
          <ac:chgData name="Nate Crumbaker" userId="1bed5c5d495b8be0" providerId="LiveId" clId="{2D0D4CCF-399F-4B6C-8D32-FBDCD66F52BC}" dt="2021-05-03T01:34:41.652" v="619" actId="207"/>
          <ac:spMkLst>
            <pc:docMk/>
            <pc:sldMk cId="931623620" sldId="265"/>
            <ac:spMk id="2" creationId="{C50C3CF8-8CD6-4EFF-961F-F9091E39B4F9}"/>
          </ac:spMkLst>
        </pc:spChg>
        <pc:spChg chg="mod ord">
          <ac:chgData name="Nate Crumbaker" userId="1bed5c5d495b8be0" providerId="LiveId" clId="{2D0D4CCF-399F-4B6C-8D32-FBDCD66F52BC}" dt="2021-05-03T01:36:17.982" v="803" actId="20577"/>
          <ac:spMkLst>
            <pc:docMk/>
            <pc:sldMk cId="931623620" sldId="265"/>
            <ac:spMk id="3" creationId="{199A72A0-999F-4A93-B98F-7B5883B6D39B}"/>
          </ac:spMkLst>
        </pc:spChg>
        <pc:spChg chg="add del">
          <ac:chgData name="Nate Crumbaker" userId="1bed5c5d495b8be0" providerId="LiveId" clId="{2D0D4CCF-399F-4B6C-8D32-FBDCD66F52BC}" dt="2021-05-03T01:33:24.051" v="601" actId="26606"/>
          <ac:spMkLst>
            <pc:docMk/>
            <pc:sldMk cId="931623620" sldId="265"/>
            <ac:spMk id="9" creationId="{B6EE7E08-B389-43E5-B019-1B0A8ACBBD93}"/>
          </ac:spMkLst>
        </pc:spChg>
        <pc:spChg chg="add del">
          <ac:chgData name="Nate Crumbaker" userId="1bed5c5d495b8be0" providerId="LiveId" clId="{2D0D4CCF-399F-4B6C-8D32-FBDCD66F52BC}" dt="2021-05-03T01:33:24.051" v="601" actId="26606"/>
          <ac:spMkLst>
            <pc:docMk/>
            <pc:sldMk cId="931623620" sldId="265"/>
            <ac:spMk id="11" creationId="{E60D94A5-8A09-4BAB-8F7C-69BC34C54DDE}"/>
          </ac:spMkLst>
        </pc:spChg>
        <pc:spChg chg="add del">
          <ac:chgData name="Nate Crumbaker" userId="1bed5c5d495b8be0" providerId="LiveId" clId="{2D0D4CCF-399F-4B6C-8D32-FBDCD66F52BC}" dt="2021-05-03T01:33:24.051" v="601" actId="26606"/>
          <ac:spMkLst>
            <pc:docMk/>
            <pc:sldMk cId="931623620" sldId="265"/>
            <ac:spMk id="13" creationId="{7A1AE32B-3A6E-4C5E-8FEB-73861B9A26B5}"/>
          </ac:spMkLst>
        </pc:spChg>
        <pc:spChg chg="add">
          <ac:chgData name="Nate Crumbaker" userId="1bed5c5d495b8be0" providerId="LiveId" clId="{2D0D4CCF-399F-4B6C-8D32-FBDCD66F52BC}" dt="2021-05-03T01:33:24.051" v="601" actId="26606"/>
          <ac:spMkLst>
            <pc:docMk/>
            <pc:sldMk cId="931623620" sldId="265"/>
            <ac:spMk id="18" creationId="{78632963-757B-40C2-BB84-FC6107A54DAD}"/>
          </ac:spMkLst>
        </pc:spChg>
        <pc:spChg chg="add">
          <ac:chgData name="Nate Crumbaker" userId="1bed5c5d495b8be0" providerId="LiveId" clId="{2D0D4CCF-399F-4B6C-8D32-FBDCD66F52BC}" dt="2021-05-03T01:33:24.051" v="601" actId="26606"/>
          <ac:spMkLst>
            <pc:docMk/>
            <pc:sldMk cId="931623620" sldId="265"/>
            <ac:spMk id="20" creationId="{2853AE55-7E35-44B0-89F1-3F52B262AF33}"/>
          </ac:spMkLst>
        </pc:spChg>
        <pc:spChg chg="add">
          <ac:chgData name="Nate Crumbaker" userId="1bed5c5d495b8be0" providerId="LiveId" clId="{2D0D4CCF-399F-4B6C-8D32-FBDCD66F52BC}" dt="2021-05-03T01:33:24.051" v="601" actId="26606"/>
          <ac:spMkLst>
            <pc:docMk/>
            <pc:sldMk cId="931623620" sldId="265"/>
            <ac:spMk id="22" creationId="{DBC4BE4D-4B50-4F51-9F85-4B5D60B02D81}"/>
          </ac:spMkLst>
        </pc:spChg>
        <pc:picChg chg="add del mod ord">
          <ac:chgData name="Nate Crumbaker" userId="1bed5c5d495b8be0" providerId="LiveId" clId="{2D0D4CCF-399F-4B6C-8D32-FBDCD66F52BC}" dt="2021-05-03T01:33:44.728" v="606" actId="478"/>
          <ac:picMkLst>
            <pc:docMk/>
            <pc:sldMk cId="931623620" sldId="265"/>
            <ac:picMk id="4" creationId="{18EC28BA-4392-41F3-8186-5603ED719D0B}"/>
          </ac:picMkLst>
        </pc:picChg>
        <pc:picChg chg="add del mod">
          <ac:chgData name="Nate Crumbaker" userId="1bed5c5d495b8be0" providerId="LiveId" clId="{2D0D4CCF-399F-4B6C-8D32-FBDCD66F52BC}" dt="2021-05-04T21:19:46.690" v="3380"/>
          <ac:picMkLst>
            <pc:docMk/>
            <pc:sldMk cId="931623620" sldId="265"/>
            <ac:picMk id="4" creationId="{C314CFB0-FA4E-4307-AD53-7C8D77B9E2ED}"/>
          </ac:picMkLst>
        </pc:picChg>
        <pc:picChg chg="add mod">
          <ac:chgData name="Nate Crumbaker" userId="1bed5c5d495b8be0" providerId="LiveId" clId="{2D0D4CCF-399F-4B6C-8D32-FBDCD66F52BC}" dt="2021-05-03T01:35:10.756" v="625" actId="14100"/>
          <ac:picMkLst>
            <pc:docMk/>
            <pc:sldMk cId="931623620" sldId="265"/>
            <ac:picMk id="6" creationId="{207AE796-4BA7-4AD2-BA1D-EF6D479F0040}"/>
          </ac:picMkLst>
        </pc:picChg>
        <pc:picChg chg="add del mod">
          <ac:chgData name="Nate Crumbaker" userId="1bed5c5d495b8be0" providerId="LiveId" clId="{2D0D4CCF-399F-4B6C-8D32-FBDCD66F52BC}" dt="2021-05-03T01:33:54.792" v="608" actId="478"/>
          <ac:picMkLst>
            <pc:docMk/>
            <pc:sldMk cId="931623620" sldId="265"/>
            <ac:picMk id="14" creationId="{5B86CE3E-6B97-4BEC-8A3A-B1EA62A14BBB}"/>
          </ac:picMkLst>
        </pc:picChg>
        <pc:picChg chg="add mod ord">
          <ac:chgData name="Nate Crumbaker" userId="1bed5c5d495b8be0" providerId="LiveId" clId="{2D0D4CCF-399F-4B6C-8D32-FBDCD66F52BC}" dt="2021-05-03T01:34:12.318" v="612" actId="167"/>
          <ac:picMkLst>
            <pc:docMk/>
            <pc:sldMk cId="931623620" sldId="265"/>
            <ac:picMk id="15" creationId="{027ABE6A-400A-4FD7-B293-B594618E8146}"/>
          </ac:picMkLst>
        </pc:picChg>
        <pc:picChg chg="add mod ord">
          <ac:chgData name="Nate Crumbaker" userId="1bed5c5d495b8be0" providerId="LiveId" clId="{2D0D4CCF-399F-4B6C-8D32-FBDCD66F52BC}" dt="2021-05-03T01:34:49.672" v="622" actId="1076"/>
          <ac:picMkLst>
            <pc:docMk/>
            <pc:sldMk cId="931623620" sldId="265"/>
            <ac:picMk id="16" creationId="{8EC5D842-AB6A-4E75-A392-D65B30F2C4E7}"/>
          </ac:picMkLst>
        </pc:picChg>
      </pc:sldChg>
      <pc:sldChg chg="addSp delSp modSp new add del mod modTransition setBg modAnim setClrOvrMap">
        <pc:chgData name="Nate Crumbaker" userId="1bed5c5d495b8be0" providerId="LiveId" clId="{2D0D4CCF-399F-4B6C-8D32-FBDCD66F52BC}" dt="2021-05-04T21:19:46.690" v="3380"/>
        <pc:sldMkLst>
          <pc:docMk/>
          <pc:sldMk cId="1581021436" sldId="266"/>
        </pc:sldMkLst>
        <pc:spChg chg="mod">
          <ac:chgData name="Nate Crumbaker" userId="1bed5c5d495b8be0" providerId="LiveId" clId="{2D0D4CCF-399F-4B6C-8D32-FBDCD66F52BC}" dt="2021-05-03T01:47:41.744" v="875" actId="2711"/>
          <ac:spMkLst>
            <pc:docMk/>
            <pc:sldMk cId="1581021436" sldId="266"/>
            <ac:spMk id="2" creationId="{55BCB3D9-30BB-4D4B-AD56-6C773803C58A}"/>
          </ac:spMkLst>
        </pc:spChg>
        <pc:spChg chg="add del mod">
          <ac:chgData name="Nate Crumbaker" userId="1bed5c5d495b8be0" providerId="LiveId" clId="{2D0D4CCF-399F-4B6C-8D32-FBDCD66F52BC}" dt="2021-05-03T01:50:26.123" v="1184" actId="20577"/>
          <ac:spMkLst>
            <pc:docMk/>
            <pc:sldMk cId="1581021436" sldId="266"/>
            <ac:spMk id="3" creationId="{09C045D0-4C0C-422F-A98A-B18935059A55}"/>
          </ac:spMkLst>
        </pc:spChg>
        <pc:spChg chg="add del">
          <ac:chgData name="Nate Crumbaker" userId="1bed5c5d495b8be0" providerId="LiveId" clId="{2D0D4CCF-399F-4B6C-8D32-FBDCD66F52BC}" dt="2021-05-03T01:44:51.032" v="853" actId="26606"/>
          <ac:spMkLst>
            <pc:docMk/>
            <pc:sldMk cId="1581021436" sldId="266"/>
            <ac:spMk id="10" creationId="{282E2A95-1A08-4118-83C6-B1CA5648E075}"/>
          </ac:spMkLst>
        </pc:spChg>
        <pc:spChg chg="add del">
          <ac:chgData name="Nate Crumbaker" userId="1bed5c5d495b8be0" providerId="LiveId" clId="{2D0D4CCF-399F-4B6C-8D32-FBDCD66F52BC}" dt="2021-05-03T01:44:51.032" v="853" actId="26606"/>
          <ac:spMkLst>
            <pc:docMk/>
            <pc:sldMk cId="1581021436" sldId="266"/>
            <ac:spMk id="12" creationId="{2FFEFC7E-85EE-4AC9-A351-FBEB13A1D622}"/>
          </ac:spMkLst>
        </pc:spChg>
        <pc:spChg chg="add del">
          <ac:chgData name="Nate Crumbaker" userId="1bed5c5d495b8be0" providerId="LiveId" clId="{2D0D4CCF-399F-4B6C-8D32-FBDCD66F52BC}" dt="2021-05-03T01:44:51.032" v="853" actId="26606"/>
          <ac:spMkLst>
            <pc:docMk/>
            <pc:sldMk cId="1581021436" sldId="266"/>
            <ac:spMk id="14" creationId="{CB2511BB-FC4C-45F3-94EB-661D6806C942}"/>
          </ac:spMkLst>
        </pc:spChg>
        <pc:spChg chg="add del">
          <ac:chgData name="Nate Crumbaker" userId="1bed5c5d495b8be0" providerId="LiveId" clId="{2D0D4CCF-399F-4B6C-8D32-FBDCD66F52BC}" dt="2021-05-03T01:44:51.032" v="853" actId="26606"/>
          <ac:spMkLst>
            <pc:docMk/>
            <pc:sldMk cId="1581021436" sldId="266"/>
            <ac:spMk id="16" creationId="{68DC0EC7-60EA-4BD3-BC04-D547DE1B2891}"/>
          </ac:spMkLst>
        </pc:spChg>
        <pc:spChg chg="add">
          <ac:chgData name="Nate Crumbaker" userId="1bed5c5d495b8be0" providerId="LiveId" clId="{2D0D4CCF-399F-4B6C-8D32-FBDCD66F52BC}" dt="2021-05-03T01:45:06.832" v="860" actId="26606"/>
          <ac:spMkLst>
            <pc:docMk/>
            <pc:sldMk cId="1581021436" sldId="266"/>
            <ac:spMk id="18" creationId="{78632963-757B-40C2-BB84-FC6107A54DAD}"/>
          </ac:spMkLst>
        </pc:spChg>
        <pc:spChg chg="add">
          <ac:chgData name="Nate Crumbaker" userId="1bed5c5d495b8be0" providerId="LiveId" clId="{2D0D4CCF-399F-4B6C-8D32-FBDCD66F52BC}" dt="2021-05-03T01:45:06.832" v="860" actId="26606"/>
          <ac:spMkLst>
            <pc:docMk/>
            <pc:sldMk cId="1581021436" sldId="266"/>
            <ac:spMk id="20" creationId="{2853AE55-7E35-44B0-89F1-3F52B262AF33}"/>
          </ac:spMkLst>
        </pc:spChg>
        <pc:spChg chg="add">
          <ac:chgData name="Nate Crumbaker" userId="1bed5c5d495b8be0" providerId="LiveId" clId="{2D0D4CCF-399F-4B6C-8D32-FBDCD66F52BC}" dt="2021-05-03T01:45:06.832" v="860" actId="26606"/>
          <ac:spMkLst>
            <pc:docMk/>
            <pc:sldMk cId="1581021436" sldId="266"/>
            <ac:spMk id="22" creationId="{DBC4BE4D-4B50-4F51-9F85-4B5D60B02D81}"/>
          </ac:spMkLst>
        </pc:spChg>
        <pc:picChg chg="add del mod">
          <ac:chgData name="Nate Crumbaker" userId="1bed5c5d495b8be0" providerId="LiveId" clId="{2D0D4CCF-399F-4B6C-8D32-FBDCD66F52BC}" dt="2021-05-04T21:19:46.690" v="3380"/>
          <ac:picMkLst>
            <pc:docMk/>
            <pc:sldMk cId="1581021436" sldId="266"/>
            <ac:picMk id="4" creationId="{D430C99E-F09B-4CD3-95D3-711BD5B0B438}"/>
          </ac:picMkLst>
        </pc:picChg>
        <pc:picChg chg="add del mod">
          <ac:chgData name="Nate Crumbaker" userId="1bed5c5d495b8be0" providerId="LiveId" clId="{2D0D4CCF-399F-4B6C-8D32-FBDCD66F52BC}" dt="2021-05-03T01:44:51.847" v="854" actId="22"/>
          <ac:picMkLst>
            <pc:docMk/>
            <pc:sldMk cId="1581021436" sldId="266"/>
            <ac:picMk id="5" creationId="{95DF13E3-0C37-4170-9C15-4F5C589BF2D3}"/>
          </ac:picMkLst>
        </pc:picChg>
        <pc:picChg chg="add mod">
          <ac:chgData name="Nate Crumbaker" userId="1bed5c5d495b8be0" providerId="LiveId" clId="{2D0D4CCF-399F-4B6C-8D32-FBDCD66F52BC}" dt="2021-05-03T01:48:40.086" v="956" actId="14100"/>
          <ac:picMkLst>
            <pc:docMk/>
            <pc:sldMk cId="1581021436" sldId="266"/>
            <ac:picMk id="7" creationId="{A388ECEE-E7CA-4D5D-A817-7E5DFB05BC4B}"/>
          </ac:picMkLst>
        </pc:picChg>
        <pc:picChg chg="add del mod ord">
          <ac:chgData name="Nate Crumbaker" userId="1bed5c5d495b8be0" providerId="LiveId" clId="{2D0D4CCF-399F-4B6C-8D32-FBDCD66F52BC}" dt="2021-05-03T01:44:50.476" v="852"/>
          <ac:picMkLst>
            <pc:docMk/>
            <pc:sldMk cId="1581021436" sldId="266"/>
            <ac:picMk id="11" creationId="{5732D172-EC52-4F12-81F3-B1C8362B6F1C}"/>
          </ac:picMkLst>
        </pc:picChg>
        <pc:picChg chg="add mod ord">
          <ac:chgData name="Nate Crumbaker" userId="1bed5c5d495b8be0" providerId="LiveId" clId="{2D0D4CCF-399F-4B6C-8D32-FBDCD66F52BC}" dt="2021-05-03T01:45:06.832" v="860" actId="26606"/>
          <ac:picMkLst>
            <pc:docMk/>
            <pc:sldMk cId="1581021436" sldId="266"/>
            <ac:picMk id="13" creationId="{231A09DF-AD41-4F7F-B86D-524DB7597C2B}"/>
          </ac:picMkLst>
        </pc:picChg>
      </pc:sldChg>
      <pc:sldChg chg="addSp delSp modSp new mod modTransition setBg modAnim">
        <pc:chgData name="Nate Crumbaker" userId="1bed5c5d495b8be0" providerId="LiveId" clId="{2D0D4CCF-399F-4B6C-8D32-FBDCD66F52BC}" dt="2021-05-04T21:19:46.690" v="3380"/>
        <pc:sldMkLst>
          <pc:docMk/>
          <pc:sldMk cId="556903237" sldId="267"/>
        </pc:sldMkLst>
        <pc:spChg chg="del mod">
          <ac:chgData name="Nate Crumbaker" userId="1bed5c5d495b8be0" providerId="LiveId" clId="{2D0D4CCF-399F-4B6C-8D32-FBDCD66F52BC}" dt="2021-05-03T10:19:37.269" v="1220" actId="478"/>
          <ac:spMkLst>
            <pc:docMk/>
            <pc:sldMk cId="556903237" sldId="267"/>
            <ac:spMk id="2" creationId="{61D2F198-B432-4F25-943F-FA4C3C407390}"/>
          </ac:spMkLst>
        </pc:spChg>
        <pc:spChg chg="del mod">
          <ac:chgData name="Nate Crumbaker" userId="1bed5c5d495b8be0" providerId="LiveId" clId="{2D0D4CCF-399F-4B6C-8D32-FBDCD66F52BC}" dt="2021-05-03T10:19:40.720" v="1221" actId="478"/>
          <ac:spMkLst>
            <pc:docMk/>
            <pc:sldMk cId="556903237" sldId="267"/>
            <ac:spMk id="3" creationId="{F271CB34-6F69-47DC-AAA4-78C2D0A0553D}"/>
          </ac:spMkLst>
        </pc:spChg>
        <pc:spChg chg="add del mod">
          <ac:chgData name="Nate Crumbaker" userId="1bed5c5d495b8be0" providerId="LiveId" clId="{2D0D4CCF-399F-4B6C-8D32-FBDCD66F52BC}" dt="2021-05-03T10:19:43.308" v="1222" actId="478"/>
          <ac:spMkLst>
            <pc:docMk/>
            <pc:sldMk cId="556903237" sldId="267"/>
            <ac:spMk id="10" creationId="{AF41FC8A-5B4D-4389-98E2-166CD1B16062}"/>
          </ac:spMkLst>
        </pc:spChg>
        <pc:spChg chg="add del">
          <ac:chgData name="Nate Crumbaker" userId="1bed5c5d495b8be0" providerId="LiveId" clId="{2D0D4CCF-399F-4B6C-8D32-FBDCD66F52BC}" dt="2021-05-03T10:20:13.386" v="1229" actId="26606"/>
          <ac:spMkLst>
            <pc:docMk/>
            <pc:sldMk cId="556903237" sldId="267"/>
            <ac:spMk id="11" creationId="{B6EE7E08-B389-43E5-B019-1B0A8ACBBD93}"/>
          </ac:spMkLst>
        </pc:spChg>
        <pc:spChg chg="add mod">
          <ac:chgData name="Nate Crumbaker" userId="1bed5c5d495b8be0" providerId="LiveId" clId="{2D0D4CCF-399F-4B6C-8D32-FBDCD66F52BC}" dt="2021-05-03T10:22:39.638" v="1267" actId="122"/>
          <ac:spMkLst>
            <pc:docMk/>
            <pc:sldMk cId="556903237" sldId="267"/>
            <ac:spMk id="12" creationId="{59AAE274-FD84-4FF9-8CCA-05729587C215}"/>
          </ac:spMkLst>
        </pc:spChg>
        <pc:spChg chg="add del">
          <ac:chgData name="Nate Crumbaker" userId="1bed5c5d495b8be0" providerId="LiveId" clId="{2D0D4CCF-399F-4B6C-8D32-FBDCD66F52BC}" dt="2021-05-03T10:20:13.386" v="1229" actId="26606"/>
          <ac:spMkLst>
            <pc:docMk/>
            <pc:sldMk cId="556903237" sldId="267"/>
            <ac:spMk id="13" creationId="{E60D94A5-8A09-4BAB-8F7C-69BC34C54DDE}"/>
          </ac:spMkLst>
        </pc:spChg>
        <pc:spChg chg="add del">
          <ac:chgData name="Nate Crumbaker" userId="1bed5c5d495b8be0" providerId="LiveId" clId="{2D0D4CCF-399F-4B6C-8D32-FBDCD66F52BC}" dt="2021-05-03T10:20:13.386" v="1229" actId="26606"/>
          <ac:spMkLst>
            <pc:docMk/>
            <pc:sldMk cId="556903237" sldId="267"/>
            <ac:spMk id="15" creationId="{7A1AE32B-3A6E-4C5E-8FEB-73861B9A26B5}"/>
          </ac:spMkLst>
        </pc:spChg>
        <pc:spChg chg="add">
          <ac:chgData name="Nate Crumbaker" userId="1bed5c5d495b8be0" providerId="LiveId" clId="{2D0D4CCF-399F-4B6C-8D32-FBDCD66F52BC}" dt="2021-05-03T10:20:13.386" v="1229" actId="26606"/>
          <ac:spMkLst>
            <pc:docMk/>
            <pc:sldMk cId="556903237" sldId="267"/>
            <ac:spMk id="17" creationId="{1E94681D-2A4C-4A8D-B9B5-31D440D0328D}"/>
          </ac:spMkLst>
        </pc:spChg>
        <pc:spChg chg="add">
          <ac:chgData name="Nate Crumbaker" userId="1bed5c5d495b8be0" providerId="LiveId" clId="{2D0D4CCF-399F-4B6C-8D32-FBDCD66F52BC}" dt="2021-05-03T10:20:13.386" v="1229" actId="26606"/>
          <ac:spMkLst>
            <pc:docMk/>
            <pc:sldMk cId="556903237" sldId="267"/>
            <ac:spMk id="18" creationId="{60C1AD96-9E5C-404E-AE41-620A0CAAE10D}"/>
          </ac:spMkLst>
        </pc:spChg>
        <pc:spChg chg="add">
          <ac:chgData name="Nate Crumbaker" userId="1bed5c5d495b8be0" providerId="LiveId" clId="{2D0D4CCF-399F-4B6C-8D32-FBDCD66F52BC}" dt="2021-05-03T10:20:13.386" v="1229" actId="26606"/>
          <ac:spMkLst>
            <pc:docMk/>
            <pc:sldMk cId="556903237" sldId="267"/>
            <ac:spMk id="19" creationId="{C1BC96B7-D87D-4C65-9708-FF386D5160F8}"/>
          </ac:spMkLst>
        </pc:spChg>
        <pc:spChg chg="add del">
          <ac:chgData name="Nate Crumbaker" userId="1bed5c5d495b8be0" providerId="LiveId" clId="{2D0D4CCF-399F-4B6C-8D32-FBDCD66F52BC}" dt="2021-05-03T10:20:07.239" v="1228" actId="26606"/>
          <ac:spMkLst>
            <pc:docMk/>
            <pc:sldMk cId="556903237" sldId="267"/>
            <ac:spMk id="20" creationId="{1E94681D-2A4C-4A8D-B9B5-31D440D0328D}"/>
          </ac:spMkLst>
        </pc:spChg>
        <pc:spChg chg="add del">
          <ac:chgData name="Nate Crumbaker" userId="1bed5c5d495b8be0" providerId="LiveId" clId="{2D0D4CCF-399F-4B6C-8D32-FBDCD66F52BC}" dt="2021-05-03T10:20:07.239" v="1228" actId="26606"/>
          <ac:spMkLst>
            <pc:docMk/>
            <pc:sldMk cId="556903237" sldId="267"/>
            <ac:spMk id="22" creationId="{60C1AD96-9E5C-404E-AE41-620A0CAAE10D}"/>
          </ac:spMkLst>
        </pc:spChg>
        <pc:spChg chg="add del">
          <ac:chgData name="Nate Crumbaker" userId="1bed5c5d495b8be0" providerId="LiveId" clId="{2D0D4CCF-399F-4B6C-8D32-FBDCD66F52BC}" dt="2021-05-03T10:20:07.239" v="1228" actId="26606"/>
          <ac:spMkLst>
            <pc:docMk/>
            <pc:sldMk cId="556903237" sldId="267"/>
            <ac:spMk id="24" creationId="{C1BC96B7-D87D-4C65-9708-FF386D5160F8}"/>
          </ac:spMkLst>
        </pc:spChg>
        <pc:picChg chg="add del mod">
          <ac:chgData name="Nate Crumbaker" userId="1bed5c5d495b8be0" providerId="LiveId" clId="{2D0D4CCF-399F-4B6C-8D32-FBDCD66F52BC}" dt="2021-05-04T21:19:46.690" v="3380"/>
          <ac:picMkLst>
            <pc:docMk/>
            <pc:sldMk cId="556903237" sldId="267"/>
            <ac:picMk id="2" creationId="{B4B0B862-0932-4B54-9F6E-3895EC019CF5}"/>
          </ac:picMkLst>
        </pc:picChg>
        <pc:picChg chg="add del">
          <ac:chgData name="Nate Crumbaker" userId="1bed5c5d495b8be0" providerId="LiveId" clId="{2D0D4CCF-399F-4B6C-8D32-FBDCD66F52BC}" dt="2021-05-03T09:40:33.546" v="1187" actId="478"/>
          <ac:picMkLst>
            <pc:docMk/>
            <pc:sldMk cId="556903237" sldId="267"/>
            <ac:picMk id="5" creationId="{46A953C9-17AE-4F95-AF1C-C3AC830D1E82}"/>
          </ac:picMkLst>
        </pc:picChg>
        <pc:picChg chg="add mod ord">
          <ac:chgData name="Nate Crumbaker" userId="1bed5c5d495b8be0" providerId="LiveId" clId="{2D0D4CCF-399F-4B6C-8D32-FBDCD66F52BC}" dt="2021-05-03T10:20:47.808" v="1237" actId="14100"/>
          <ac:picMkLst>
            <pc:docMk/>
            <pc:sldMk cId="556903237" sldId="267"/>
            <ac:picMk id="6" creationId="{A1954C0B-608E-48FD-8311-5D7377706518}"/>
          </ac:picMkLst>
        </pc:picChg>
        <pc:picChg chg="add del mod">
          <ac:chgData name="Nate Crumbaker" userId="1bed5c5d495b8be0" providerId="LiveId" clId="{2D0D4CCF-399F-4B6C-8D32-FBDCD66F52BC}" dt="2021-05-03T10:20:20.114" v="1231" actId="478"/>
          <ac:picMkLst>
            <pc:docMk/>
            <pc:sldMk cId="556903237" sldId="267"/>
            <ac:picMk id="8" creationId="{BE5FAF07-4E81-422C-80CD-BD71FA3F90DF}"/>
          </ac:picMkLst>
        </pc:picChg>
        <pc:picChg chg="add mod">
          <ac:chgData name="Nate Crumbaker" userId="1bed5c5d495b8be0" providerId="LiveId" clId="{2D0D4CCF-399F-4B6C-8D32-FBDCD66F52BC}" dt="2021-05-03T10:21:10.707" v="1238" actId="1076"/>
          <ac:picMkLst>
            <pc:docMk/>
            <pc:sldMk cId="556903237" sldId="267"/>
            <ac:picMk id="21" creationId="{BB2CF74A-1FD0-4E87-8470-D5DDB6F0DDBD}"/>
          </ac:picMkLst>
        </pc:picChg>
      </pc:sldChg>
      <pc:sldChg chg="addSp delSp modSp new mod modTransition setBg modAnim">
        <pc:chgData name="Nate Crumbaker" userId="1bed5c5d495b8be0" providerId="LiveId" clId="{2D0D4CCF-399F-4B6C-8D32-FBDCD66F52BC}" dt="2021-05-04T21:19:46.690" v="3380"/>
        <pc:sldMkLst>
          <pc:docMk/>
          <pc:sldMk cId="318335601" sldId="268"/>
        </pc:sldMkLst>
        <pc:spChg chg="mod">
          <ac:chgData name="Nate Crumbaker" userId="1bed5c5d495b8be0" providerId="LiveId" clId="{2D0D4CCF-399F-4B6C-8D32-FBDCD66F52BC}" dt="2021-05-03T10:19:19.913" v="1218" actId="26606"/>
          <ac:spMkLst>
            <pc:docMk/>
            <pc:sldMk cId="318335601" sldId="268"/>
            <ac:spMk id="2" creationId="{53096C4B-AA99-4549-8B97-8E3AEA08D283}"/>
          </ac:spMkLst>
        </pc:spChg>
        <pc:spChg chg="del mod">
          <ac:chgData name="Nate Crumbaker" userId="1bed5c5d495b8be0" providerId="LiveId" clId="{2D0D4CCF-399F-4B6C-8D32-FBDCD66F52BC}" dt="2021-05-03T10:19:10.557" v="1215" actId="22"/>
          <ac:spMkLst>
            <pc:docMk/>
            <pc:sldMk cId="318335601" sldId="268"/>
            <ac:spMk id="3" creationId="{793ED57C-5E46-4543-AF73-80B0173DABDA}"/>
          </ac:spMkLst>
        </pc:spChg>
        <pc:spChg chg="add mod">
          <ac:chgData name="Nate Crumbaker" userId="1bed5c5d495b8be0" providerId="LiveId" clId="{2D0D4CCF-399F-4B6C-8D32-FBDCD66F52BC}" dt="2021-05-03T10:35:58.179" v="1521" actId="20577"/>
          <ac:spMkLst>
            <pc:docMk/>
            <pc:sldMk cId="318335601" sldId="268"/>
            <ac:spMk id="7" creationId="{EE7C019D-23C9-474A-94B3-738D0AC89381}"/>
          </ac:spMkLst>
        </pc:spChg>
        <pc:spChg chg="add">
          <ac:chgData name="Nate Crumbaker" userId="1bed5c5d495b8be0" providerId="LiveId" clId="{2D0D4CCF-399F-4B6C-8D32-FBDCD66F52BC}" dt="2021-05-03T10:19:19.913" v="1218" actId="26606"/>
          <ac:spMkLst>
            <pc:docMk/>
            <pc:sldMk cId="318335601" sldId="268"/>
            <ac:spMk id="13" creationId="{D08D8648-8D4B-4942-9B18-2D7F69A6A950}"/>
          </ac:spMkLst>
        </pc:spChg>
        <pc:spChg chg="add">
          <ac:chgData name="Nate Crumbaker" userId="1bed5c5d495b8be0" providerId="LiveId" clId="{2D0D4CCF-399F-4B6C-8D32-FBDCD66F52BC}" dt="2021-05-03T10:19:19.913" v="1218" actId="26606"/>
          <ac:spMkLst>
            <pc:docMk/>
            <pc:sldMk cId="318335601" sldId="268"/>
            <ac:spMk id="15" creationId="{AE5867F1-48B9-435A-ABFE-A0012824058B}"/>
          </ac:spMkLst>
        </pc:spChg>
        <pc:spChg chg="add">
          <ac:chgData name="Nate Crumbaker" userId="1bed5c5d495b8be0" providerId="LiveId" clId="{2D0D4CCF-399F-4B6C-8D32-FBDCD66F52BC}" dt="2021-05-03T10:19:19.913" v="1218" actId="26606"/>
          <ac:spMkLst>
            <pc:docMk/>
            <pc:sldMk cId="318335601" sldId="268"/>
            <ac:spMk id="17" creationId="{BDADDF0F-63A7-4A0D-8CD6-1321F9DCEC62}"/>
          </ac:spMkLst>
        </pc:spChg>
        <pc:picChg chg="add del mod">
          <ac:chgData name="Nate Crumbaker" userId="1bed5c5d495b8be0" providerId="LiveId" clId="{2D0D4CCF-399F-4B6C-8D32-FBDCD66F52BC}" dt="2021-05-04T21:19:46.690" v="3380"/>
          <ac:picMkLst>
            <pc:docMk/>
            <pc:sldMk cId="318335601" sldId="268"/>
            <ac:picMk id="3" creationId="{35B54616-BBB9-47B5-890D-6146532804EE}"/>
          </ac:picMkLst>
        </pc:picChg>
        <pc:picChg chg="add del mod ord">
          <ac:chgData name="Nate Crumbaker" userId="1bed5c5d495b8be0" providerId="LiveId" clId="{2D0D4CCF-399F-4B6C-8D32-FBDCD66F52BC}" dt="2021-05-03T10:19:12.121" v="1216" actId="478"/>
          <ac:picMkLst>
            <pc:docMk/>
            <pc:sldMk cId="318335601" sldId="268"/>
            <ac:picMk id="5" creationId="{DC3C1277-808C-46DC-BBF8-A7B613695FBB}"/>
          </ac:picMkLst>
        </pc:picChg>
        <pc:picChg chg="add mod ord">
          <ac:chgData name="Nate Crumbaker" userId="1bed5c5d495b8be0" providerId="LiveId" clId="{2D0D4CCF-399F-4B6C-8D32-FBDCD66F52BC}" dt="2021-05-03T10:19:19.913" v="1218" actId="26606"/>
          <ac:picMkLst>
            <pc:docMk/>
            <pc:sldMk cId="318335601" sldId="268"/>
            <ac:picMk id="8" creationId="{E13D7037-3DCE-42AE-A7E6-09555F5DF79F}"/>
          </ac:picMkLst>
        </pc:picChg>
      </pc:sldChg>
      <pc:sldChg chg="addSp delSp modSp new mod modTransition setBg modAnim">
        <pc:chgData name="Nate Crumbaker" userId="1bed5c5d495b8be0" providerId="LiveId" clId="{2D0D4CCF-399F-4B6C-8D32-FBDCD66F52BC}" dt="2021-05-04T21:19:46.690" v="3380"/>
        <pc:sldMkLst>
          <pc:docMk/>
          <pc:sldMk cId="1956148520" sldId="269"/>
        </pc:sldMkLst>
        <pc:spChg chg="mod">
          <ac:chgData name="Nate Crumbaker" userId="1bed5c5d495b8be0" providerId="LiveId" clId="{2D0D4CCF-399F-4B6C-8D32-FBDCD66F52BC}" dt="2021-05-03T10:44:25.332" v="1541" actId="2711"/>
          <ac:spMkLst>
            <pc:docMk/>
            <pc:sldMk cId="1956148520" sldId="269"/>
            <ac:spMk id="2" creationId="{C404B669-500F-405A-BB25-01729F2CFFEF}"/>
          </ac:spMkLst>
        </pc:spChg>
        <pc:spChg chg="mod">
          <ac:chgData name="Nate Crumbaker" userId="1bed5c5d495b8be0" providerId="LiveId" clId="{2D0D4CCF-399F-4B6C-8D32-FBDCD66F52BC}" dt="2021-05-03T11:11:12.765" v="1823" actId="20577"/>
          <ac:spMkLst>
            <pc:docMk/>
            <pc:sldMk cId="1956148520" sldId="269"/>
            <ac:spMk id="3" creationId="{C18A3746-7224-4730-B032-94B98CDADECC}"/>
          </ac:spMkLst>
        </pc:spChg>
        <pc:spChg chg="add">
          <ac:chgData name="Nate Crumbaker" userId="1bed5c5d495b8be0" providerId="LiveId" clId="{2D0D4CCF-399F-4B6C-8D32-FBDCD66F52BC}" dt="2021-05-03T10:44:11.994" v="1524" actId="26606"/>
          <ac:spMkLst>
            <pc:docMk/>
            <pc:sldMk cId="1956148520" sldId="269"/>
            <ac:spMk id="9" creationId="{B6EE7E08-B389-43E5-B019-1B0A8ACBBD93}"/>
          </ac:spMkLst>
        </pc:spChg>
        <pc:spChg chg="add">
          <ac:chgData name="Nate Crumbaker" userId="1bed5c5d495b8be0" providerId="LiveId" clId="{2D0D4CCF-399F-4B6C-8D32-FBDCD66F52BC}" dt="2021-05-03T10:44:11.994" v="1524" actId="26606"/>
          <ac:spMkLst>
            <pc:docMk/>
            <pc:sldMk cId="1956148520" sldId="269"/>
            <ac:spMk id="11" creationId="{E60D94A5-8A09-4BAB-8F7C-69BC34C54DDE}"/>
          </ac:spMkLst>
        </pc:spChg>
        <pc:spChg chg="add">
          <ac:chgData name="Nate Crumbaker" userId="1bed5c5d495b8be0" providerId="LiveId" clId="{2D0D4CCF-399F-4B6C-8D32-FBDCD66F52BC}" dt="2021-05-03T10:44:11.994" v="1524" actId="26606"/>
          <ac:spMkLst>
            <pc:docMk/>
            <pc:sldMk cId="1956148520" sldId="269"/>
            <ac:spMk id="13" creationId="{7A1AE32B-3A6E-4C5E-8FEB-73861B9A26B5}"/>
          </ac:spMkLst>
        </pc:spChg>
        <pc:picChg chg="add mod ord">
          <ac:chgData name="Nate Crumbaker" userId="1bed5c5d495b8be0" providerId="LiveId" clId="{2D0D4CCF-399F-4B6C-8D32-FBDCD66F52BC}" dt="2021-05-03T10:44:11.994" v="1524" actId="26606"/>
          <ac:picMkLst>
            <pc:docMk/>
            <pc:sldMk cId="1956148520" sldId="269"/>
            <ac:picMk id="4" creationId="{DF965069-28D0-41EE-BB17-02102C4BDD24}"/>
          </ac:picMkLst>
        </pc:picChg>
        <pc:picChg chg="add del mod">
          <ac:chgData name="Nate Crumbaker" userId="1bed5c5d495b8be0" providerId="LiveId" clId="{2D0D4CCF-399F-4B6C-8D32-FBDCD66F52BC}" dt="2021-05-04T21:19:46.690" v="3380"/>
          <ac:picMkLst>
            <pc:docMk/>
            <pc:sldMk cId="1956148520" sldId="269"/>
            <ac:picMk id="5" creationId="{32755326-5ECD-455D-BE3B-0A40076034FA}"/>
          </ac:picMkLst>
        </pc:picChg>
      </pc:sldChg>
      <pc:sldChg chg="addSp delSp modSp new mod modTransition setBg modAnim">
        <pc:chgData name="Nate Crumbaker" userId="1bed5c5d495b8be0" providerId="LiveId" clId="{2D0D4CCF-399F-4B6C-8D32-FBDCD66F52BC}" dt="2021-05-04T21:19:46.690" v="3380"/>
        <pc:sldMkLst>
          <pc:docMk/>
          <pc:sldMk cId="913849812" sldId="270"/>
        </pc:sldMkLst>
        <pc:spChg chg="mod">
          <ac:chgData name="Nate Crumbaker" userId="1bed5c5d495b8be0" providerId="LiveId" clId="{2D0D4CCF-399F-4B6C-8D32-FBDCD66F52BC}" dt="2021-05-03T11:11:37.401" v="1841" actId="2711"/>
          <ac:spMkLst>
            <pc:docMk/>
            <pc:sldMk cId="913849812" sldId="270"/>
            <ac:spMk id="2" creationId="{DD98F755-E9CB-4DD1-B4F6-DA98825147B6}"/>
          </ac:spMkLst>
        </pc:spChg>
        <pc:spChg chg="mod">
          <ac:chgData name="Nate Crumbaker" userId="1bed5c5d495b8be0" providerId="LiveId" clId="{2D0D4CCF-399F-4B6C-8D32-FBDCD66F52BC}" dt="2021-05-03T11:20:18.513" v="2032" actId="20577"/>
          <ac:spMkLst>
            <pc:docMk/>
            <pc:sldMk cId="913849812" sldId="270"/>
            <ac:spMk id="3" creationId="{1C40B064-E568-4B62-8236-31FEC0C96FAB}"/>
          </ac:spMkLst>
        </pc:spChg>
        <pc:spChg chg="add">
          <ac:chgData name="Nate Crumbaker" userId="1bed5c5d495b8be0" providerId="LiveId" clId="{2D0D4CCF-399F-4B6C-8D32-FBDCD66F52BC}" dt="2021-05-03T11:11:28.058" v="1826" actId="26606"/>
          <ac:spMkLst>
            <pc:docMk/>
            <pc:sldMk cId="913849812" sldId="270"/>
            <ac:spMk id="9" creationId="{78632963-757B-40C2-BB84-FC6107A54DAD}"/>
          </ac:spMkLst>
        </pc:spChg>
        <pc:spChg chg="add">
          <ac:chgData name="Nate Crumbaker" userId="1bed5c5d495b8be0" providerId="LiveId" clId="{2D0D4CCF-399F-4B6C-8D32-FBDCD66F52BC}" dt="2021-05-03T11:11:28.058" v="1826" actId="26606"/>
          <ac:spMkLst>
            <pc:docMk/>
            <pc:sldMk cId="913849812" sldId="270"/>
            <ac:spMk id="11" creationId="{2853AE55-7E35-44B0-89F1-3F52B262AF33}"/>
          </ac:spMkLst>
        </pc:spChg>
        <pc:spChg chg="add">
          <ac:chgData name="Nate Crumbaker" userId="1bed5c5d495b8be0" providerId="LiveId" clId="{2D0D4CCF-399F-4B6C-8D32-FBDCD66F52BC}" dt="2021-05-03T11:11:28.058" v="1826" actId="26606"/>
          <ac:spMkLst>
            <pc:docMk/>
            <pc:sldMk cId="913849812" sldId="270"/>
            <ac:spMk id="13" creationId="{DBC4BE4D-4B50-4F51-9F85-4B5D60B02D81}"/>
          </ac:spMkLst>
        </pc:spChg>
        <pc:picChg chg="add mod ord">
          <ac:chgData name="Nate Crumbaker" userId="1bed5c5d495b8be0" providerId="LiveId" clId="{2D0D4CCF-399F-4B6C-8D32-FBDCD66F52BC}" dt="2021-05-03T11:11:28.058" v="1826" actId="26606"/>
          <ac:picMkLst>
            <pc:docMk/>
            <pc:sldMk cId="913849812" sldId="270"/>
            <ac:picMk id="4" creationId="{E8DCF4CC-8053-40C7-8906-54AE373DFBC0}"/>
          </ac:picMkLst>
        </pc:picChg>
        <pc:picChg chg="add del mod">
          <ac:chgData name="Nate Crumbaker" userId="1bed5c5d495b8be0" providerId="LiveId" clId="{2D0D4CCF-399F-4B6C-8D32-FBDCD66F52BC}" dt="2021-05-04T21:19:46.690" v="3380"/>
          <ac:picMkLst>
            <pc:docMk/>
            <pc:sldMk cId="913849812" sldId="270"/>
            <ac:picMk id="5" creationId="{D4349146-E225-4B77-8DC5-D8645DD49125}"/>
          </ac:picMkLst>
        </pc:picChg>
      </pc:sldChg>
      <pc:sldChg chg="addSp delSp modSp add mod modTransition modAnim">
        <pc:chgData name="Nate Crumbaker" userId="1bed5c5d495b8be0" providerId="LiveId" clId="{2D0D4CCF-399F-4B6C-8D32-FBDCD66F52BC}" dt="2021-05-04T21:19:46.690" v="3380"/>
        <pc:sldMkLst>
          <pc:docMk/>
          <pc:sldMk cId="3788751000" sldId="271"/>
        </pc:sldMkLst>
        <pc:spChg chg="mod">
          <ac:chgData name="Nate Crumbaker" userId="1bed5c5d495b8be0" providerId="LiveId" clId="{2D0D4CCF-399F-4B6C-8D32-FBDCD66F52BC}" dt="2021-05-03T11:53:39.619" v="2823" actId="20577"/>
          <ac:spMkLst>
            <pc:docMk/>
            <pc:sldMk cId="3788751000" sldId="271"/>
            <ac:spMk id="3" creationId="{0CFDDA9B-7285-4666-B623-A057AA4DAE8F}"/>
          </ac:spMkLst>
        </pc:spChg>
        <pc:picChg chg="add del mod">
          <ac:chgData name="Nate Crumbaker" userId="1bed5c5d495b8be0" providerId="LiveId" clId="{2D0D4CCF-399F-4B6C-8D32-FBDCD66F52BC}" dt="2021-05-04T21:19:46.690" v="3380"/>
          <ac:picMkLst>
            <pc:docMk/>
            <pc:sldMk cId="3788751000" sldId="271"/>
            <ac:picMk id="5" creationId="{CE78C245-62E6-4EFD-AF3A-680694ED91E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583469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55806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7563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92029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69989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2998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7490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365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5330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5/4/2021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32658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29971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5/4/2021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63800414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wunderground.com/history/monthly/KATL/date/2019-4"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baseball-reference.com/teams/ATL/2019-schedule-scores.s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76">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608E3073-1FDF-47D7-9568-2C5FBBE92E70}"/>
              </a:ext>
            </a:extLst>
          </p:cNvPr>
          <p:cNvPicPr>
            <a:picLocks noChangeAspect="1"/>
          </p:cNvPicPr>
          <p:nvPr/>
        </p:nvPicPr>
        <p:blipFill rotWithShape="1">
          <a:blip r:embed="rId2">
            <a:alphaModFix amt="45000"/>
          </a:blip>
          <a:srcRect/>
          <a:stretch/>
        </p:blipFill>
        <p:spPr>
          <a:xfrm>
            <a:off x="20" y="10"/>
            <a:ext cx="12191980" cy="6857990"/>
          </a:xfrm>
          <a:prstGeom prst="rect">
            <a:avLst/>
          </a:prstGeom>
        </p:spPr>
      </p:pic>
      <p:sp>
        <p:nvSpPr>
          <p:cNvPr id="115" name="Rectangle 78">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5A945626-BEE6-4463-80A6-8072FF39432E}"/>
              </a:ext>
            </a:extLst>
          </p:cNvPr>
          <p:cNvSpPr>
            <a:spLocks noGrp="1"/>
          </p:cNvSpPr>
          <p:nvPr>
            <p:ph type="ctrTitle"/>
          </p:nvPr>
        </p:nvSpPr>
        <p:spPr>
          <a:xfrm>
            <a:off x="1769532" y="2091263"/>
            <a:ext cx="8652938" cy="2461504"/>
          </a:xfrm>
        </p:spPr>
        <p:txBody>
          <a:bodyPr>
            <a:normAutofit/>
          </a:bodyPr>
          <a:lstStyle/>
          <a:p>
            <a:r>
              <a:rPr lang="en-US" sz="5800" dirty="0">
                <a:latin typeface="Times New Roman" panose="02020603050405020304" pitchFamily="18" charset="0"/>
                <a:cs typeface="Times New Roman" panose="02020603050405020304" pitchFamily="18" charset="0"/>
              </a:rPr>
              <a:t>MLB Attendance in accordance</a:t>
            </a:r>
            <a:br>
              <a:rPr lang="en-US" sz="5800" dirty="0">
                <a:latin typeface="Times New Roman" panose="02020603050405020304" pitchFamily="18" charset="0"/>
                <a:cs typeface="Times New Roman" panose="02020603050405020304" pitchFamily="18" charset="0"/>
              </a:rPr>
            </a:br>
            <a:r>
              <a:rPr lang="en-US" sz="5800" dirty="0">
                <a:latin typeface="Times New Roman" panose="02020603050405020304" pitchFamily="18" charset="0"/>
                <a:cs typeface="Times New Roman" panose="02020603050405020304" pitchFamily="18" charset="0"/>
              </a:rPr>
              <a:t>to weather</a:t>
            </a:r>
          </a:p>
        </p:txBody>
      </p:sp>
      <p:sp>
        <p:nvSpPr>
          <p:cNvPr id="3" name="Subtitle 2">
            <a:extLst>
              <a:ext uri="{FF2B5EF4-FFF2-40B4-BE49-F238E27FC236}">
                <a16:creationId xmlns:a16="http://schemas.microsoft.com/office/drawing/2014/main" id="{1048BF5F-2D79-49E8-AD26-78A6C68CD385}"/>
              </a:ext>
            </a:extLst>
          </p:cNvPr>
          <p:cNvSpPr>
            <a:spLocks noGrp="1"/>
          </p:cNvSpPr>
          <p:nvPr>
            <p:ph type="subTitle" idx="1"/>
          </p:nvPr>
        </p:nvSpPr>
        <p:spPr>
          <a:xfrm>
            <a:off x="1769532" y="4623127"/>
            <a:ext cx="8655200" cy="457201"/>
          </a:xfrm>
        </p:spPr>
        <p:txBody>
          <a:bodyPr>
            <a:normAutofit/>
          </a:bodyPr>
          <a:lstStyle/>
          <a:p>
            <a:pPr>
              <a:spcAft>
                <a:spcPts val="600"/>
              </a:spcAft>
            </a:pPr>
            <a:r>
              <a:rPr lang="en-US" dirty="0">
                <a:solidFill>
                  <a:schemeClr val="tx1"/>
                </a:solidFill>
                <a:latin typeface="Times New Roman" panose="02020603050405020304" pitchFamily="18" charset="0"/>
                <a:cs typeface="Times New Roman" panose="02020603050405020304" pitchFamily="18" charset="0"/>
              </a:rPr>
              <a:t>By Nathaniel Crumbaker, M00280781, CIS361 Spring 2021</a:t>
            </a:r>
          </a:p>
        </p:txBody>
      </p:sp>
      <p:sp>
        <p:nvSpPr>
          <p:cNvPr id="116" name="Rectangle 80">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3204154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Hexagonal background with blue neon lights">
            <a:extLst>
              <a:ext uri="{FF2B5EF4-FFF2-40B4-BE49-F238E27FC236}">
                <a16:creationId xmlns:a16="http://schemas.microsoft.com/office/drawing/2014/main" id="{231A09DF-AD41-4F7F-B86D-524DB7597C2B}"/>
              </a:ext>
            </a:extLst>
          </p:cNvPr>
          <p:cNvPicPr>
            <a:picLocks noChangeAspect="1"/>
          </p:cNvPicPr>
          <p:nvPr/>
        </p:nvPicPr>
        <p:blipFill rotWithShape="1">
          <a:blip r:embed="rId2"/>
          <a:srcRect t="9091" r="9091"/>
          <a:stretch/>
        </p:blipFill>
        <p:spPr>
          <a:xfrm>
            <a:off x="20" y="-1"/>
            <a:ext cx="12191980" cy="6857999"/>
          </a:xfrm>
          <a:prstGeom prst="rect">
            <a:avLst/>
          </a:prstGeom>
        </p:spPr>
      </p:pic>
      <p:sp>
        <p:nvSpPr>
          <p:cNvPr id="20" name="Rectangle 1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BCB3D9-30BB-4D4B-AD56-6C773803C58A}"/>
              </a:ext>
            </a:extLst>
          </p:cNvPr>
          <p:cNvSpPr>
            <a:spLocks noGrp="1"/>
          </p:cNvSpPr>
          <p:nvPr>
            <p:ph type="title"/>
          </p:nvPr>
        </p:nvSpPr>
        <p:spPr>
          <a:xfrm>
            <a:off x="774043" y="727626"/>
            <a:ext cx="4602152" cy="1718225"/>
          </a:xfrm>
        </p:spPr>
        <p:txBody>
          <a:bodyPr>
            <a:normAutofit/>
          </a:bodyPr>
          <a:lstStyle/>
          <a:p>
            <a:r>
              <a:rPr lang="en-US" sz="44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09C045D0-4C0C-422F-A98A-B18935059A55}"/>
              </a:ext>
            </a:extLst>
          </p:cNvPr>
          <p:cNvSpPr>
            <a:spLocks noGrp="1"/>
          </p:cNvSpPr>
          <p:nvPr>
            <p:ph idx="1"/>
          </p:nvPr>
        </p:nvSpPr>
        <p:spPr>
          <a:xfrm>
            <a:off x="774043" y="2538920"/>
            <a:ext cx="4602152" cy="3480066"/>
          </a:xfrm>
        </p:spPr>
        <p:txBody>
          <a:bodyPr>
            <a:normAutofit/>
          </a:bodyPr>
          <a:lstStyle/>
          <a:p>
            <a:r>
              <a:rPr lang="en-US" dirty="0">
                <a:latin typeface="Times New Roman" panose="02020603050405020304" pitchFamily="18" charset="0"/>
                <a:cs typeface="Times New Roman" panose="02020603050405020304" pitchFamily="18" charset="0"/>
              </a:rPr>
              <a:t>We used the R function </a:t>
            </a:r>
            <a:r>
              <a:rPr lang="en-US" dirty="0" err="1">
                <a:latin typeface="Times New Roman" panose="02020603050405020304" pitchFamily="18" charset="0"/>
                <a:cs typeface="Times New Roman" panose="02020603050405020304" pitchFamily="18" charset="0"/>
              </a:rPr>
              <a:t>lm</a:t>
            </a:r>
            <a:r>
              <a:rPr lang="en-US" dirty="0">
                <a:latin typeface="Times New Roman" panose="02020603050405020304" pitchFamily="18" charset="0"/>
                <a:cs typeface="Times New Roman" panose="02020603050405020304" pitchFamily="18" charset="0"/>
              </a:rPr>
              <a:t> to perform the linear regression analysis</a:t>
            </a: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lm</a:t>
            </a:r>
            <a:r>
              <a:rPr lang="en-US" dirty="0">
                <a:latin typeface="Times New Roman" panose="02020603050405020304" pitchFamily="18" charset="0"/>
                <a:cs typeface="Times New Roman" panose="02020603050405020304" pitchFamily="18" charset="0"/>
              </a:rPr>
              <a:t> function is a built-in r function</a:t>
            </a:r>
          </a:p>
          <a:p>
            <a:r>
              <a:rPr lang="en-US" dirty="0">
                <a:latin typeface="Times New Roman" panose="02020603050405020304" pitchFamily="18" charset="0"/>
                <a:cs typeface="Times New Roman" panose="02020603050405020304" pitchFamily="18" charset="0"/>
              </a:rPr>
              <a:t>After gaining the results of the</a:t>
            </a:r>
          </a:p>
          <a:p>
            <a:pPr marL="0" indent="0">
              <a:buNone/>
            </a:pPr>
            <a:r>
              <a:rPr lang="en-US" dirty="0">
                <a:latin typeface="Times New Roman" panose="02020603050405020304" pitchFamily="18" charset="0"/>
                <a:cs typeface="Times New Roman" panose="02020603050405020304" pitchFamily="18" charset="0"/>
              </a:rPr>
              <a:t>function we then analyzed it.</a:t>
            </a:r>
          </a:p>
        </p:txBody>
      </p:sp>
      <p:pic>
        <p:nvPicPr>
          <p:cNvPr id="7" name="Picture 6">
            <a:extLst>
              <a:ext uri="{FF2B5EF4-FFF2-40B4-BE49-F238E27FC236}">
                <a16:creationId xmlns:a16="http://schemas.microsoft.com/office/drawing/2014/main" id="{A388ECEE-E7CA-4D5D-A817-7E5DFB05BC4B}"/>
              </a:ext>
            </a:extLst>
          </p:cNvPr>
          <p:cNvPicPr>
            <a:picLocks noChangeAspect="1"/>
          </p:cNvPicPr>
          <p:nvPr/>
        </p:nvPicPr>
        <p:blipFill>
          <a:blip r:embed="rId3"/>
          <a:stretch>
            <a:fillRect/>
          </a:stretch>
        </p:blipFill>
        <p:spPr>
          <a:xfrm>
            <a:off x="3680548" y="3588009"/>
            <a:ext cx="8511432" cy="1066000"/>
          </a:xfrm>
          <a:prstGeom prst="rect">
            <a:avLst/>
          </a:prstGeom>
        </p:spPr>
      </p:pic>
    </p:spTree>
    <p:extLst>
      <p:ext uri="{BB962C8B-B14F-4D97-AF65-F5344CB8AC3E}">
        <p14:creationId xmlns:p14="http://schemas.microsoft.com/office/powerpoint/2010/main" val="1581021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1">
            <a:extLst>
              <a:ext uri="{FF2B5EF4-FFF2-40B4-BE49-F238E27FC236}">
                <a16:creationId xmlns:a16="http://schemas.microsoft.com/office/drawing/2014/main" id="{60C1AD96-9E5C-404E-AE41-620A0CAAE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9" name="Rectangle 23">
            <a:extLst>
              <a:ext uri="{FF2B5EF4-FFF2-40B4-BE49-F238E27FC236}">
                <a16:creationId xmlns:a16="http://schemas.microsoft.com/office/drawing/2014/main" id="{C1BC96B7-D87D-4C65-9708-FF386D516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6" name="Picture 5" descr="Hexagonal background with blue neon lights">
            <a:extLst>
              <a:ext uri="{FF2B5EF4-FFF2-40B4-BE49-F238E27FC236}">
                <a16:creationId xmlns:a16="http://schemas.microsoft.com/office/drawing/2014/main" id="{A1954C0B-608E-48FD-8311-5D7377706518}"/>
              </a:ext>
            </a:extLst>
          </p:cNvPr>
          <p:cNvPicPr>
            <a:picLocks noChangeAspect="1"/>
          </p:cNvPicPr>
          <p:nvPr/>
        </p:nvPicPr>
        <p:blipFill rotWithShape="1">
          <a:blip r:embed="rId2"/>
          <a:srcRect l="24851" r="25150"/>
          <a:stretch/>
        </p:blipFill>
        <p:spPr>
          <a:xfrm>
            <a:off x="20" y="10"/>
            <a:ext cx="12191980" cy="6857990"/>
          </a:xfrm>
          <a:prstGeom prst="rect">
            <a:avLst/>
          </a:prstGeom>
        </p:spPr>
      </p:pic>
      <p:pic>
        <p:nvPicPr>
          <p:cNvPr id="21" name="Picture 20">
            <a:extLst>
              <a:ext uri="{FF2B5EF4-FFF2-40B4-BE49-F238E27FC236}">
                <a16:creationId xmlns:a16="http://schemas.microsoft.com/office/drawing/2014/main" id="{BB2CF74A-1FD0-4E87-8470-D5DDB6F0DDBD}"/>
              </a:ext>
            </a:extLst>
          </p:cNvPr>
          <p:cNvPicPr>
            <a:picLocks noChangeAspect="1"/>
          </p:cNvPicPr>
          <p:nvPr/>
        </p:nvPicPr>
        <p:blipFill>
          <a:blip r:embed="rId3"/>
          <a:stretch>
            <a:fillRect/>
          </a:stretch>
        </p:blipFill>
        <p:spPr>
          <a:xfrm>
            <a:off x="3703448" y="-10"/>
            <a:ext cx="7186075" cy="6858000"/>
          </a:xfrm>
          <a:prstGeom prst="rect">
            <a:avLst/>
          </a:prstGeom>
        </p:spPr>
      </p:pic>
      <p:sp>
        <p:nvSpPr>
          <p:cNvPr id="12" name="TextBox 11">
            <a:extLst>
              <a:ext uri="{FF2B5EF4-FFF2-40B4-BE49-F238E27FC236}">
                <a16:creationId xmlns:a16="http://schemas.microsoft.com/office/drawing/2014/main" id="{59AAE274-FD84-4FF9-8CCA-05729587C215}"/>
              </a:ext>
            </a:extLst>
          </p:cNvPr>
          <p:cNvSpPr txBox="1"/>
          <p:nvPr/>
        </p:nvSpPr>
        <p:spPr>
          <a:xfrm>
            <a:off x="500063" y="804863"/>
            <a:ext cx="2695575" cy="830997"/>
          </a:xfrm>
          <a:prstGeom prst="rect">
            <a:avLst/>
          </a:prstGeom>
          <a:solidFill>
            <a:schemeClr val="accent6">
              <a:lumMod val="20000"/>
              <a:lumOff val="80000"/>
            </a:schemeClr>
          </a:solidFill>
          <a:ln>
            <a:solidFill>
              <a:schemeClr val="bg1"/>
            </a:solidFill>
          </a:ln>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556903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0000"/>
                <a:shade val="100000"/>
                <a:satMod val="300000"/>
              </a:schemeClr>
            </a:gs>
            <a:gs pos="100000">
              <a:schemeClr val="bg2">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08D8648-8D4B-4942-9B18-2D7F69A6A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7" descr="Hexagonal background with blue neon lights">
            <a:extLst>
              <a:ext uri="{FF2B5EF4-FFF2-40B4-BE49-F238E27FC236}">
                <a16:creationId xmlns:a16="http://schemas.microsoft.com/office/drawing/2014/main" id="{E13D7037-3DCE-42AE-A7E6-09555F5DF79F}"/>
              </a:ext>
            </a:extLst>
          </p:cNvPr>
          <p:cNvPicPr>
            <a:picLocks noChangeAspect="1"/>
          </p:cNvPicPr>
          <p:nvPr/>
        </p:nvPicPr>
        <p:blipFill rotWithShape="1">
          <a:blip r:embed="rId2">
            <a:duotone>
              <a:prstClr val="black"/>
              <a:schemeClr val="tx2">
                <a:tint val="45000"/>
                <a:satMod val="400000"/>
              </a:schemeClr>
            </a:duotone>
            <a:alphaModFix amt="85000"/>
          </a:blip>
          <a:srcRect t="9091" r="9091"/>
          <a:stretch/>
        </p:blipFill>
        <p:spPr>
          <a:xfrm>
            <a:off x="1" y="10"/>
            <a:ext cx="12191999" cy="6857989"/>
          </a:xfrm>
          <a:prstGeom prst="rect">
            <a:avLst/>
          </a:prstGeom>
        </p:spPr>
      </p:pic>
      <p:sp>
        <p:nvSpPr>
          <p:cNvPr id="15" name="Rectangle 14">
            <a:extLst>
              <a:ext uri="{FF2B5EF4-FFF2-40B4-BE49-F238E27FC236}">
                <a16:creationId xmlns:a16="http://schemas.microsoft.com/office/drawing/2014/main" id="{AE5867F1-48B9-435A-ABFE-A00128240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2">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BDADDF0F-63A7-4A0D-8CD6-1321F9DCE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096C4B-AA99-4549-8B97-8E3AEA08D283}"/>
              </a:ext>
            </a:extLst>
          </p:cNvPr>
          <p:cNvSpPr>
            <a:spLocks noGrp="1"/>
          </p:cNvSpPr>
          <p:nvPr>
            <p:ph type="title"/>
          </p:nvPr>
        </p:nvSpPr>
        <p:spPr>
          <a:xfrm>
            <a:off x="868680" y="642594"/>
            <a:ext cx="6281928" cy="1746504"/>
          </a:xfrm>
        </p:spPr>
        <p:txBody>
          <a:bodyPr>
            <a:normAutofit/>
          </a:bodyPr>
          <a:lstStyle/>
          <a:p>
            <a:r>
              <a:rPr lang="en-US">
                <a:solidFill>
                  <a:schemeClr val="tx1">
                    <a:lumMod val="75000"/>
                    <a:lumOff val="25000"/>
                  </a:schemeClr>
                </a:solidFill>
                <a:latin typeface="Times New Roman" panose="02020603050405020304" pitchFamily="18" charset="0"/>
                <a:cs typeface="Times New Roman" panose="02020603050405020304" pitchFamily="18" charset="0"/>
              </a:rPr>
              <a:t>Results</a:t>
            </a:r>
          </a:p>
        </p:txBody>
      </p:sp>
      <p:sp>
        <p:nvSpPr>
          <p:cNvPr id="7" name="Content Placeholder 6">
            <a:extLst>
              <a:ext uri="{FF2B5EF4-FFF2-40B4-BE49-F238E27FC236}">
                <a16:creationId xmlns:a16="http://schemas.microsoft.com/office/drawing/2014/main" id="{EE7C019D-23C9-474A-94B3-738D0AC89381}"/>
              </a:ext>
            </a:extLst>
          </p:cNvPr>
          <p:cNvSpPr>
            <a:spLocks noGrp="1"/>
          </p:cNvSpPr>
          <p:nvPr>
            <p:ph idx="1"/>
          </p:nvPr>
        </p:nvSpPr>
        <p:spPr>
          <a:xfrm>
            <a:off x="868680" y="2389098"/>
            <a:ext cx="6281928" cy="3645942"/>
          </a:xfrm>
        </p:spPr>
        <p:txBody>
          <a:bodyPr>
            <a:norm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One important thing to remember about our results is about nonsignificant results</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Nonsignificant results don’t disprove the hypothesis or prove it they simply state that the data could not prove the hypothesis</a:t>
            </a:r>
          </a:p>
        </p:txBody>
      </p:sp>
    </p:spTree>
    <p:extLst>
      <p:ext uri="{BB962C8B-B14F-4D97-AF65-F5344CB8AC3E}">
        <p14:creationId xmlns:p14="http://schemas.microsoft.com/office/powerpoint/2010/main" val="318335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DF965069-28D0-41EE-BB17-02102C4BDD24}"/>
              </a:ext>
            </a:extLst>
          </p:cNvPr>
          <p:cNvPicPr>
            <a:picLocks noChangeAspect="1"/>
          </p:cNvPicPr>
          <p:nvPr/>
        </p:nvPicPr>
        <p:blipFill rotWithShape="1">
          <a:blip r:embed="rId2"/>
          <a:srcRect l="23634" r="23933"/>
          <a:stretch/>
        </p:blipFill>
        <p:spPr>
          <a:xfrm>
            <a:off x="20" y="10"/>
            <a:ext cx="6392647" cy="6857990"/>
          </a:xfrm>
          <a:prstGeom prst="rect">
            <a:avLst/>
          </a:prstGeom>
        </p:spPr>
      </p:pic>
      <p:sp>
        <p:nvSpPr>
          <p:cNvPr id="11" name="Rectangle 10">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4B669-500F-405A-BB25-01729F2CFFEF}"/>
              </a:ext>
            </a:extLst>
          </p:cNvPr>
          <p:cNvSpPr>
            <a:spLocks noGrp="1"/>
          </p:cNvSpPr>
          <p:nvPr>
            <p:ph type="title"/>
          </p:nvPr>
        </p:nvSpPr>
        <p:spPr>
          <a:xfrm>
            <a:off x="7064082" y="642594"/>
            <a:ext cx="4472921" cy="1371600"/>
          </a:xfrm>
        </p:spPr>
        <p:txBody>
          <a:bodyPr>
            <a:normAutofit/>
          </a:bodyPr>
          <a:lstStyle/>
          <a:p>
            <a:r>
              <a:rPr lang="en-US" dirty="0">
                <a:latin typeface="Times New Roman" panose="02020603050405020304" pitchFamily="18" charset="0"/>
                <a:cs typeface="Times New Roman" panose="02020603050405020304" pitchFamily="18" charset="0"/>
              </a:rPr>
              <a:t>Implications</a:t>
            </a:r>
          </a:p>
        </p:txBody>
      </p:sp>
      <p:sp>
        <p:nvSpPr>
          <p:cNvPr id="3" name="Content Placeholder 2">
            <a:extLst>
              <a:ext uri="{FF2B5EF4-FFF2-40B4-BE49-F238E27FC236}">
                <a16:creationId xmlns:a16="http://schemas.microsoft.com/office/drawing/2014/main" id="{C18A3746-7224-4730-B032-94B98CDADECC}"/>
              </a:ext>
            </a:extLst>
          </p:cNvPr>
          <p:cNvSpPr>
            <a:spLocks noGrp="1"/>
          </p:cNvSpPr>
          <p:nvPr>
            <p:ph idx="1"/>
          </p:nvPr>
        </p:nvSpPr>
        <p:spPr>
          <a:xfrm>
            <a:off x="7064082" y="2103120"/>
            <a:ext cx="4472922" cy="3931920"/>
          </a:xfrm>
        </p:spPr>
        <p:txBody>
          <a:bodyPr>
            <a:normAutofit/>
          </a:bodyPr>
          <a:lstStyle/>
          <a:p>
            <a:r>
              <a:rPr lang="en-US" dirty="0">
                <a:latin typeface="Times New Roman" panose="02020603050405020304" pitchFamily="18" charset="0"/>
                <a:cs typeface="Times New Roman" panose="02020603050405020304" pitchFamily="18" charset="0"/>
              </a:rPr>
              <a:t>What the results show us is that more data and testing is needed.</a:t>
            </a:r>
          </a:p>
          <a:p>
            <a:r>
              <a:rPr lang="en-US" dirty="0">
                <a:latin typeface="Times New Roman" panose="02020603050405020304" pitchFamily="18" charset="0"/>
                <a:cs typeface="Times New Roman" panose="02020603050405020304" pitchFamily="18" charset="0"/>
              </a:rPr>
              <a:t>Since the results are nonsignificant follow up research would be beneficial to the research project</a:t>
            </a:r>
          </a:p>
        </p:txBody>
      </p:sp>
    </p:spTree>
    <p:extLst>
      <p:ext uri="{BB962C8B-B14F-4D97-AF65-F5344CB8AC3E}">
        <p14:creationId xmlns:p14="http://schemas.microsoft.com/office/powerpoint/2010/main" val="1956148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E8DCF4CC-8053-40C7-8906-54AE373DFBC0}"/>
              </a:ext>
            </a:extLst>
          </p:cNvPr>
          <p:cNvPicPr>
            <a:picLocks noChangeAspect="1"/>
          </p:cNvPicPr>
          <p:nvPr/>
        </p:nvPicPr>
        <p:blipFill rotWithShape="1">
          <a:blip r:embed="rId2"/>
          <a:srcRect t="9091" r="9091"/>
          <a:stretch/>
        </p:blipFill>
        <p:spPr>
          <a:xfrm>
            <a:off x="1" y="10"/>
            <a:ext cx="12191999" cy="6857989"/>
          </a:xfrm>
          <a:prstGeom prst="rect">
            <a:avLst/>
          </a:prstGeom>
        </p:spPr>
      </p:pic>
      <p:sp>
        <p:nvSpPr>
          <p:cNvPr id="11" name="Rectangle 10">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8F755-E9CB-4DD1-B4F6-DA98825147B6}"/>
              </a:ext>
            </a:extLst>
          </p:cNvPr>
          <p:cNvSpPr>
            <a:spLocks noGrp="1"/>
          </p:cNvSpPr>
          <p:nvPr>
            <p:ph type="title"/>
          </p:nvPr>
        </p:nvSpPr>
        <p:spPr>
          <a:xfrm>
            <a:off x="774043" y="727626"/>
            <a:ext cx="4602152" cy="1718225"/>
          </a:xfrm>
        </p:spPr>
        <p:txBody>
          <a:bodyPr>
            <a:normAutofit/>
          </a:bodyPr>
          <a:lstStyle/>
          <a:p>
            <a:r>
              <a:rPr lang="en-US" sz="44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C40B064-E568-4B62-8236-31FEC0C96FAB}"/>
              </a:ext>
            </a:extLst>
          </p:cNvPr>
          <p:cNvSpPr>
            <a:spLocks noGrp="1"/>
          </p:cNvSpPr>
          <p:nvPr>
            <p:ph idx="1"/>
          </p:nvPr>
        </p:nvSpPr>
        <p:spPr>
          <a:xfrm>
            <a:off x="774043" y="2538920"/>
            <a:ext cx="4602152" cy="3480066"/>
          </a:xfrm>
        </p:spPr>
        <p:txBody>
          <a:bodyPr>
            <a:normAutofit/>
          </a:bodyPr>
          <a:lstStyle/>
          <a:p>
            <a:r>
              <a:rPr lang="en-US" dirty="0">
                <a:latin typeface="Times New Roman" panose="02020603050405020304" pitchFamily="18" charset="0"/>
                <a:cs typeface="Times New Roman" panose="02020603050405020304" pitchFamily="18" charset="0"/>
              </a:rPr>
              <a:t>The main conclusion from our study is that we are unable to prove or reject the null hypothesis of Weather affecting attendance for MLB games based on the analysis that we ran.</a:t>
            </a:r>
          </a:p>
        </p:txBody>
      </p:sp>
    </p:spTree>
    <p:extLst>
      <p:ext uri="{BB962C8B-B14F-4D97-AF65-F5344CB8AC3E}">
        <p14:creationId xmlns:p14="http://schemas.microsoft.com/office/powerpoint/2010/main" val="913849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B10199A4-50EE-4D2E-8863-4A05EFED9467}"/>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43DC72F-5A89-43D3-B16A-22F7FDA3DDC5}"/>
              </a:ext>
            </a:extLst>
          </p:cNvPr>
          <p:cNvSpPr>
            <a:spLocks noGrp="1"/>
          </p:cNvSpPr>
          <p:nvPr>
            <p:ph type="title"/>
          </p:nvPr>
        </p:nvSpPr>
        <p:spPr>
          <a:xfrm>
            <a:off x="1066800" y="642594"/>
            <a:ext cx="10058400" cy="1371600"/>
          </a:xfrm>
        </p:spPr>
        <p:txBody>
          <a:bodyPr>
            <a:normAutofit/>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B810046-B8F9-478F-A4F1-7C57F42FF704}"/>
              </a:ext>
            </a:extLst>
          </p:cNvPr>
          <p:cNvSpPr>
            <a:spLocks noGrp="1"/>
          </p:cNvSpPr>
          <p:nvPr>
            <p:ph idx="1"/>
          </p:nvPr>
        </p:nvSpPr>
        <p:spPr>
          <a:xfrm>
            <a:off x="1066800" y="2103120"/>
            <a:ext cx="10058400" cy="3849624"/>
          </a:xfrm>
        </p:spPr>
        <p:txBody>
          <a:bodyPr>
            <a:normAutofit/>
          </a:bodyPr>
          <a:lstStyle/>
          <a:p>
            <a:r>
              <a:rPr lang="en-US" b="0" i="1" dirty="0">
                <a:effectLst/>
                <a:latin typeface="Times New Roman" panose="02020603050405020304" pitchFamily="18" charset="0"/>
                <a:cs typeface="Times New Roman" panose="02020603050405020304" pitchFamily="18" charset="0"/>
              </a:rPr>
              <a:t>Atlanta, GA Weather History | Weather Underground</a:t>
            </a:r>
            <a:r>
              <a:rPr lang="en-US" b="0" i="0" dirty="0">
                <a:effectLst/>
                <a:latin typeface="Times New Roman" panose="02020603050405020304" pitchFamily="18" charset="0"/>
                <a:cs typeface="Times New Roman" panose="02020603050405020304" pitchFamily="18" charset="0"/>
              </a:rPr>
              <a:t>. Wunderground.com. (2021). </a:t>
            </a:r>
            <a:r>
              <a:rPr lang="en-US" b="0" i="1"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hlinkClick r:id="rId3"/>
              </a:rPr>
              <a:t>https://www.wunderground.com/history/monthly/KATL/date/2019-4</a:t>
            </a:r>
            <a:r>
              <a:rPr lang="en-US" b="0" i="0" dirty="0">
                <a:effectLst/>
                <a:latin typeface="Times New Roman" panose="02020603050405020304" pitchFamily="18" charset="0"/>
                <a:cs typeface="Times New Roman" panose="02020603050405020304" pitchFamily="18" charset="0"/>
              </a:rPr>
              <a:t>.</a:t>
            </a:r>
          </a:p>
          <a:p>
            <a:r>
              <a:rPr lang="en-US" i="1" dirty="0">
                <a:effectLst/>
                <a:latin typeface="Times New Roman" panose="02020603050405020304" pitchFamily="18" charset="0"/>
                <a:cs typeface="Times New Roman" panose="02020603050405020304" pitchFamily="18" charset="0"/>
              </a:rPr>
              <a:t>2019 Atlanta Braves Schedule</a:t>
            </a:r>
            <a:r>
              <a:rPr lang="en-US" dirty="0">
                <a:effectLst/>
                <a:latin typeface="Times New Roman" panose="02020603050405020304" pitchFamily="18" charset="0"/>
                <a:cs typeface="Times New Roman" panose="02020603050405020304" pitchFamily="18" charset="0"/>
              </a:rPr>
              <a:t>. Baseball Reference. (2021). </a:t>
            </a:r>
            <a:r>
              <a:rPr lang="en-US" dirty="0">
                <a:effectLst/>
                <a:latin typeface="Times New Roman" panose="02020603050405020304" pitchFamily="18" charset="0"/>
                <a:cs typeface="Times New Roman" panose="02020603050405020304" pitchFamily="18" charset="0"/>
                <a:hlinkClick r:id="rId4"/>
              </a:rPr>
              <a:t>https://www.baseball-reference.com/teams/ATL/2019-schedule-scores.shtml</a:t>
            </a:r>
            <a:r>
              <a:rPr lang="en-US" dirty="0">
                <a:effectLst/>
                <a:latin typeface="Times New Roman" panose="02020603050405020304" pitchFamily="18" charset="0"/>
                <a:cs typeface="Times New Roman" panose="02020603050405020304" pitchFamily="18" charset="0"/>
              </a:rPr>
              <a:t>. </a:t>
            </a:r>
          </a:p>
          <a:p>
            <a:r>
              <a:rPr lang="en-US" b="0" i="0" dirty="0">
                <a:effectLst/>
                <a:latin typeface="Times New Roman" panose="02020603050405020304" pitchFamily="18" charset="0"/>
                <a:cs typeface="Times New Roman" panose="02020603050405020304" pitchFamily="18" charset="0"/>
              </a:rPr>
              <a:t>Ge, Q., Humphreys, B. R., &amp; Zhou, K. (2020). Are fair weather fans affected by weather? Rainfall, habit formation, and live game attendance. </a:t>
            </a:r>
            <a:r>
              <a:rPr lang="en-US" b="0" i="1" dirty="0">
                <a:effectLst/>
                <a:latin typeface="Times New Roman" panose="02020603050405020304" pitchFamily="18" charset="0"/>
                <a:cs typeface="Times New Roman" panose="02020603050405020304" pitchFamily="18" charset="0"/>
              </a:rPr>
              <a:t>Journal of Sports Economics</a:t>
            </a:r>
            <a:r>
              <a:rPr lang="en-US" b="0" i="0" dirty="0">
                <a:effectLst/>
                <a:latin typeface="Times New Roman" panose="02020603050405020304" pitchFamily="18" charset="0"/>
                <a:cs typeface="Times New Roman" panose="02020603050405020304" pitchFamily="18" charset="0"/>
              </a:rPr>
              <a:t>, </a:t>
            </a:r>
            <a:r>
              <a:rPr lang="en-US" b="0" i="1" dirty="0">
                <a:effectLst/>
                <a:latin typeface="Times New Roman" panose="02020603050405020304" pitchFamily="18" charset="0"/>
                <a:cs typeface="Times New Roman" panose="02020603050405020304" pitchFamily="18" charset="0"/>
              </a:rPr>
              <a:t>21</a:t>
            </a:r>
            <a:r>
              <a:rPr lang="en-US" b="0" i="0" dirty="0">
                <a:effectLst/>
                <a:latin typeface="Times New Roman" panose="02020603050405020304" pitchFamily="18" charset="0"/>
                <a:cs typeface="Times New Roman" panose="02020603050405020304" pitchFamily="18" charset="0"/>
              </a:rPr>
              <a:t>(3), 304-322.</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14775601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6">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310C5425-D260-4F4D-B2AB-3757BD348EEF}"/>
              </a:ext>
            </a:extLst>
          </p:cNvPr>
          <p:cNvPicPr>
            <a:picLocks noChangeAspect="1"/>
          </p:cNvPicPr>
          <p:nvPr/>
        </p:nvPicPr>
        <p:blipFill rotWithShape="1">
          <a:blip r:embed="rId2"/>
          <a:srcRect t="9091" r="9091"/>
          <a:stretch/>
        </p:blipFill>
        <p:spPr>
          <a:xfrm>
            <a:off x="20" y="10"/>
            <a:ext cx="12191980" cy="6857990"/>
          </a:xfrm>
          <a:prstGeom prst="rect">
            <a:avLst/>
          </a:prstGeom>
        </p:spPr>
      </p:pic>
      <p:sp>
        <p:nvSpPr>
          <p:cNvPr id="33" name="Rectangle 28">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DA5A7-A171-4707-829F-3228B5E5B13B}"/>
              </a:ext>
            </a:extLst>
          </p:cNvPr>
          <p:cNvSpPr>
            <a:spLocks noGrp="1"/>
          </p:cNvSpPr>
          <p:nvPr>
            <p:ph type="title"/>
          </p:nvPr>
        </p:nvSpPr>
        <p:spPr>
          <a:xfrm>
            <a:off x="774043" y="727626"/>
            <a:ext cx="4602152" cy="1718225"/>
          </a:xfrm>
        </p:spPr>
        <p:txBody>
          <a:bodyPr>
            <a:normAutofit/>
          </a:bodyPr>
          <a:lstStyle/>
          <a:p>
            <a:r>
              <a:rPr lang="en-US" sz="440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B3B61305-F2A4-43DC-BEEC-7F82D5CAC2C5}"/>
              </a:ext>
            </a:extLst>
          </p:cNvPr>
          <p:cNvSpPr>
            <a:spLocks noGrp="1"/>
          </p:cNvSpPr>
          <p:nvPr>
            <p:ph idx="1"/>
          </p:nvPr>
        </p:nvSpPr>
        <p:spPr>
          <a:xfrm>
            <a:off x="774043" y="2538920"/>
            <a:ext cx="4602152" cy="3480066"/>
          </a:xfrm>
        </p:spPr>
        <p:txBody>
          <a:bodyPr>
            <a:normAutofit/>
          </a:bodyPr>
          <a:lstStyle/>
          <a:p>
            <a:r>
              <a:rPr lang="en-US" dirty="0">
                <a:latin typeface="Times New Roman" panose="02020603050405020304" pitchFamily="18" charset="0"/>
                <a:cs typeface="Times New Roman" panose="02020603050405020304" pitchFamily="18" charset="0"/>
              </a:rPr>
              <a:t>Weather has always been seen as a factor affecting attendance to sports games.</a:t>
            </a:r>
          </a:p>
          <a:p>
            <a:r>
              <a:rPr lang="en-US" dirty="0">
                <a:latin typeface="Times New Roman" panose="02020603050405020304" pitchFamily="18" charset="0"/>
                <a:cs typeface="Times New Roman" panose="02020603050405020304" pitchFamily="18" charset="0"/>
              </a:rPr>
              <a:t>In this project we decided to use Linear regression to test that hypothesis.</a:t>
            </a:r>
          </a:p>
          <a:p>
            <a:r>
              <a:rPr lang="en-US" dirty="0">
                <a:latin typeface="Times New Roman" panose="02020603050405020304" pitchFamily="18" charset="0"/>
                <a:cs typeface="Times New Roman" panose="02020603050405020304" pitchFamily="18" charset="0"/>
              </a:rPr>
              <a:t>I will be using the Atlanta Braves as the team to take the attendance from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03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AAAFD1B6-C5D6-4B45-8F92-BE1166E25AEE}"/>
              </a:ext>
            </a:extLst>
          </p:cNvPr>
          <p:cNvPicPr>
            <a:picLocks noChangeAspect="1"/>
          </p:cNvPicPr>
          <p:nvPr/>
        </p:nvPicPr>
        <p:blipFill rotWithShape="1">
          <a:blip r:embed="rId2"/>
          <a:srcRect l="9091" t="6007" b="3084"/>
          <a:stretch/>
        </p:blipFill>
        <p:spPr>
          <a:xfrm>
            <a:off x="20" y="-1"/>
            <a:ext cx="12191980" cy="6857999"/>
          </a:xfrm>
          <a:prstGeom prst="rect">
            <a:avLst/>
          </a:prstGeom>
        </p:spPr>
      </p:pic>
      <p:sp>
        <p:nvSpPr>
          <p:cNvPr id="57" name="Rectangle 56">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6CCF55-E9F0-497D-8167-ADB0D1AD203F}"/>
              </a:ext>
            </a:extLst>
          </p:cNvPr>
          <p:cNvSpPr>
            <a:spLocks noGrp="1"/>
          </p:cNvSpPr>
          <p:nvPr>
            <p:ph type="title"/>
          </p:nvPr>
        </p:nvSpPr>
        <p:spPr>
          <a:xfrm>
            <a:off x="6846137" y="727626"/>
            <a:ext cx="4602152" cy="1718225"/>
          </a:xfrm>
        </p:spPr>
        <p:txBody>
          <a:bodyPr>
            <a:normAutofit/>
          </a:bodyPr>
          <a:lstStyle/>
          <a:p>
            <a:r>
              <a:rPr lang="en-US" sz="440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74977E1-B987-46B9-8894-0CEF8852B49B}"/>
              </a:ext>
            </a:extLst>
          </p:cNvPr>
          <p:cNvSpPr>
            <a:spLocks noGrp="1"/>
          </p:cNvSpPr>
          <p:nvPr>
            <p:ph idx="1"/>
          </p:nvPr>
        </p:nvSpPr>
        <p:spPr>
          <a:xfrm>
            <a:off x="6846137" y="2538920"/>
            <a:ext cx="4602152" cy="3480066"/>
          </a:xfrm>
        </p:spPr>
        <p:txBody>
          <a:bodyPr>
            <a:normAutofit/>
          </a:bodyPr>
          <a:lstStyle/>
          <a:p>
            <a:r>
              <a:rPr lang="en-US" dirty="0">
                <a:latin typeface="Times New Roman" panose="02020603050405020304" pitchFamily="18" charset="0"/>
                <a:cs typeface="Times New Roman" panose="02020603050405020304" pitchFamily="18" charset="0"/>
              </a:rPr>
              <a:t>Weather is seen as an important factor regarding sport events</a:t>
            </a:r>
          </a:p>
          <a:p>
            <a:r>
              <a:rPr lang="en-US" dirty="0">
                <a:latin typeface="Times New Roman" panose="02020603050405020304" pitchFamily="18" charset="0"/>
                <a:cs typeface="Times New Roman" panose="02020603050405020304" pitchFamily="18" charset="0"/>
              </a:rPr>
              <a:t>This project is aiming to truly see if weather is a significant factor through statistical means</a:t>
            </a:r>
          </a:p>
          <a:p>
            <a:r>
              <a:rPr lang="en-US" dirty="0">
                <a:latin typeface="Times New Roman" panose="02020603050405020304" pitchFamily="18" charset="0"/>
                <a:cs typeface="Times New Roman" panose="02020603050405020304" pitchFamily="18" charset="0"/>
              </a:rPr>
              <a:t>It is important for the MLB and its managers to know just how weather affects the events</a:t>
            </a:r>
          </a:p>
          <a:p>
            <a:r>
              <a:rPr lang="en-US" dirty="0">
                <a:latin typeface="Times New Roman" panose="02020603050405020304" pitchFamily="18" charset="0"/>
                <a:cs typeface="Times New Roman" panose="02020603050405020304" pitchFamily="18" charset="0"/>
              </a:rPr>
              <a:t>With the knowledge of how weather affects attendance the MLB will be able to plan accordingly</a:t>
            </a:r>
          </a:p>
        </p:txBody>
      </p:sp>
    </p:spTree>
    <p:extLst>
      <p:ext uri="{BB962C8B-B14F-4D97-AF65-F5344CB8AC3E}">
        <p14:creationId xmlns:p14="http://schemas.microsoft.com/office/powerpoint/2010/main" val="262232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C672E6D7-5744-4DFC-AC3A-FA4FB9F131FC}"/>
              </a:ext>
            </a:extLst>
          </p:cNvPr>
          <p:cNvPicPr>
            <a:picLocks noChangeAspect="1"/>
          </p:cNvPicPr>
          <p:nvPr/>
        </p:nvPicPr>
        <p:blipFill rotWithShape="1">
          <a:blip r:embed="rId2"/>
          <a:srcRect t="9091" r="9091"/>
          <a:stretch/>
        </p:blipFill>
        <p:spPr>
          <a:xfrm>
            <a:off x="-38080" y="38110"/>
            <a:ext cx="12191980" cy="6857990"/>
          </a:xfrm>
          <a:prstGeom prst="rect">
            <a:avLst/>
          </a:prstGeom>
        </p:spPr>
      </p:pic>
      <p:sp>
        <p:nvSpPr>
          <p:cNvPr id="11" name="Rectangle 10">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C98D89-6B8D-4764-A71E-F0DCB487E598}"/>
              </a:ext>
            </a:extLst>
          </p:cNvPr>
          <p:cNvSpPr>
            <a:spLocks noGrp="1"/>
          </p:cNvSpPr>
          <p:nvPr>
            <p:ph type="title"/>
          </p:nvPr>
        </p:nvSpPr>
        <p:spPr>
          <a:xfrm>
            <a:off x="774043" y="727626"/>
            <a:ext cx="4602152" cy="1718225"/>
          </a:xfrm>
        </p:spPr>
        <p:txBody>
          <a:bodyPr>
            <a:normAutofit/>
          </a:bodyPr>
          <a:lstStyle/>
          <a:p>
            <a:r>
              <a:rPr lang="en-US" sz="4400"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0CFDDA9B-7285-4666-B623-A057AA4DAE8F}"/>
              </a:ext>
            </a:extLst>
          </p:cNvPr>
          <p:cNvSpPr>
            <a:spLocks noGrp="1"/>
          </p:cNvSpPr>
          <p:nvPr>
            <p:ph idx="1"/>
          </p:nvPr>
        </p:nvSpPr>
        <p:spPr>
          <a:xfrm>
            <a:off x="774043" y="2538920"/>
            <a:ext cx="4602152" cy="3480066"/>
          </a:xfrm>
        </p:spPr>
        <p:txBody>
          <a:bodyPr>
            <a:normAutofit/>
          </a:bodyPr>
          <a:lstStyle/>
          <a:p>
            <a:r>
              <a:rPr lang="en-US" dirty="0">
                <a:latin typeface="Times New Roman" panose="02020603050405020304" pitchFamily="18" charset="0"/>
                <a:cs typeface="Times New Roman" panose="02020603050405020304" pitchFamily="18" charset="0"/>
              </a:rPr>
              <a:t>The Major League Baseball or the MLB is a popular sports league in America that plays its games either in a dome or outside in a stadium or park</a:t>
            </a:r>
          </a:p>
          <a:p>
            <a:r>
              <a:rPr lang="en-US" dirty="0">
                <a:latin typeface="Times New Roman" panose="02020603050405020304" pitchFamily="18" charset="0"/>
                <a:cs typeface="Times New Roman" panose="02020603050405020304" pitchFamily="18" charset="0"/>
              </a:rPr>
              <a:t>Some prior research was done regarding this subject by Q. Ge, and they concluded </a:t>
            </a:r>
            <a:r>
              <a:rPr lang="en-US">
                <a:latin typeface="Times New Roman" panose="02020603050405020304" pitchFamily="18" charset="0"/>
                <a:cs typeface="Times New Roman" panose="02020603050405020304" pitchFamily="18" charset="0"/>
              </a:rPr>
              <a:t>that weather could </a:t>
            </a:r>
            <a:r>
              <a:rPr lang="en-US" dirty="0">
                <a:latin typeface="Times New Roman" panose="02020603050405020304" pitchFamily="18" charset="0"/>
                <a:cs typeface="Times New Roman" panose="02020603050405020304" pitchFamily="18" charset="0"/>
              </a:rPr>
              <a:t>affect attendance however we will be expanding upon this by adding in more factors such as Wind Speed and Humidity.</a:t>
            </a:r>
          </a:p>
        </p:txBody>
      </p:sp>
    </p:spTree>
    <p:extLst>
      <p:ext uri="{BB962C8B-B14F-4D97-AF65-F5344CB8AC3E}">
        <p14:creationId xmlns:p14="http://schemas.microsoft.com/office/powerpoint/2010/main" val="1558026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C672E6D7-5744-4DFC-AC3A-FA4FB9F131FC}"/>
              </a:ext>
            </a:extLst>
          </p:cNvPr>
          <p:cNvPicPr>
            <a:picLocks noChangeAspect="1"/>
          </p:cNvPicPr>
          <p:nvPr/>
        </p:nvPicPr>
        <p:blipFill rotWithShape="1">
          <a:blip r:embed="rId2"/>
          <a:srcRect t="9091" r="9091"/>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C98D89-6B8D-4764-A71E-F0DCB487E598}"/>
              </a:ext>
            </a:extLst>
          </p:cNvPr>
          <p:cNvSpPr>
            <a:spLocks noGrp="1"/>
          </p:cNvSpPr>
          <p:nvPr>
            <p:ph type="title"/>
          </p:nvPr>
        </p:nvSpPr>
        <p:spPr>
          <a:xfrm>
            <a:off x="774043" y="727626"/>
            <a:ext cx="4602152" cy="1718225"/>
          </a:xfrm>
        </p:spPr>
        <p:txBody>
          <a:bodyPr>
            <a:normAutofit/>
          </a:bodyPr>
          <a:lstStyle/>
          <a:p>
            <a:r>
              <a:rPr lang="en-US" sz="4400"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0CFDDA9B-7285-4666-B623-A057AA4DAE8F}"/>
              </a:ext>
            </a:extLst>
          </p:cNvPr>
          <p:cNvSpPr>
            <a:spLocks noGrp="1"/>
          </p:cNvSpPr>
          <p:nvPr>
            <p:ph idx="1"/>
          </p:nvPr>
        </p:nvSpPr>
        <p:spPr>
          <a:xfrm>
            <a:off x="774043" y="2538920"/>
            <a:ext cx="4602152" cy="3480066"/>
          </a:xfrm>
        </p:spPr>
        <p:txBody>
          <a:bodyPr>
            <a:normAutofit/>
          </a:bodyPr>
          <a:lstStyle/>
          <a:p>
            <a:r>
              <a:rPr lang="en-US" dirty="0">
                <a:latin typeface="Times New Roman" panose="02020603050405020304" pitchFamily="18" charset="0"/>
                <a:cs typeface="Times New Roman" panose="02020603050405020304" pitchFamily="18" charset="0"/>
              </a:rPr>
              <a:t>Attendance to MLB is important for the MLB because it will help determine ticket prices to attend the games</a:t>
            </a:r>
          </a:p>
          <a:p>
            <a:r>
              <a:rPr lang="en-US" dirty="0">
                <a:latin typeface="Times New Roman" panose="02020603050405020304" pitchFamily="18" charset="0"/>
                <a:cs typeface="Times New Roman" panose="02020603050405020304" pitchFamily="18" charset="0"/>
              </a:rPr>
              <a:t>This research question will also help provide data to help determine if it is economically viable for a team to build a dome stadium or an outdoor stadium.</a:t>
            </a:r>
          </a:p>
        </p:txBody>
      </p:sp>
    </p:spTree>
    <p:extLst>
      <p:ext uri="{BB962C8B-B14F-4D97-AF65-F5344CB8AC3E}">
        <p14:creationId xmlns:p14="http://schemas.microsoft.com/office/powerpoint/2010/main" val="378875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1FC4C069-4109-48F0-95F6-C197C35A7A36}"/>
              </a:ext>
            </a:extLst>
          </p:cNvPr>
          <p:cNvPicPr>
            <a:picLocks noChangeAspect="1"/>
          </p:cNvPicPr>
          <p:nvPr/>
        </p:nvPicPr>
        <p:blipFill rotWithShape="1">
          <a:blip r:embed="rId2"/>
          <a:srcRect t="9091" r="9091"/>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1EF38-7EC3-43A9-BB1D-F9B64E5BABC3}"/>
              </a:ext>
            </a:extLst>
          </p:cNvPr>
          <p:cNvSpPr>
            <a:spLocks noGrp="1"/>
          </p:cNvSpPr>
          <p:nvPr>
            <p:ph type="title"/>
          </p:nvPr>
        </p:nvSpPr>
        <p:spPr>
          <a:xfrm>
            <a:off x="774043" y="727626"/>
            <a:ext cx="4602152" cy="1718225"/>
          </a:xfrm>
        </p:spPr>
        <p:txBody>
          <a:bodyPr>
            <a:normAutofit/>
          </a:bodyPr>
          <a:lstStyle/>
          <a:p>
            <a:r>
              <a:rPr lang="en-US" sz="4400" dirty="0">
                <a:latin typeface="Times New Roman" panose="02020603050405020304" pitchFamily="18" charset="0"/>
                <a:cs typeface="Times New Roman" panose="02020603050405020304" pitchFamily="18" charset="0"/>
              </a:rPr>
              <a:t>Theory</a:t>
            </a:r>
          </a:p>
        </p:txBody>
      </p:sp>
      <p:sp>
        <p:nvSpPr>
          <p:cNvPr id="3" name="Content Placeholder 2">
            <a:extLst>
              <a:ext uri="{FF2B5EF4-FFF2-40B4-BE49-F238E27FC236}">
                <a16:creationId xmlns:a16="http://schemas.microsoft.com/office/drawing/2014/main" id="{A368799C-025E-435B-9364-BC0AFCD78B1B}"/>
              </a:ext>
            </a:extLst>
          </p:cNvPr>
          <p:cNvSpPr>
            <a:spLocks noGrp="1"/>
          </p:cNvSpPr>
          <p:nvPr>
            <p:ph idx="1"/>
          </p:nvPr>
        </p:nvSpPr>
        <p:spPr>
          <a:xfrm>
            <a:off x="774043" y="2538920"/>
            <a:ext cx="4602152" cy="3480066"/>
          </a:xfrm>
        </p:spPr>
        <p:txBody>
          <a:bodyPr>
            <a:normAutofit/>
          </a:bodyPr>
          <a:lstStyle/>
          <a:p>
            <a:r>
              <a:rPr lang="en-US" dirty="0">
                <a:latin typeface="Times New Roman" panose="02020603050405020304" pitchFamily="18" charset="0"/>
                <a:cs typeface="Times New Roman" panose="02020603050405020304" pitchFamily="18" charset="0"/>
              </a:rPr>
              <a:t>The hypothesis that this study will be testing is that weather factors do have a significant effect in determining attendance at Atlanta Braves Games.</a:t>
            </a:r>
          </a:p>
        </p:txBody>
      </p:sp>
    </p:spTree>
    <p:extLst>
      <p:ext uri="{BB962C8B-B14F-4D97-AF65-F5344CB8AC3E}">
        <p14:creationId xmlns:p14="http://schemas.microsoft.com/office/powerpoint/2010/main" val="71512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78AD7BF1-4FD3-454D-B6A6-C82BF874F7F7}"/>
              </a:ext>
            </a:extLst>
          </p:cNvPr>
          <p:cNvPicPr>
            <a:picLocks noChangeAspect="1"/>
          </p:cNvPicPr>
          <p:nvPr/>
        </p:nvPicPr>
        <p:blipFill rotWithShape="1">
          <a:blip r:embed="rId2"/>
          <a:srcRect l="9091" t="9091"/>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A9820-0393-4A05-85CC-789A07E90472}"/>
              </a:ext>
            </a:extLst>
          </p:cNvPr>
          <p:cNvSpPr>
            <a:spLocks noGrp="1"/>
          </p:cNvSpPr>
          <p:nvPr>
            <p:ph type="title"/>
          </p:nvPr>
        </p:nvSpPr>
        <p:spPr>
          <a:xfrm>
            <a:off x="6846137" y="727626"/>
            <a:ext cx="4602152" cy="1718225"/>
          </a:xfrm>
        </p:spPr>
        <p:txBody>
          <a:bodyPr>
            <a:normAutofit/>
          </a:bodyPr>
          <a:lstStyle/>
          <a:p>
            <a:r>
              <a:rPr lang="en-US" sz="4400" dirty="0">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424A28D9-5B8D-497C-AB48-CF768DA7632F}"/>
              </a:ext>
            </a:extLst>
          </p:cNvPr>
          <p:cNvSpPr>
            <a:spLocks noGrp="1"/>
          </p:cNvSpPr>
          <p:nvPr>
            <p:ph idx="1"/>
          </p:nvPr>
        </p:nvSpPr>
        <p:spPr>
          <a:xfrm>
            <a:off x="6846137" y="2538920"/>
            <a:ext cx="4602152" cy="3480066"/>
          </a:xfrm>
        </p:spPr>
        <p:txBody>
          <a:bodyPr>
            <a:normAutofit/>
          </a:bodyPr>
          <a:lstStyle/>
          <a:p>
            <a:r>
              <a:rPr lang="en-US" dirty="0">
                <a:latin typeface="Times New Roman" panose="02020603050405020304" pitchFamily="18" charset="0"/>
                <a:cs typeface="Times New Roman" panose="02020603050405020304" pitchFamily="18" charset="0"/>
              </a:rPr>
              <a:t>Our first data set is the Attendance data taken from Baseball Reference.</a:t>
            </a:r>
          </a:p>
          <a:p>
            <a:r>
              <a:rPr lang="en-US" dirty="0">
                <a:latin typeface="Times New Roman" panose="02020603050405020304" pitchFamily="18" charset="0"/>
                <a:cs typeface="Times New Roman" panose="02020603050405020304" pitchFamily="18" charset="0"/>
              </a:rPr>
              <a:t>This data set includes the Game-by-Game data necessary for conducting this analysis</a:t>
            </a:r>
          </a:p>
          <a:p>
            <a:r>
              <a:rPr lang="en-US" dirty="0">
                <a:latin typeface="Times New Roman" panose="02020603050405020304" pitchFamily="18" charset="0"/>
                <a:cs typeface="Times New Roman" panose="02020603050405020304" pitchFamily="18" charset="0"/>
              </a:rPr>
              <a:t>Our second data is the Weather Data set taken from Wunderground</a:t>
            </a:r>
          </a:p>
          <a:p>
            <a:r>
              <a:rPr lang="en-US" dirty="0">
                <a:latin typeface="Times New Roman" panose="02020603050405020304" pitchFamily="18" charset="0"/>
                <a:cs typeface="Times New Roman" panose="02020603050405020304" pitchFamily="18" charset="0"/>
              </a:rPr>
              <a:t>This data set includes the Weather Data needed to conduct Analysis</a:t>
            </a:r>
          </a:p>
          <a:p>
            <a:r>
              <a:rPr lang="en-US" dirty="0">
                <a:latin typeface="Times New Roman" panose="02020603050405020304" pitchFamily="18" charset="0"/>
                <a:cs typeface="Times New Roman" panose="02020603050405020304" pitchFamily="18" charset="0"/>
              </a:rPr>
              <a:t>Next this data came as excel which were loaded into R and cleaned then merged inside 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0B138C3-E8C1-4FF7-83FF-78AD4EE1FDA6}"/>
              </a:ext>
            </a:extLst>
          </p:cNvPr>
          <p:cNvPicPr>
            <a:picLocks noChangeAspect="1"/>
          </p:cNvPicPr>
          <p:nvPr/>
        </p:nvPicPr>
        <p:blipFill rotWithShape="1">
          <a:blip r:embed="rId3"/>
          <a:srcRect r="32258"/>
          <a:stretch/>
        </p:blipFill>
        <p:spPr>
          <a:xfrm>
            <a:off x="0" y="2127440"/>
            <a:ext cx="6805613" cy="3130360"/>
          </a:xfrm>
          <a:prstGeom prst="rect">
            <a:avLst/>
          </a:prstGeom>
        </p:spPr>
      </p:pic>
    </p:spTree>
    <p:extLst>
      <p:ext uri="{BB962C8B-B14F-4D97-AF65-F5344CB8AC3E}">
        <p14:creationId xmlns:p14="http://schemas.microsoft.com/office/powerpoint/2010/main" val="89237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D7E1F962-2CE1-463E-82A1-C616A165F37A}"/>
              </a:ext>
            </a:extLst>
          </p:cNvPr>
          <p:cNvPicPr>
            <a:picLocks noChangeAspect="1"/>
          </p:cNvPicPr>
          <p:nvPr/>
        </p:nvPicPr>
        <p:blipFill rotWithShape="1">
          <a:blip r:embed="rId2"/>
          <a:srcRect t="9091" r="9091"/>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0A18C-C259-4E36-8974-39EC632C309D}"/>
              </a:ext>
            </a:extLst>
          </p:cNvPr>
          <p:cNvSpPr>
            <a:spLocks noGrp="1"/>
          </p:cNvSpPr>
          <p:nvPr>
            <p:ph type="title"/>
          </p:nvPr>
        </p:nvSpPr>
        <p:spPr>
          <a:xfrm>
            <a:off x="774043" y="727626"/>
            <a:ext cx="4602152" cy="1718225"/>
          </a:xfrm>
        </p:spPr>
        <p:txBody>
          <a:bodyPr>
            <a:normAutofit/>
          </a:bodyPr>
          <a:lstStyle/>
          <a:p>
            <a:r>
              <a:rPr lang="en-US" sz="4400" dirty="0">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E2222AD3-B82D-448C-BD65-704700086A33}"/>
              </a:ext>
            </a:extLst>
          </p:cNvPr>
          <p:cNvSpPr>
            <a:spLocks noGrp="1"/>
          </p:cNvSpPr>
          <p:nvPr>
            <p:ph idx="1"/>
          </p:nvPr>
        </p:nvSpPr>
        <p:spPr>
          <a:xfrm>
            <a:off x="774043" y="2538920"/>
            <a:ext cx="4602152" cy="3480066"/>
          </a:xfrm>
        </p:spPr>
        <p:txBody>
          <a:bodyPr>
            <a:normAutofit/>
          </a:bodyPr>
          <a:lstStyle/>
          <a:p>
            <a:r>
              <a:rPr lang="en-US" dirty="0">
                <a:latin typeface="Times New Roman" panose="02020603050405020304" pitchFamily="18" charset="0"/>
                <a:cs typeface="Times New Roman" panose="02020603050405020304" pitchFamily="18" charset="0"/>
              </a:rPr>
              <a:t>This is the descriptive statistics of the data set after it has been cleaned.</a:t>
            </a: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8034687-5C3B-4448-A0E9-F2F708D7A076}"/>
              </a:ext>
            </a:extLst>
          </p:cNvPr>
          <p:cNvPicPr>
            <a:picLocks noChangeAspect="1"/>
          </p:cNvPicPr>
          <p:nvPr/>
        </p:nvPicPr>
        <p:blipFill>
          <a:blip r:embed="rId3"/>
          <a:stretch>
            <a:fillRect/>
          </a:stretch>
        </p:blipFill>
        <p:spPr>
          <a:xfrm>
            <a:off x="5935337" y="1369625"/>
            <a:ext cx="6201133" cy="4118749"/>
          </a:xfrm>
          <a:prstGeom prst="rect">
            <a:avLst/>
          </a:prstGeom>
        </p:spPr>
      </p:pic>
    </p:spTree>
    <p:extLst>
      <p:ext uri="{BB962C8B-B14F-4D97-AF65-F5344CB8AC3E}">
        <p14:creationId xmlns:p14="http://schemas.microsoft.com/office/powerpoint/2010/main" val="115932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Hexagonal background with blue neon lights">
            <a:extLst>
              <a:ext uri="{FF2B5EF4-FFF2-40B4-BE49-F238E27FC236}">
                <a16:creationId xmlns:a16="http://schemas.microsoft.com/office/drawing/2014/main" id="{027ABE6A-400A-4FD7-B293-B594618E8146}"/>
              </a:ext>
            </a:extLst>
          </p:cNvPr>
          <p:cNvPicPr>
            <a:picLocks noChangeAspect="1"/>
          </p:cNvPicPr>
          <p:nvPr/>
        </p:nvPicPr>
        <p:blipFill rotWithShape="1">
          <a:blip r:embed="rId2"/>
          <a:srcRect t="9091" r="9091"/>
          <a:stretch/>
        </p:blipFill>
        <p:spPr>
          <a:xfrm>
            <a:off x="20" y="10"/>
            <a:ext cx="12191980" cy="6857990"/>
          </a:xfrm>
          <a:prstGeom prst="rect">
            <a:avLst/>
          </a:prstGeom>
        </p:spPr>
      </p:pic>
      <p:sp useBgFill="1">
        <p:nvSpPr>
          <p:cNvPr id="18" name="Rectangle 17">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Hexagonal background with blue neon lights">
            <a:extLst>
              <a:ext uri="{FF2B5EF4-FFF2-40B4-BE49-F238E27FC236}">
                <a16:creationId xmlns:a16="http://schemas.microsoft.com/office/drawing/2014/main" id="{8EC5D842-AB6A-4E75-A392-D65B30F2C4E7}"/>
              </a:ext>
            </a:extLst>
          </p:cNvPr>
          <p:cNvPicPr>
            <a:picLocks noChangeAspect="1"/>
          </p:cNvPicPr>
          <p:nvPr/>
        </p:nvPicPr>
        <p:blipFill rotWithShape="1">
          <a:blip r:embed="rId2"/>
          <a:srcRect t="9091" r="9091"/>
          <a:stretch/>
        </p:blipFill>
        <p:spPr>
          <a:xfrm>
            <a:off x="20" y="-9968"/>
            <a:ext cx="12191980" cy="6857990"/>
          </a:xfrm>
          <a:prstGeom prst="rect">
            <a:avLst/>
          </a:prstGeom>
        </p:spPr>
      </p:pic>
      <p:sp>
        <p:nvSpPr>
          <p:cNvPr id="2" name="Title 1">
            <a:extLst>
              <a:ext uri="{FF2B5EF4-FFF2-40B4-BE49-F238E27FC236}">
                <a16:creationId xmlns:a16="http://schemas.microsoft.com/office/drawing/2014/main" id="{C50C3CF8-8CD6-4EFF-961F-F9091E39B4F9}"/>
              </a:ext>
            </a:extLst>
          </p:cNvPr>
          <p:cNvSpPr>
            <a:spLocks noGrp="1"/>
          </p:cNvSpPr>
          <p:nvPr>
            <p:ph type="title"/>
          </p:nvPr>
        </p:nvSpPr>
        <p:spPr>
          <a:xfrm>
            <a:off x="6846137" y="3567774"/>
            <a:ext cx="4602152" cy="939074"/>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Methodology</a:t>
            </a:r>
          </a:p>
        </p:txBody>
      </p:sp>
      <p:pic>
        <p:nvPicPr>
          <p:cNvPr id="6" name="Picture 5">
            <a:extLst>
              <a:ext uri="{FF2B5EF4-FFF2-40B4-BE49-F238E27FC236}">
                <a16:creationId xmlns:a16="http://schemas.microsoft.com/office/drawing/2014/main" id="{207AE796-4BA7-4AD2-BA1D-EF6D479F0040}"/>
              </a:ext>
            </a:extLst>
          </p:cNvPr>
          <p:cNvPicPr>
            <a:picLocks noChangeAspect="1"/>
          </p:cNvPicPr>
          <p:nvPr/>
        </p:nvPicPr>
        <p:blipFill>
          <a:blip r:embed="rId3"/>
          <a:stretch>
            <a:fillRect/>
          </a:stretch>
        </p:blipFill>
        <p:spPr>
          <a:xfrm>
            <a:off x="1042461" y="839014"/>
            <a:ext cx="9136063" cy="776563"/>
          </a:xfrm>
          <a:prstGeom prst="rect">
            <a:avLst/>
          </a:prstGeom>
        </p:spPr>
      </p:pic>
      <p:sp>
        <p:nvSpPr>
          <p:cNvPr id="3" name="Content Placeholder 2">
            <a:extLst>
              <a:ext uri="{FF2B5EF4-FFF2-40B4-BE49-F238E27FC236}">
                <a16:creationId xmlns:a16="http://schemas.microsoft.com/office/drawing/2014/main" id="{199A72A0-999F-4A93-B98F-7B5883B6D39B}"/>
              </a:ext>
            </a:extLst>
          </p:cNvPr>
          <p:cNvSpPr>
            <a:spLocks noGrp="1"/>
          </p:cNvSpPr>
          <p:nvPr>
            <p:ph idx="1"/>
          </p:nvPr>
        </p:nvSpPr>
        <p:spPr>
          <a:xfrm>
            <a:off x="6846137" y="4555671"/>
            <a:ext cx="4602152" cy="1463315"/>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After the Data is Clean we first only get the home game data for our analysis and turn it into numeric</a:t>
            </a:r>
          </a:p>
          <a:p>
            <a:r>
              <a:rPr lang="en-US" dirty="0">
                <a:solidFill>
                  <a:schemeClr val="bg1"/>
                </a:solidFill>
                <a:latin typeface="Times New Roman" panose="02020603050405020304" pitchFamily="18" charset="0"/>
                <a:cs typeface="Times New Roman" panose="02020603050405020304" pitchFamily="18" charset="0"/>
              </a:rPr>
              <a:t>Then we will begin performing liner regression analysis on it</a:t>
            </a:r>
          </a:p>
        </p:txBody>
      </p:sp>
    </p:spTree>
    <p:extLst>
      <p:ext uri="{BB962C8B-B14F-4D97-AF65-F5344CB8AC3E}">
        <p14:creationId xmlns:p14="http://schemas.microsoft.com/office/powerpoint/2010/main" val="931623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549</TotalTime>
  <Words>618</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Garamond</vt:lpstr>
      <vt:lpstr>Selawik Light</vt:lpstr>
      <vt:lpstr>Speak Pro</vt:lpstr>
      <vt:lpstr>Times New Roman</vt:lpstr>
      <vt:lpstr>SavonVTI</vt:lpstr>
      <vt:lpstr>MLB Attendance in accordance to weather</vt:lpstr>
      <vt:lpstr>Overview</vt:lpstr>
      <vt:lpstr>Introduction</vt:lpstr>
      <vt:lpstr>Literature Review</vt:lpstr>
      <vt:lpstr>Literature Review</vt:lpstr>
      <vt:lpstr>Theory</vt:lpstr>
      <vt:lpstr>Data</vt:lpstr>
      <vt:lpstr>Data</vt:lpstr>
      <vt:lpstr>Methodology</vt:lpstr>
      <vt:lpstr>Methodology</vt:lpstr>
      <vt:lpstr>PowerPoint Presentation</vt:lpstr>
      <vt:lpstr>Results</vt:lpstr>
      <vt:lpstr>Implications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MLB Attendance in accordance to weather</dc:title>
  <dc:creator>Nate Crumbaker</dc:creator>
  <cp:lastModifiedBy>Nate Crumbaker</cp:lastModifiedBy>
  <cp:revision>8</cp:revision>
  <dcterms:created xsi:type="dcterms:W3CDTF">2021-04-30T10:14:23Z</dcterms:created>
  <dcterms:modified xsi:type="dcterms:W3CDTF">2021-05-04T23:02:44Z</dcterms:modified>
</cp:coreProperties>
</file>