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79A-661A-FAC5-B190-F0BEA153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CAA1-6952-A05D-0C11-830872977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12F9-738E-6A7D-9DEF-D5CB429A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92-D690-B201-7177-7A430786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9747-599D-52B1-66D8-18A25FA5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049C-CD08-81D6-7B22-DBE64EDF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82572-00A0-D60B-51F6-53BBE4D4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95C4-214F-9F94-479F-D1FB1F64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348E-405C-8454-238D-A6B5685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2A33-9CB1-2909-73B2-26D1920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8A103-B2E1-52BC-9C81-1404A4AF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D915-C16E-EEC7-BB18-14EFD62C3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1123-53FF-BD02-5A76-D838698E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AEA0-0EE8-78FE-ADBD-CC014376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AE0B-E80F-6500-8F72-50D2DA13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4D02-E458-1C3C-77CB-2261D828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587A-0862-0F1F-2C69-6E4F440C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B41F-EE2C-50C2-FC0B-E9376F47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406E-A727-6754-6BC5-3A0EA2A0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26E5-1683-73C7-B22F-1CB09EE6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F4A7-9B36-1690-51D1-AACC5859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1E7A-0192-29A5-0AAE-9A9A5CC6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E792-0E67-2920-D7E6-189F158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BCA5-0899-75C0-BECF-0EE0BE7E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F017-BF3E-F947-4ECA-535662C8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1094-834F-498A-C7C7-7EE1D3F8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5EA3-3A39-F2AB-3DC5-0E74B30FB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A125-E585-6625-9091-11E12B03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D993-BE13-C434-EDF3-73DE9038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739E-F8E7-D943-D38E-67B8A13F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2855-D58B-614B-612C-ECA1C18F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5D0E-388D-3434-4E3F-62C40F5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C417-52A4-9361-8D6F-8C49D1F9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044A1-AE9C-EA23-2CF5-946B82E6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577C6-A375-CA8A-3B9E-18BC8328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C3FB9-E4CE-6BE1-B89E-96BA6C38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49546-E1E0-CB35-9978-A8ECCEE9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5D7EB-6918-1F28-3395-9BA9568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DB8DA-BA62-D7D6-B3B8-BD7D2933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E794-5558-99C6-04AC-BF9110D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675FD-4B70-DEB7-8D71-38D0EA9B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8DB4-5907-9F11-B744-6A0607D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5C03-B9F2-356D-4829-C4E17AFC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0E2B0-7F71-A930-F7AE-76C77C14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5E7C4-E353-021C-905D-603C513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5A3C8-A51D-CBBD-F687-F3F73BE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F070-B31E-0776-07B3-D02C1E90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FE59-1B9C-FD67-6E49-A4B84962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D98A-39BA-92B2-999E-6C032750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48A1-4253-189C-F2F5-A5FC9A65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D38D-603B-1B0C-1BDA-EC5762F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3C1A-D51F-ADE3-0498-8B856EED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A05B-891C-A767-45CD-F45557FA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C7706-D622-5CB5-6790-AE06558C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78885-823F-0F8A-B6BC-3DD41D20A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97CB-B8AF-2333-A1D2-68A6AA5A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F906-93BC-452B-2CD6-9EDEF493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1655-0D73-AB68-83EB-A8C1B8E4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B174-FA9A-A23A-148D-6BDBE72E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AC02-9C4F-3822-0442-0009D9E9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3A6E-A6BF-9241-15FD-3CDF2E34E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1FCB7-53A7-42D3-8D9C-A5F6946B85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6A44-5C59-FA62-50BA-0B8A011E6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0F82-DCBC-F4BE-70B5-E65179B2B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76217-6918-490F-A89E-C1803548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125A3-7DE2-17B3-C23B-65484C02F60F}"/>
              </a:ext>
            </a:extLst>
          </p:cNvPr>
          <p:cNvSpPr txBox="1"/>
          <p:nvPr/>
        </p:nvSpPr>
        <p:spPr>
          <a:xfrm>
            <a:off x="3133165" y="2353236"/>
            <a:ext cx="7342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SOL-GEL METHOD USING ETHANOL </a:t>
            </a:r>
          </a:p>
        </p:txBody>
      </p:sp>
    </p:spTree>
    <p:extLst>
      <p:ext uri="{BB962C8B-B14F-4D97-AF65-F5344CB8AC3E}">
        <p14:creationId xmlns:p14="http://schemas.microsoft.com/office/powerpoint/2010/main" val="38416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2B13C-F535-3221-026E-79B48B059330}"/>
              </a:ext>
            </a:extLst>
          </p:cNvPr>
          <p:cNvSpPr txBox="1"/>
          <p:nvPr/>
        </p:nvSpPr>
        <p:spPr>
          <a:xfrm>
            <a:off x="228599" y="107576"/>
            <a:ext cx="1173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Ce</a:t>
            </a:r>
            <a:r>
              <a:rPr lang="en-US" baseline="-25000" dirty="0"/>
              <a:t>2</a:t>
            </a:r>
            <a:r>
              <a:rPr lang="en-US" dirty="0"/>
              <a:t>Ni</a:t>
            </a:r>
            <a:r>
              <a:rPr lang="en-US" baseline="-25000" dirty="0"/>
              <a:t>2</a:t>
            </a:r>
            <a:r>
              <a:rPr lang="en-US" dirty="0"/>
              <a:t>0</a:t>
            </a:r>
            <a:r>
              <a:rPr lang="en-US" baseline="-25000" dirty="0"/>
              <a:t>5</a:t>
            </a:r>
            <a:r>
              <a:rPr lang="en-US" dirty="0"/>
              <a:t> instead we got CeNi</a:t>
            </a:r>
            <a:r>
              <a:rPr lang="en-US" baseline="-25000" dirty="0"/>
              <a:t>0.1</a:t>
            </a:r>
            <a:r>
              <a:rPr lang="en-US" dirty="0"/>
              <a:t>0</a:t>
            </a:r>
            <a:r>
              <a:rPr lang="en-US" baseline="-25000" dirty="0"/>
              <a:t>2</a:t>
            </a:r>
            <a:r>
              <a:rPr lang="en-US" dirty="0"/>
              <a:t> which was annealed for 4 hours at 500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graph showing single phase peaks 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24A5D-E650-0C99-B44D-74D45CD7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" y="941294"/>
            <a:ext cx="10824882" cy="53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EBB0E-405E-DAB6-A7C4-96D336025C17}"/>
              </a:ext>
            </a:extLst>
          </p:cNvPr>
          <p:cNvSpPr txBox="1"/>
          <p:nvPr/>
        </p:nvSpPr>
        <p:spPr>
          <a:xfrm>
            <a:off x="188258" y="0"/>
            <a:ext cx="1109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Ce</a:t>
            </a:r>
            <a:r>
              <a:rPr lang="en-US" baseline="-25000" dirty="0"/>
              <a:t>2</a:t>
            </a:r>
            <a:r>
              <a:rPr lang="en-US" dirty="0"/>
              <a:t>Ni</a:t>
            </a:r>
            <a:r>
              <a:rPr lang="en-US" baseline="-25000" dirty="0"/>
              <a:t>2</a:t>
            </a:r>
            <a:r>
              <a:rPr lang="en-US" dirty="0"/>
              <a:t>0</a:t>
            </a:r>
            <a:r>
              <a:rPr lang="en-US" baseline="-25000" dirty="0"/>
              <a:t>5</a:t>
            </a:r>
            <a:r>
              <a:rPr lang="en-US" dirty="0"/>
              <a:t> again by changing temperature condition but instead we got CeNi0</a:t>
            </a:r>
            <a:r>
              <a:rPr lang="en-US" baseline="-25000" dirty="0"/>
              <a:t>3</a:t>
            </a:r>
            <a:r>
              <a:rPr lang="en-US" dirty="0"/>
              <a:t> which was annealed for 8 hours at 700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graph showing single phase peaks 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8D03E-CA74-7B6D-0741-49E87D66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793376"/>
            <a:ext cx="11308976" cy="53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9293-C811-1041-10F3-4A98F0C02E0E}"/>
              </a:ext>
            </a:extLst>
          </p:cNvPr>
          <p:cNvSpPr txBox="1"/>
          <p:nvPr/>
        </p:nvSpPr>
        <p:spPr>
          <a:xfrm>
            <a:off x="309282" y="363071"/>
            <a:ext cx="11093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 Ce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0</a:t>
            </a:r>
            <a:r>
              <a:rPr lang="en-US" baseline="-25000" dirty="0"/>
              <a:t>5  </a:t>
            </a:r>
            <a:r>
              <a:rPr lang="en-US" dirty="0"/>
              <a:t>and we got CeCo</a:t>
            </a:r>
            <a:r>
              <a:rPr lang="en-US" baseline="-25000" dirty="0"/>
              <a:t>3</a:t>
            </a:r>
            <a:r>
              <a:rPr lang="en-US" dirty="0"/>
              <a:t>0</a:t>
            </a:r>
            <a:r>
              <a:rPr lang="en-US" baseline="-25000" dirty="0"/>
              <a:t>7</a:t>
            </a:r>
            <a:r>
              <a:rPr lang="en-US" dirty="0"/>
              <a:t> which was annealed for 8 hours at 800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pattern showing single phase peaks 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17DB1-4E34-2BD6-9A35-07FE2CDB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286401"/>
            <a:ext cx="11093824" cy="52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4E10C-9ABD-B862-BDB7-D2DAE5A3CC9F}"/>
              </a:ext>
            </a:extLst>
          </p:cNvPr>
          <p:cNvSpPr txBox="1"/>
          <p:nvPr/>
        </p:nvSpPr>
        <p:spPr>
          <a:xfrm>
            <a:off x="3307977" y="2259106"/>
            <a:ext cx="60646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SOL-GEL METHOD USING CITRIC ACID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9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C90CE-2898-AD0D-C7E5-A6DD07B04DAA}"/>
              </a:ext>
            </a:extLst>
          </p:cNvPr>
          <p:cNvSpPr txBox="1"/>
          <p:nvPr/>
        </p:nvSpPr>
        <p:spPr>
          <a:xfrm>
            <a:off x="510987" y="268941"/>
            <a:ext cx="1120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Ce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0</a:t>
            </a:r>
            <a:r>
              <a:rPr lang="en-US" baseline="-25000" dirty="0"/>
              <a:t>5  </a:t>
            </a:r>
            <a:r>
              <a:rPr lang="en-US" dirty="0"/>
              <a:t>again which was annealed for 6 hours at 500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pattern showing single phase peaks 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F0E8-5CAD-76BE-94E1-25AAA89C3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989"/>
            <a:ext cx="12192000" cy="57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7AAFF-0908-1506-ED85-7D8F439608EA}"/>
              </a:ext>
            </a:extLst>
          </p:cNvPr>
          <p:cNvSpPr txBox="1"/>
          <p:nvPr/>
        </p:nvSpPr>
        <p:spPr>
          <a:xfrm>
            <a:off x="658906" y="322729"/>
            <a:ext cx="1056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CeNi</a:t>
            </a:r>
            <a:r>
              <a:rPr lang="en-US" baseline="-25000" dirty="0"/>
              <a:t>3</a:t>
            </a:r>
            <a:r>
              <a:rPr lang="en-US" dirty="0"/>
              <a:t>0</a:t>
            </a:r>
            <a:r>
              <a:rPr lang="en-US" baseline="-25000" dirty="0"/>
              <a:t>7 </a:t>
            </a:r>
            <a:r>
              <a:rPr lang="en-US" dirty="0"/>
              <a:t> which was annealed for 6 hours at 500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pattern showing single phase peaks 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F128C-8F6F-EE0F-8175-2F64A877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307"/>
            <a:ext cx="12192000" cy="57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6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6884C-2960-F8B9-1489-6DE3EE5A06D1}"/>
              </a:ext>
            </a:extLst>
          </p:cNvPr>
          <p:cNvSpPr txBox="1"/>
          <p:nvPr/>
        </p:nvSpPr>
        <p:spPr>
          <a:xfrm>
            <a:off x="430306" y="26894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forming Ce(Co</a:t>
            </a:r>
            <a:r>
              <a:rPr lang="en-US" baseline="-25000" dirty="0"/>
              <a:t>2</a:t>
            </a:r>
            <a:r>
              <a:rPr lang="en-US" dirty="0"/>
              <a:t>Ni)0</a:t>
            </a:r>
            <a:r>
              <a:rPr lang="en-US" baseline="-25000" dirty="0"/>
              <a:t>7 </a:t>
            </a:r>
            <a:r>
              <a:rPr lang="en-US" dirty="0"/>
              <a:t> which was annealed for 6 hours at 500</a:t>
            </a:r>
            <a:r>
              <a:rPr lang="en-US" baseline="30000" dirty="0"/>
              <a:t>0</a:t>
            </a:r>
            <a:r>
              <a:rPr lang="en-US" dirty="0"/>
              <a:t>C below it is an </a:t>
            </a:r>
            <a:r>
              <a:rPr lang="en-US" dirty="0" err="1"/>
              <a:t>xrd</a:t>
            </a:r>
            <a:r>
              <a:rPr lang="en-US" dirty="0"/>
              <a:t> pattern showing single phase peaks 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6205-A035-73CD-DD80-7738C1FE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83"/>
            <a:ext cx="12192000" cy="57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6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Khethiwe Cele</dc:creator>
  <cp:lastModifiedBy>Khethiwe Cele</cp:lastModifiedBy>
  <cp:revision>1</cp:revision>
  <dcterms:created xsi:type="dcterms:W3CDTF">2024-10-23T19:07:02Z</dcterms:created>
  <dcterms:modified xsi:type="dcterms:W3CDTF">2024-10-23T20:07:27Z</dcterms:modified>
</cp:coreProperties>
</file>