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129F-6501-460B-806F-B4BDEEF63DC0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023-1271-48EF-ADFF-12080B4C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1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129F-6501-460B-806F-B4BDEEF63DC0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023-1271-48EF-ADFF-12080B4C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5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129F-6501-460B-806F-B4BDEEF63DC0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023-1271-48EF-ADFF-12080B4C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0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129F-6501-460B-806F-B4BDEEF63DC0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023-1271-48EF-ADFF-12080B4C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8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129F-6501-460B-806F-B4BDEEF63DC0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023-1271-48EF-ADFF-12080B4C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0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129F-6501-460B-806F-B4BDEEF63DC0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023-1271-48EF-ADFF-12080B4C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2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129F-6501-460B-806F-B4BDEEF63DC0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023-1271-48EF-ADFF-12080B4C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129F-6501-460B-806F-B4BDEEF63DC0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023-1271-48EF-ADFF-12080B4C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7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129F-6501-460B-806F-B4BDEEF63DC0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023-1271-48EF-ADFF-12080B4C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40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129F-6501-460B-806F-B4BDEEF63DC0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023-1271-48EF-ADFF-12080B4C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10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129F-6501-460B-806F-B4BDEEF63DC0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023-1271-48EF-ADFF-12080B4C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5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6129F-6501-460B-806F-B4BDEEF63DC0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68023-1271-48EF-ADFF-12080B4C4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9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istics.gov.rw/statistical-publications/gender-and-youth/youth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WAT26O9tY2eSaCM6VtjVrcQMUrU87dUh/view?usp=sharing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3121" y="0"/>
            <a:ext cx="9988731" cy="1750423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latin typeface="+mn-lt"/>
              </a:rPr>
              <a:t>Big Data Analysis FINAL- EXAM CAPSTONE PROJECT</a:t>
            </a:r>
            <a:endParaRPr lang="en-US" sz="3200" b="1" u="sng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7874" y="310565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Names:</a:t>
            </a:r>
            <a:r>
              <a:rPr lang="en-US" dirty="0" smtClean="0"/>
              <a:t> NDAMIRA </a:t>
            </a:r>
            <a:r>
              <a:rPr lang="en-US" dirty="0" err="1" smtClean="0"/>
              <a:t>Josias</a:t>
            </a:r>
            <a:endParaRPr lang="en-US" dirty="0" smtClean="0"/>
          </a:p>
          <a:p>
            <a:r>
              <a:rPr lang="en-US" b="1" dirty="0" smtClean="0"/>
              <a:t>ID:</a:t>
            </a:r>
            <a:r>
              <a:rPr lang="en-US" dirty="0" smtClean="0"/>
              <a:t> 27838</a:t>
            </a:r>
          </a:p>
          <a:p>
            <a:r>
              <a:rPr lang="en-US" b="1" dirty="0" smtClean="0"/>
              <a:t>GROUP:</a:t>
            </a:r>
            <a:r>
              <a:rPr lang="en-US" dirty="0" smtClean="0"/>
              <a:t> B</a:t>
            </a:r>
          </a:p>
          <a:p>
            <a:r>
              <a:rPr lang="en-US" b="1" dirty="0" smtClean="0"/>
              <a:t>Lecture:</a:t>
            </a:r>
            <a:r>
              <a:rPr lang="en-US" dirty="0" smtClean="0"/>
              <a:t> Eric </a:t>
            </a:r>
            <a:r>
              <a:rPr lang="en-US" dirty="0" err="1" smtClean="0"/>
              <a:t>Maniraguha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19" y="320040"/>
            <a:ext cx="19431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35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5578" y="143691"/>
            <a:ext cx="10084526" cy="5226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                                                                          </a:t>
            </a:r>
            <a:r>
              <a:rPr lang="en-US" sz="2800" b="1" u="sng" dirty="0" smtClean="0"/>
              <a:t>Project </a:t>
            </a:r>
            <a:r>
              <a:rPr lang="en-US" sz="2800" b="1" u="sng" dirty="0"/>
              <a:t>Overview</a:t>
            </a:r>
            <a:r>
              <a:rPr lang="en-US" sz="2800" dirty="0" smtClean="0"/>
              <a:t>: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Sector Selection 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Youth Employment in Rwanda.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 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“How can we identify and visualize patterns in youth employment across Rwanda using national survey data?”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Identification 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title: Youth_Thematic_Report_EICV7 and EICV7_Tables_Youth_Thematic_Report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 Link: </a:t>
            </a:r>
            <a:r>
              <a:rPr lang="en-US" u="sng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https://www.statistics.gov.rw/statistical-publications/gender-and-youth/youth</a:t>
            </a:r>
            <a:endParaRPr lang="en-US" u="sng" dirty="0" smtClean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Structure: Unstructured.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5577" y="5550860"/>
            <a:ext cx="11429999" cy="73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research finds that youth employment in Rwanda is influenced by Gender, Age, education and geographical location.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0" y="5550860"/>
            <a:ext cx="613954" cy="39927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43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39006" y="200689"/>
            <a:ext cx="47754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 smtClean="0"/>
              <a:t>PYTHON ANALYTICS TASKS </a:t>
            </a:r>
            <a:endParaRPr lang="en-US" sz="32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78823" y="1097280"/>
            <a:ext cx="11430000" cy="5346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b="1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en-US" sz="2000" b="1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Loaded and Preview My Excel File.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- Useful sheets: </a:t>
            </a:r>
            <a:endParaRPr lang="en-US" sz="20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2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'Table 5.1',  Youth Workforce to Population ratio by urban/rural, province, age group, quintiles</a:t>
            </a:r>
            <a:endParaRPr lang="en-US" sz="20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2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'Table 5.2',  Actual hours worked by sex and age</a:t>
            </a:r>
            <a:endParaRPr lang="en-US" sz="20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2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'Table 5.4',  Youth working for wage by sector and sex</a:t>
            </a:r>
            <a:endParaRPr lang="en-US" sz="20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2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'Table 5.6',  Distribution by occupation group</a:t>
            </a:r>
            <a:endParaRPr lang="en-US" sz="20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2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'Table 2.2',  Youth distribution by province</a:t>
            </a:r>
            <a:endParaRPr lang="en-US" sz="20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2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'Table 3.3',  Youth attending vocational schools</a:t>
            </a:r>
            <a:endParaRPr lang="en-US" sz="20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2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'Table 4.1',  Computer literacy by demographics</a:t>
            </a:r>
            <a:endParaRPr lang="en-US" sz="20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- I saved the extracted from the Dataset.</a:t>
            </a:r>
            <a:endParaRPr lang="en-US" sz="20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Load the Sheets into Data Frames.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Loop through each data frame and handle missing values and formatting.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Handle Outliers.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62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571638"/>
              </p:ext>
            </p:extLst>
          </p:nvPr>
        </p:nvGraphicFramePr>
        <p:xfrm>
          <a:off x="248195" y="817079"/>
          <a:ext cx="11495313" cy="33552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31771"/>
                <a:gridCol w="3831771"/>
                <a:gridCol w="3831771"/>
              </a:tblGrid>
              <a:tr h="2979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Sheet Name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Focus Area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Why It's Important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297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Table5.1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Youth labor force participation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Shows who’s in or out of the workforce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297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Table5.2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Youth employment status breakdown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Helps identify gaps between employment and job type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297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Table5.4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Hours worked &amp; wage employment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Reveals underemployment and quality of jobs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297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Table5.6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Employment by industry/sector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Highlights economic structure and sector disparities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297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Table2.2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Age &amp; sex distribution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Essential for demographic context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297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Table3.3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Education levels across groups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Links educational attainment to employment trends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297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Table4.1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Access to ICT &amp; occupation type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Explores tech skills and job category relationships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47161" y="187226"/>
            <a:ext cx="42824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Exploration Flow for Each Table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7437" y="4137127"/>
            <a:ext cx="11821885" cy="2443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Process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hecked the structure of Tables This code will help me to get a structure of my tables.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 c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hecked for Missing Data,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enamed Columns for Clarity, dropped Unnecessary Columns.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Converted Numeric Columns to ensure pandas treats them as numbers, enabling descriptive stats and visualizations.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Generated Descriptive Statistics.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Visualized Distributions.</a:t>
            </a:r>
          </a:p>
          <a:p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- Saved the cleaned Dataset.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64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787412" y="239877"/>
            <a:ext cx="3212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Generated Descriptive Statistics</a:t>
            </a:r>
            <a:endParaRPr lang="en-US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14" y="609209"/>
            <a:ext cx="5264331" cy="19249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90" y="2780122"/>
            <a:ext cx="6233417" cy="20472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529" y="609209"/>
            <a:ext cx="2019582" cy="19249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643" y="609209"/>
            <a:ext cx="4108808" cy="209410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032" y="2903525"/>
            <a:ext cx="4937197" cy="204729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592" y="5020346"/>
            <a:ext cx="6074229" cy="183765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2" y="5073348"/>
            <a:ext cx="1972491" cy="178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8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34825" y="292128"/>
            <a:ext cx="3684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Visualized Distributions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29" y="815348"/>
            <a:ext cx="5394971" cy="35661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908" y="809982"/>
            <a:ext cx="5995852" cy="35768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009" y="4511994"/>
            <a:ext cx="3842782" cy="234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75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72" y="156748"/>
            <a:ext cx="5701728" cy="34014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58" y="156748"/>
            <a:ext cx="5277394" cy="3488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880" y="3714057"/>
            <a:ext cx="5068372" cy="302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72" y="3598171"/>
            <a:ext cx="5262630" cy="313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95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417" y="431070"/>
            <a:ext cx="5385827" cy="43238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51" y="319813"/>
            <a:ext cx="5394971" cy="47485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35051" y="5068389"/>
            <a:ext cx="68405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 I Applied Clustering</a:t>
            </a:r>
          </a:p>
          <a:p>
            <a:endParaRPr lang="en-US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buFont typeface="+mj-lt"/>
              <a:buAutoNum type="arabicPeriod"/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Emerging tables</a:t>
            </a:r>
          </a:p>
          <a:p>
            <a:pPr marL="342900" marR="0" lvl="0" indent="-342900">
              <a:buFont typeface="+mj-lt"/>
              <a:buAutoNum type="arabicPeriod"/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Merge into One Unified Data Frame.</a:t>
            </a:r>
          </a:p>
          <a:p>
            <a:pPr marL="342900" marR="0" lvl="0" indent="-342900">
              <a:buFont typeface="+mj-lt"/>
              <a:buAutoNum type="arabicPeriod"/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Prep for Clustering.</a:t>
            </a:r>
          </a:p>
          <a:p>
            <a:pPr marL="342900" marR="0" lvl="0" indent="-342900">
              <a:buFont typeface="+mj-lt"/>
              <a:buAutoNum type="arabicPeriod"/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Apply Clustering &amp; Interpret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381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50990" y="0"/>
            <a:ext cx="40318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POWER BI DASHBOARD TASKS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32" y="461665"/>
            <a:ext cx="9202459" cy="3069577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071869"/>
              </p:ext>
            </p:extLst>
          </p:nvPr>
        </p:nvGraphicFramePr>
        <p:xfrm>
          <a:off x="789978" y="3857603"/>
          <a:ext cx="10515600" cy="219456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Insight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Visual Type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Vocational training by sector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Stacked bar chart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Employment </a:t>
                      </a:r>
                      <a:r>
                        <a:rPr lang="en-US" dirty="0"/>
                        <a:t>comparison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Cards</a:t>
                      </a:r>
                      <a:endParaRPr lang="en-US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Attendance trends (EICV5 vs EICV7)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Line chart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Cluster segmentation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Donut or radar chart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Occupation distribution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Tree map or pie chart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44583" y="6089358"/>
            <a:ext cx="105547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here to access it </a:t>
            </a:r>
            <a:r>
              <a:rPr lang="en-US" u="sng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https://drive.google.com/file/d/1WAT26O9tY2eSaCM6VtjVrcQMUrU87dUh/view?usp=sharing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14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344</Words>
  <Application>Microsoft Office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Big Data Analysis FINAL- EXAM CAPSTONE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Analysis FINAL- EXAM CAPSTONE PROJECT</dc:title>
  <dc:creator>Admin</dc:creator>
  <cp:lastModifiedBy>Admin</cp:lastModifiedBy>
  <cp:revision>10</cp:revision>
  <dcterms:created xsi:type="dcterms:W3CDTF">2025-08-02T21:51:54Z</dcterms:created>
  <dcterms:modified xsi:type="dcterms:W3CDTF">2025-08-03T09:31:47Z</dcterms:modified>
</cp:coreProperties>
</file>