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73" r:id="rId7"/>
    <p:sldId id="278" r:id="rId8"/>
    <p:sldId id="275" r:id="rId9"/>
    <p:sldId id="27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2F2A-A4C1-45BD-9E29-72EFA28A2D71}" v="60" dt="2022-03-24T10:11:2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8353A-35DD-40B1-9CB4-2E16D93EC61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2E790F-7359-451D-83E9-3EA9D59F80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Lot of resources</a:t>
          </a:r>
          <a:endParaRPr lang="en-US" dirty="0">
            <a:latin typeface="Impact" panose="020B0806030902050204" pitchFamily="34" charset="0"/>
          </a:endParaRPr>
        </a:p>
      </dgm:t>
    </dgm:pt>
    <dgm:pt modelId="{5B464D7E-0319-4783-BB8C-560D3D863872}" type="parTrans" cxnId="{75C497D3-6AD5-474D-B474-E5B3C5787104}">
      <dgm:prSet/>
      <dgm:spPr/>
      <dgm:t>
        <a:bodyPr/>
        <a:lstStyle/>
        <a:p>
          <a:endParaRPr lang="en-US"/>
        </a:p>
      </dgm:t>
    </dgm:pt>
    <dgm:pt modelId="{E033AC07-4915-4608-84BA-145E49D1B3A3}" type="sibTrans" cxnId="{75C497D3-6AD5-474D-B474-E5B3C5787104}">
      <dgm:prSet/>
      <dgm:spPr/>
      <dgm:t>
        <a:bodyPr/>
        <a:lstStyle/>
        <a:p>
          <a:endParaRPr lang="en-US"/>
        </a:p>
      </dgm:t>
    </dgm:pt>
    <dgm:pt modelId="{B72EB023-EC8B-4935-8D53-AD187B586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Fun (I like memes)</a:t>
          </a:r>
          <a:endParaRPr lang="en-US" dirty="0">
            <a:latin typeface="Impact" panose="020B0806030902050204" pitchFamily="34" charset="0"/>
          </a:endParaRPr>
        </a:p>
      </dgm:t>
    </dgm:pt>
    <dgm:pt modelId="{D462CE42-5567-4C60-9280-D36B3CF3E5D9}" type="parTrans" cxnId="{D5A397BF-6799-4B95-9A3A-983216C1DA4E}">
      <dgm:prSet/>
      <dgm:spPr/>
      <dgm:t>
        <a:bodyPr/>
        <a:lstStyle/>
        <a:p>
          <a:endParaRPr lang="en-US"/>
        </a:p>
      </dgm:t>
    </dgm:pt>
    <dgm:pt modelId="{90F6D986-F901-48A4-A0E5-FE50AF16EE3F}" type="sibTrans" cxnId="{D5A397BF-6799-4B95-9A3A-983216C1DA4E}">
      <dgm:prSet/>
      <dgm:spPr/>
      <dgm:t>
        <a:bodyPr/>
        <a:lstStyle/>
        <a:p>
          <a:endParaRPr lang="en-US"/>
        </a:p>
      </dgm:t>
    </dgm:pt>
    <dgm:pt modelId="{F86691F4-B4FF-40E5-B12C-418E3CFB43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Impact" panose="020B0806030902050204" pitchFamily="34" charset="0"/>
            </a:rPr>
            <a:t>Few technical difficulties</a:t>
          </a:r>
          <a:endParaRPr lang="en-US" dirty="0">
            <a:latin typeface="Impact" panose="020B0806030902050204" pitchFamily="34" charset="0"/>
          </a:endParaRPr>
        </a:p>
      </dgm:t>
    </dgm:pt>
    <dgm:pt modelId="{B8ECEB3C-6AF3-47A7-9130-F848DBC85F53}" type="parTrans" cxnId="{A5B63547-A9BB-44A3-A1A0-CC3C1F415484}">
      <dgm:prSet/>
      <dgm:spPr/>
      <dgm:t>
        <a:bodyPr/>
        <a:lstStyle/>
        <a:p>
          <a:endParaRPr lang="en-US"/>
        </a:p>
      </dgm:t>
    </dgm:pt>
    <dgm:pt modelId="{7ECE4D6D-F126-4DC6-B3A1-70FF0F1EBFC2}" type="sibTrans" cxnId="{A5B63547-A9BB-44A3-A1A0-CC3C1F415484}">
      <dgm:prSet/>
      <dgm:spPr/>
      <dgm:t>
        <a:bodyPr/>
        <a:lstStyle/>
        <a:p>
          <a:endParaRPr lang="en-US"/>
        </a:p>
      </dgm:t>
    </dgm:pt>
    <dgm:pt modelId="{97DAE000-C556-4784-B0A8-43E64C183105}" type="pres">
      <dgm:prSet presAssocID="{70B8353A-35DD-40B1-9CB4-2E16D93EC61C}" presName="root" presStyleCnt="0">
        <dgm:presLayoutVars>
          <dgm:dir/>
          <dgm:resizeHandles val="exact"/>
        </dgm:presLayoutVars>
      </dgm:prSet>
      <dgm:spPr/>
    </dgm:pt>
    <dgm:pt modelId="{AA52BAAD-4DAA-4BB4-9B36-A28591B59C88}" type="pres">
      <dgm:prSet presAssocID="{0B2E790F-7359-451D-83E9-3EA9D59F809C}" presName="compNode" presStyleCnt="0"/>
      <dgm:spPr/>
    </dgm:pt>
    <dgm:pt modelId="{BAB7A90B-E76E-4ACC-A999-5FAF246C9946}" type="pres">
      <dgm:prSet presAssocID="{0B2E790F-7359-451D-83E9-3EA9D59F809C}" presName="bgRect" presStyleLbl="bgShp" presStyleIdx="0" presStyleCnt="3"/>
      <dgm:spPr/>
    </dgm:pt>
    <dgm:pt modelId="{D98A23C0-C5E7-447E-9840-B1E2375FB9F7}" type="pres">
      <dgm:prSet presAssocID="{0B2E790F-7359-451D-83E9-3EA9D59F80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B5C1EE-DBB4-4928-8B93-061993A5455C}" type="pres">
      <dgm:prSet presAssocID="{0B2E790F-7359-451D-83E9-3EA9D59F809C}" presName="spaceRect" presStyleCnt="0"/>
      <dgm:spPr/>
    </dgm:pt>
    <dgm:pt modelId="{2D0BBF94-3989-4201-A1CE-6A411118A55D}" type="pres">
      <dgm:prSet presAssocID="{0B2E790F-7359-451D-83E9-3EA9D59F809C}" presName="parTx" presStyleLbl="revTx" presStyleIdx="0" presStyleCnt="3">
        <dgm:presLayoutVars>
          <dgm:chMax val="0"/>
          <dgm:chPref val="0"/>
        </dgm:presLayoutVars>
      </dgm:prSet>
      <dgm:spPr/>
    </dgm:pt>
    <dgm:pt modelId="{FFC6BCE0-FDF8-4BB2-81CA-E3E8DCE7196C}" type="pres">
      <dgm:prSet presAssocID="{E033AC07-4915-4608-84BA-145E49D1B3A3}" presName="sibTrans" presStyleCnt="0"/>
      <dgm:spPr/>
    </dgm:pt>
    <dgm:pt modelId="{68E03DD2-4D06-4A51-95FA-09206BCCB452}" type="pres">
      <dgm:prSet presAssocID="{B72EB023-EC8B-4935-8D53-AD187B5863A1}" presName="compNode" presStyleCnt="0"/>
      <dgm:spPr/>
    </dgm:pt>
    <dgm:pt modelId="{1282CF6C-03BC-4F60-8391-E06D63FB8DFF}" type="pres">
      <dgm:prSet presAssocID="{B72EB023-EC8B-4935-8D53-AD187B5863A1}" presName="bgRect" presStyleLbl="bgShp" presStyleIdx="1" presStyleCnt="3"/>
      <dgm:spPr/>
    </dgm:pt>
    <dgm:pt modelId="{854BEE7E-E10D-4263-9E21-A744401C6084}" type="pres">
      <dgm:prSet presAssocID="{B72EB023-EC8B-4935-8D53-AD187B5863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95A61A74-1C52-4E49-B5FF-70FB9D630858}" type="pres">
      <dgm:prSet presAssocID="{B72EB023-EC8B-4935-8D53-AD187B5863A1}" presName="spaceRect" presStyleCnt="0"/>
      <dgm:spPr/>
    </dgm:pt>
    <dgm:pt modelId="{6C362D6D-043D-4CCD-BD67-AB0DF32F268A}" type="pres">
      <dgm:prSet presAssocID="{B72EB023-EC8B-4935-8D53-AD187B5863A1}" presName="parTx" presStyleLbl="revTx" presStyleIdx="1" presStyleCnt="3">
        <dgm:presLayoutVars>
          <dgm:chMax val="0"/>
          <dgm:chPref val="0"/>
        </dgm:presLayoutVars>
      </dgm:prSet>
      <dgm:spPr/>
    </dgm:pt>
    <dgm:pt modelId="{0B9A7229-06A5-4448-B862-AA2045A05EA7}" type="pres">
      <dgm:prSet presAssocID="{90F6D986-F901-48A4-A0E5-FE50AF16EE3F}" presName="sibTrans" presStyleCnt="0"/>
      <dgm:spPr/>
    </dgm:pt>
    <dgm:pt modelId="{46D339B3-12EA-4A75-95E2-CF7FD213A49E}" type="pres">
      <dgm:prSet presAssocID="{F86691F4-B4FF-40E5-B12C-418E3CFB43ED}" presName="compNode" presStyleCnt="0"/>
      <dgm:spPr/>
    </dgm:pt>
    <dgm:pt modelId="{5CE5B0CB-0311-426D-BC67-BC30D554752F}" type="pres">
      <dgm:prSet presAssocID="{F86691F4-B4FF-40E5-B12C-418E3CFB43ED}" presName="bgRect" presStyleLbl="bgShp" presStyleIdx="2" presStyleCnt="3"/>
      <dgm:spPr/>
    </dgm:pt>
    <dgm:pt modelId="{C1503B40-8CB4-4372-9978-92694DB0F1F1}" type="pres">
      <dgm:prSet presAssocID="{F86691F4-B4FF-40E5-B12C-418E3CFB43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0B7CDB56-A06C-4450-94EB-2C73055F519C}" type="pres">
      <dgm:prSet presAssocID="{F86691F4-B4FF-40E5-B12C-418E3CFB43ED}" presName="spaceRect" presStyleCnt="0"/>
      <dgm:spPr/>
    </dgm:pt>
    <dgm:pt modelId="{EB921B57-0A44-4DCE-A452-E653BCF943BC}" type="pres">
      <dgm:prSet presAssocID="{F86691F4-B4FF-40E5-B12C-418E3CFB43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B2C232-1012-42E9-B50F-7066D224FFCA}" type="presOf" srcId="{70B8353A-35DD-40B1-9CB4-2E16D93EC61C}" destId="{97DAE000-C556-4784-B0A8-43E64C183105}" srcOrd="0" destOrd="0" presId="urn:microsoft.com/office/officeart/2018/2/layout/IconVerticalSolidList"/>
    <dgm:cxn modelId="{A5B63547-A9BB-44A3-A1A0-CC3C1F415484}" srcId="{70B8353A-35DD-40B1-9CB4-2E16D93EC61C}" destId="{F86691F4-B4FF-40E5-B12C-418E3CFB43ED}" srcOrd="2" destOrd="0" parTransId="{B8ECEB3C-6AF3-47A7-9130-F848DBC85F53}" sibTransId="{7ECE4D6D-F126-4DC6-B3A1-70FF0F1EBFC2}"/>
    <dgm:cxn modelId="{6256E36A-3192-451A-AC1B-F1607DAA8F26}" type="presOf" srcId="{F86691F4-B4FF-40E5-B12C-418E3CFB43ED}" destId="{EB921B57-0A44-4DCE-A452-E653BCF943BC}" srcOrd="0" destOrd="0" presId="urn:microsoft.com/office/officeart/2018/2/layout/IconVerticalSolidList"/>
    <dgm:cxn modelId="{954092AD-8AED-438A-8DE7-BA39D29B8DF9}" type="presOf" srcId="{B72EB023-EC8B-4935-8D53-AD187B5863A1}" destId="{6C362D6D-043D-4CCD-BD67-AB0DF32F268A}" srcOrd="0" destOrd="0" presId="urn:microsoft.com/office/officeart/2018/2/layout/IconVerticalSolidList"/>
    <dgm:cxn modelId="{A90575BC-1E61-4C7B-9219-D705B97E9C5C}" type="presOf" srcId="{0B2E790F-7359-451D-83E9-3EA9D59F809C}" destId="{2D0BBF94-3989-4201-A1CE-6A411118A55D}" srcOrd="0" destOrd="0" presId="urn:microsoft.com/office/officeart/2018/2/layout/IconVerticalSolidList"/>
    <dgm:cxn modelId="{D5A397BF-6799-4B95-9A3A-983216C1DA4E}" srcId="{70B8353A-35DD-40B1-9CB4-2E16D93EC61C}" destId="{B72EB023-EC8B-4935-8D53-AD187B5863A1}" srcOrd="1" destOrd="0" parTransId="{D462CE42-5567-4C60-9280-D36B3CF3E5D9}" sibTransId="{90F6D986-F901-48A4-A0E5-FE50AF16EE3F}"/>
    <dgm:cxn modelId="{75C497D3-6AD5-474D-B474-E5B3C5787104}" srcId="{70B8353A-35DD-40B1-9CB4-2E16D93EC61C}" destId="{0B2E790F-7359-451D-83E9-3EA9D59F809C}" srcOrd="0" destOrd="0" parTransId="{5B464D7E-0319-4783-BB8C-560D3D863872}" sibTransId="{E033AC07-4915-4608-84BA-145E49D1B3A3}"/>
    <dgm:cxn modelId="{E7BFEB26-9922-4207-A688-0ED167EB96E3}" type="presParOf" srcId="{97DAE000-C556-4784-B0A8-43E64C183105}" destId="{AA52BAAD-4DAA-4BB4-9B36-A28591B59C88}" srcOrd="0" destOrd="0" presId="urn:microsoft.com/office/officeart/2018/2/layout/IconVerticalSolidList"/>
    <dgm:cxn modelId="{014530D9-3F74-4F74-BEDD-15EB3B502EC4}" type="presParOf" srcId="{AA52BAAD-4DAA-4BB4-9B36-A28591B59C88}" destId="{BAB7A90B-E76E-4ACC-A999-5FAF246C9946}" srcOrd="0" destOrd="0" presId="urn:microsoft.com/office/officeart/2018/2/layout/IconVerticalSolidList"/>
    <dgm:cxn modelId="{3E416754-ED9B-411A-9F40-C03E25A3B75E}" type="presParOf" srcId="{AA52BAAD-4DAA-4BB4-9B36-A28591B59C88}" destId="{D98A23C0-C5E7-447E-9840-B1E2375FB9F7}" srcOrd="1" destOrd="0" presId="urn:microsoft.com/office/officeart/2018/2/layout/IconVerticalSolidList"/>
    <dgm:cxn modelId="{D620E3FD-C66F-48AB-96B8-490D63C7B956}" type="presParOf" srcId="{AA52BAAD-4DAA-4BB4-9B36-A28591B59C88}" destId="{7BB5C1EE-DBB4-4928-8B93-061993A5455C}" srcOrd="2" destOrd="0" presId="urn:microsoft.com/office/officeart/2018/2/layout/IconVerticalSolidList"/>
    <dgm:cxn modelId="{EE844390-50DA-43D5-B590-C3AE699C0E29}" type="presParOf" srcId="{AA52BAAD-4DAA-4BB4-9B36-A28591B59C88}" destId="{2D0BBF94-3989-4201-A1CE-6A411118A55D}" srcOrd="3" destOrd="0" presId="urn:microsoft.com/office/officeart/2018/2/layout/IconVerticalSolidList"/>
    <dgm:cxn modelId="{C54479FE-C065-47F1-B965-DD5703767AD2}" type="presParOf" srcId="{97DAE000-C556-4784-B0A8-43E64C183105}" destId="{FFC6BCE0-FDF8-4BB2-81CA-E3E8DCE7196C}" srcOrd="1" destOrd="0" presId="urn:microsoft.com/office/officeart/2018/2/layout/IconVerticalSolidList"/>
    <dgm:cxn modelId="{CC03BA3B-C238-406A-8D15-A5E066BCD0C9}" type="presParOf" srcId="{97DAE000-C556-4784-B0A8-43E64C183105}" destId="{68E03DD2-4D06-4A51-95FA-09206BCCB452}" srcOrd="2" destOrd="0" presId="urn:microsoft.com/office/officeart/2018/2/layout/IconVerticalSolidList"/>
    <dgm:cxn modelId="{13678DA6-EA70-46C0-92D4-6C817CCF86D3}" type="presParOf" srcId="{68E03DD2-4D06-4A51-95FA-09206BCCB452}" destId="{1282CF6C-03BC-4F60-8391-E06D63FB8DFF}" srcOrd="0" destOrd="0" presId="urn:microsoft.com/office/officeart/2018/2/layout/IconVerticalSolidList"/>
    <dgm:cxn modelId="{33866C00-C834-4510-A4B4-0A017EB7539D}" type="presParOf" srcId="{68E03DD2-4D06-4A51-95FA-09206BCCB452}" destId="{854BEE7E-E10D-4263-9E21-A744401C6084}" srcOrd="1" destOrd="0" presId="urn:microsoft.com/office/officeart/2018/2/layout/IconVerticalSolidList"/>
    <dgm:cxn modelId="{3E9AF36B-9B75-4F71-9796-E8CF4AAD3E77}" type="presParOf" srcId="{68E03DD2-4D06-4A51-95FA-09206BCCB452}" destId="{95A61A74-1C52-4E49-B5FF-70FB9D630858}" srcOrd="2" destOrd="0" presId="urn:microsoft.com/office/officeart/2018/2/layout/IconVerticalSolidList"/>
    <dgm:cxn modelId="{A68BE845-BC8E-4DE7-84CA-C5C9F5520EDE}" type="presParOf" srcId="{68E03DD2-4D06-4A51-95FA-09206BCCB452}" destId="{6C362D6D-043D-4CCD-BD67-AB0DF32F268A}" srcOrd="3" destOrd="0" presId="urn:microsoft.com/office/officeart/2018/2/layout/IconVerticalSolidList"/>
    <dgm:cxn modelId="{775EAF6F-E3F5-47D0-981C-9B6ED9881BA4}" type="presParOf" srcId="{97DAE000-C556-4784-B0A8-43E64C183105}" destId="{0B9A7229-06A5-4448-B862-AA2045A05EA7}" srcOrd="3" destOrd="0" presId="urn:microsoft.com/office/officeart/2018/2/layout/IconVerticalSolidList"/>
    <dgm:cxn modelId="{99975E77-C72C-47D4-85F8-DB065342700D}" type="presParOf" srcId="{97DAE000-C556-4784-B0A8-43E64C183105}" destId="{46D339B3-12EA-4A75-95E2-CF7FD213A49E}" srcOrd="4" destOrd="0" presId="urn:microsoft.com/office/officeart/2018/2/layout/IconVerticalSolidList"/>
    <dgm:cxn modelId="{88CB9FA3-193A-4065-9451-E22D0A53FCC3}" type="presParOf" srcId="{46D339B3-12EA-4A75-95E2-CF7FD213A49E}" destId="{5CE5B0CB-0311-426D-BC67-BC30D554752F}" srcOrd="0" destOrd="0" presId="urn:microsoft.com/office/officeart/2018/2/layout/IconVerticalSolidList"/>
    <dgm:cxn modelId="{2C4635DB-EAE1-443F-8F0A-D663066AE5DD}" type="presParOf" srcId="{46D339B3-12EA-4A75-95E2-CF7FD213A49E}" destId="{C1503B40-8CB4-4372-9978-92694DB0F1F1}" srcOrd="1" destOrd="0" presId="urn:microsoft.com/office/officeart/2018/2/layout/IconVerticalSolidList"/>
    <dgm:cxn modelId="{8E684988-8EF2-4FE4-9B4A-F70EAEDDCB81}" type="presParOf" srcId="{46D339B3-12EA-4A75-95E2-CF7FD213A49E}" destId="{0B7CDB56-A06C-4450-94EB-2C73055F519C}" srcOrd="2" destOrd="0" presId="urn:microsoft.com/office/officeart/2018/2/layout/IconVerticalSolidList"/>
    <dgm:cxn modelId="{F39F886D-D43A-4DBD-9639-8CAD27A53442}" type="presParOf" srcId="{46D339B3-12EA-4A75-95E2-CF7FD213A49E}" destId="{EB921B57-0A44-4DCE-A452-E653BCF943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7A90B-E76E-4ACC-A999-5FAF246C9946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A23C0-C5E7-447E-9840-B1E2375FB9F7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BBF94-3989-4201-A1CE-6A411118A55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Lot of resources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671"/>
        <a:ext cx="4447536" cy="1572384"/>
      </dsp:txXfrm>
    </dsp:sp>
    <dsp:sp modelId="{1282CF6C-03BC-4F60-8391-E06D63FB8DFF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BEE7E-E10D-4263-9E21-A744401C6084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62D6D-043D-4CCD-BD67-AB0DF32F268A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Fun (I like memes)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1966151"/>
        <a:ext cx="4447536" cy="1572384"/>
      </dsp:txXfrm>
    </dsp:sp>
    <dsp:sp modelId="{5CE5B0CB-0311-426D-BC67-BC30D554752F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3B40-8CB4-4372-9978-92694DB0F1F1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1B57-0A44-4DCE-A452-E653BCF943BC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Impact" panose="020B0806030902050204" pitchFamily="34" charset="0"/>
            </a:rPr>
            <a:t>Few technical difficulties</a:t>
          </a:r>
          <a:endParaRPr lang="en-US" sz="2500" kern="1200" dirty="0">
            <a:latin typeface="Impact" panose="020B0806030902050204" pitchFamily="34" charset="0"/>
          </a:endParaRP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3B23-DDF4-4C69-B78C-3C73AB67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772BE-6D81-4085-8413-B903A8E7C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F68A-4A30-40A9-BDF9-600A5914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3A50-F958-4C5C-ADC4-3D1E37E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95A8-F132-461D-AA18-51F123A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9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039-3324-4984-9F1D-D9040B4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4EAF2-9075-4894-ADD0-8488BF50E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7426-A439-4923-805A-DF70582B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7B49-CE16-4EF6-B7DF-6A77DD9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1107-4188-4A33-8D6C-A756E252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11917-006E-41B9-A4CE-DC70CBF17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F7227-5679-4E78-830C-DF7C12F4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5FE4-8891-466B-93B0-C0C649D9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FE19-21E6-47E0-95C6-B76D9162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C7BA-68F5-43FA-81BF-438B447E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70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B282-4201-4400-83E4-2DC35893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D79A-0669-4E63-B598-3753D1B2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2451-31D7-458C-9EA0-681E9F06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7861-58B2-44EF-B677-73BECC2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9639-BABD-4F76-AD03-D8072883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A1C5-5BC4-429B-BC18-341CF2FB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18276-451D-4278-B196-63CC7036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3B41-9626-49AC-8F68-DABC978E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AFF5-188C-4E97-9B8D-392AFB9C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20CB-010B-4ED5-8C0E-E6DEEAA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ADFD-D144-4F86-A858-9BE88F29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9E55-7C68-4B14-B751-BF3B65D6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90F42-2206-4660-A6CE-C7433075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2026C-FAAA-49C4-86B1-444372C4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5E06-5135-400A-9B8A-FF238C8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4208-EB80-40AE-834A-2DB594C8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1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5746-D23B-45C6-884C-54220533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97AB-FEEF-4A54-B486-4B396330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6687C-9137-45FF-A4A5-02F586BD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8EBA-C01E-46E7-967E-711A4B39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02F81-C44C-496E-BFB5-7E8FC623A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92848-480C-4A4C-854D-5C2C12A7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22C9-CF9A-4A89-86CE-68ACE88B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A06AB-E4CE-46CD-83A9-F043206F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499F-1EBE-4464-AB02-0E4B002B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E1874-800B-4D42-80E7-8A2D0C91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DCA86-9A36-422C-8996-17C33F7B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12772-41C8-461E-B9B7-D3501621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A1A54-6D73-4BFC-BB61-DF265E1B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44763-0DB6-4F7E-B7EA-9E5F7F67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27AD-FB1A-47DC-A9E3-10E1AB39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1D2E-9D52-4CD1-B075-CC8D24AD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A1AD-627F-416F-932B-70D7B9D1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ECDF0-3263-40FC-A991-4F3EEC28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E7343-7064-4328-8D16-8A435FAF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2C22-A9D7-4F52-B54D-2D0F3D82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720F-B2A2-4A14-81FE-7970236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56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86F1-5280-435B-92A0-2AF88FA3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B35F5-AB30-47BE-9D73-564893BD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CEC8E-2A1B-43E2-B21F-F68692B6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31F6-4A4F-484F-821D-83B1CE7D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817A3-533D-4A5F-B09F-B8F8EB2C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5E86-FC0E-4DEB-B2E0-C8599581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D0497-04CD-4439-AE81-9E789965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BE80B-3AAF-4B25-A633-3B7DA10A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E015-AD0B-4088-B6A5-E94E46A24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3ECF-EE14-4E27-B80C-FD5434B1F568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9522-8855-44FA-89FD-36211C5C0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5BB1-F109-41A9-A793-76B8A817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8863-C7CC-4ABB-BD0B-9FDE4B95A2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4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6E9D94B5-6F08-4E51-AA5C-66155511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306F27-FF21-45C6-BA9F-2967C078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2902144"/>
            <a:ext cx="11887199" cy="1335417"/>
          </a:xfrm>
        </p:spPr>
        <p:txBody>
          <a:bodyPr anchor="b">
            <a:noAutofit/>
          </a:bodyPr>
          <a:lstStyle/>
          <a:p>
            <a:r>
              <a:rPr lang="en-GB" sz="9000" dirty="0">
                <a:latin typeface="Impact" panose="020B0806030902050204" pitchFamily="34" charset="0"/>
              </a:rPr>
              <a:t>Merme Generator 3000</a:t>
            </a:r>
            <a:endParaRPr lang="fr-FR" sz="9000" dirty="0"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ACCCE-4AE8-41AD-BC84-F0F735BAEFD1}"/>
              </a:ext>
            </a:extLst>
          </p:cNvPr>
          <p:cNvSpPr txBox="1"/>
          <p:nvPr/>
        </p:nvSpPr>
        <p:spPr>
          <a:xfrm>
            <a:off x="7903429" y="6227058"/>
            <a:ext cx="428857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i="1" dirty="0">
                <a:latin typeface="Impact" panose="020B0806030902050204" pitchFamily="34" charset="0"/>
              </a:rPr>
              <a:t>by Nicolas Di Costanzo</a:t>
            </a:r>
            <a:endParaRPr lang="fr-FR" sz="3500" i="1" dirty="0"/>
          </a:p>
        </p:txBody>
      </p:sp>
    </p:spTree>
    <p:extLst>
      <p:ext uri="{BB962C8B-B14F-4D97-AF65-F5344CB8AC3E}">
        <p14:creationId xmlns:p14="http://schemas.microsoft.com/office/powerpoint/2010/main" val="421656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16EE3B48-8ED6-4AB9-81DF-82505FF5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9F7556A-5D5A-4A7B-A3F1-8390785758DD}"/>
              </a:ext>
            </a:extLst>
          </p:cNvPr>
          <p:cNvSpPr/>
          <p:nvPr/>
        </p:nvSpPr>
        <p:spPr>
          <a:xfrm>
            <a:off x="1509349" y="947554"/>
            <a:ext cx="2406869" cy="185228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4D1D-E5A4-4546-B3D7-D819887B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217" y="1502871"/>
            <a:ext cx="1982233" cy="752068"/>
          </a:xfrm>
        </p:spPr>
        <p:txBody>
          <a:bodyPr>
            <a:no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Impact" panose="020B0806030902050204" pitchFamily="34" charset="0"/>
              </a:rPr>
              <a:t>Illustration</a:t>
            </a:r>
            <a:endParaRPr lang="fr-FR" sz="3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153E93D-C222-4BCE-AA93-7826782C50D7}"/>
              </a:ext>
            </a:extLst>
          </p:cNvPr>
          <p:cNvSpPr/>
          <p:nvPr/>
        </p:nvSpPr>
        <p:spPr>
          <a:xfrm>
            <a:off x="1514046" y="4560367"/>
            <a:ext cx="2402873" cy="185228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B0393CB5-9D91-4246-953F-F3BEF8634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94" y="4025828"/>
            <a:ext cx="3113602" cy="2707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9EC08D1-30E1-4649-AE9A-0579CBE14514}"/>
              </a:ext>
            </a:extLst>
          </p:cNvPr>
          <p:cNvSpPr txBox="1">
            <a:spLocks/>
          </p:cNvSpPr>
          <p:nvPr/>
        </p:nvSpPr>
        <p:spPr>
          <a:xfrm>
            <a:off x="1509349" y="5110476"/>
            <a:ext cx="1926578" cy="75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bg1"/>
                </a:solidFill>
                <a:latin typeface="Impact" panose="020B0806030902050204" pitchFamily="34" charset="0"/>
              </a:rPr>
              <a:t>Reaction</a:t>
            </a:r>
            <a:endParaRPr lang="fr-FR" sz="3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6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2A38FD3-BA4B-43F9-9843-8E19DFCE8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1" y="96080"/>
            <a:ext cx="3833668" cy="383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CC6498B6-5D49-4817-A628-434F7C08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0D263-9E49-94E9-B26F-2F2876D45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77447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810B670-CE12-4364-940F-0505D8B5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7189"/>
            <a:ext cx="4729019" cy="5567891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latin typeface="Impact" panose="020B0806030902050204" pitchFamily="34" charset="0"/>
              </a:rPr>
              <a:t>Why is this project relevant?</a:t>
            </a:r>
            <a:endParaRPr lang="fr-FR" sz="7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CD708987-D64C-4321-85DA-D29D12FE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B540AD-93E7-4DF0-B9EF-E4B4DE76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latin typeface="Impact" panose="020B0806030902050204" pitchFamily="34" charset="0"/>
              </a:rPr>
              <a:t>Tools</a:t>
            </a:r>
            <a:endParaRPr lang="fr-FR" sz="7000" dirty="0">
              <a:latin typeface="Impact" panose="020B0806030902050204" pitchFamily="34" charset="0"/>
            </a:endParaRP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CBD5E8E-797F-42E7-B99F-5850F6445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91" y="2752436"/>
            <a:ext cx="1981124" cy="1981124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FCF7F26-A84E-4DCF-80EC-1F4495DB5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752436"/>
            <a:ext cx="4632703" cy="170637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175A123-044D-4030-A31E-E2E94031C195}"/>
              </a:ext>
            </a:extLst>
          </p:cNvPr>
          <p:cNvSpPr txBox="1">
            <a:spLocks/>
          </p:cNvSpPr>
          <p:nvPr/>
        </p:nvSpPr>
        <p:spPr>
          <a:xfrm>
            <a:off x="6422597" y="3185392"/>
            <a:ext cx="1025525" cy="1106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500" dirty="0">
                <a:latin typeface="Impact" panose="020B0806030902050204" pitchFamily="34" charset="0"/>
              </a:rPr>
              <a:t>+</a:t>
            </a:r>
            <a:endParaRPr lang="fr-FR" sz="125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2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2E6EF74B-FB38-4828-81C0-F689B78F7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90462" cy="7139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B540AD-93E7-4DF0-B9EF-E4B4DE76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000" dirty="0">
                <a:latin typeface="Impact" panose="020B0806030902050204" pitchFamily="34" charset="0"/>
              </a:rPr>
              <a:t>Protype</a:t>
            </a:r>
            <a:endParaRPr lang="fr-FR" sz="7000" dirty="0">
              <a:latin typeface="Impact" panose="020B0806030902050204" pitchFamily="34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D000AC4-982B-4F48-8220-86B87008D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19" y="1325563"/>
            <a:ext cx="6786562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erson wearing a red hat&#10;&#10;Description automatically generated with medium confidence">
            <a:extLst>
              <a:ext uri="{FF2B5EF4-FFF2-40B4-BE49-F238E27FC236}">
                <a16:creationId xmlns:a16="http://schemas.microsoft.com/office/drawing/2014/main" id="{59453FAA-F4E3-4CE4-9D11-A19FB0D6C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9" b="14722"/>
          <a:stretch/>
        </p:blipFill>
        <p:spPr>
          <a:xfrm>
            <a:off x="-333375" y="1282"/>
            <a:ext cx="12747048" cy="69780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FFF69C-A0D7-40FE-9F7F-FEA60BCF2A66}"/>
              </a:ext>
            </a:extLst>
          </p:cNvPr>
          <p:cNvSpPr txBox="1"/>
          <p:nvPr/>
        </p:nvSpPr>
        <p:spPr>
          <a:xfrm>
            <a:off x="133928" y="5841055"/>
            <a:ext cx="119241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YALL GOT ANY QUESTIONS OR REMARKS?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7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5B9B94DC8B94197193446A4BFF783" ma:contentTypeVersion="2" ma:contentTypeDescription="Create a new document." ma:contentTypeScope="" ma:versionID="3e22e371d9688ee27deed7395be0cfb1">
  <xsd:schema xmlns:xsd="http://www.w3.org/2001/XMLSchema" xmlns:xs="http://www.w3.org/2001/XMLSchema" xmlns:p="http://schemas.microsoft.com/office/2006/metadata/properties" xmlns:ns3="75da5f87-67ca-403e-8d80-72850b04930e" targetNamespace="http://schemas.microsoft.com/office/2006/metadata/properties" ma:root="true" ma:fieldsID="1d35b00f4039744f8b883515c534a505" ns3:_="">
    <xsd:import namespace="75da5f87-67ca-403e-8d80-72850b0493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a5f87-67ca-403e-8d80-72850b0493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517E3B-7501-4778-972F-BFD40BBB4B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E6EA8D-03AC-4E02-BCF0-42FA133E9E37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5da5f87-67ca-403e-8d80-72850b04930e"/>
  </ds:schemaRefs>
</ds:datastoreItem>
</file>

<file path=customXml/itemProps3.xml><?xml version="1.0" encoding="utf-8"?>
<ds:datastoreItem xmlns:ds="http://schemas.openxmlformats.org/officeDocument/2006/customXml" ds:itemID="{69A18E55-7ABD-4050-BBFD-C3FE91C71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a5f87-67ca-403e-8d80-72850b0493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Office Theme</vt:lpstr>
      <vt:lpstr>Merme Generator 3000</vt:lpstr>
      <vt:lpstr>Illustration</vt:lpstr>
      <vt:lpstr>Why is this project relevant?</vt:lpstr>
      <vt:lpstr>Tools</vt:lpstr>
      <vt:lpstr>Protype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Merme Generator 3000</dc:title>
  <dc:creator>Nicolas Di Costanzo</dc:creator>
  <cp:lastModifiedBy>Nicolas Di Costanzo</cp:lastModifiedBy>
  <cp:revision>20</cp:revision>
  <dcterms:created xsi:type="dcterms:W3CDTF">2022-03-23T16:59:20Z</dcterms:created>
  <dcterms:modified xsi:type="dcterms:W3CDTF">2022-03-31T12:35:34Z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0x010100D275B9B94DC8B94197193446A4BFF783</vt:lpwstr>
  </property>
</Properties>
</file>