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1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6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3121111\Downloads\summerOlyWith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97310867891396"/>
          <c:y val="0.24075511524098964"/>
          <c:w val="0.82483096647850285"/>
          <c:h val="0.54431245630609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Medals Won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Sheet1!$A$2:$B$11</c:f>
              <c:multiLvlStrCache>
                <c:ptCount val="10"/>
                <c:lvl>
                  <c:pt idx="0">
                    <c:v>Gold</c:v>
                  </c:pt>
                  <c:pt idx="1">
                    <c:v>Gold</c:v>
                  </c:pt>
                  <c:pt idx="2">
                    <c:v>Gold</c:v>
                  </c:pt>
                  <c:pt idx="3">
                    <c:v>Gold</c:v>
                  </c:pt>
                  <c:pt idx="4">
                    <c:v>Gold</c:v>
                  </c:pt>
                  <c:pt idx="5">
                    <c:v>Gold</c:v>
                  </c:pt>
                  <c:pt idx="6">
                    <c:v>Gold</c:v>
                  </c:pt>
                  <c:pt idx="7">
                    <c:v>Gold</c:v>
                  </c:pt>
                  <c:pt idx="8">
                    <c:v>Gold</c:v>
                  </c:pt>
                  <c:pt idx="9">
                    <c:v>Gold</c:v>
                  </c:pt>
                </c:lvl>
                <c:lvl>
                  <c:pt idx="0">
                    <c:v>USA</c:v>
                  </c:pt>
                  <c:pt idx="1">
                    <c:v>URS</c:v>
                  </c:pt>
                  <c:pt idx="2">
                    <c:v>GER</c:v>
                  </c:pt>
                  <c:pt idx="3">
                    <c:v>HUN</c:v>
                  </c:pt>
                  <c:pt idx="4">
                    <c:v>GDR</c:v>
                  </c:pt>
                  <c:pt idx="5">
                    <c:v>ITA</c:v>
                  </c:pt>
                  <c:pt idx="6">
                    <c:v>AUS</c:v>
                  </c:pt>
                  <c:pt idx="7">
                    <c:v>CHN</c:v>
                  </c:pt>
                  <c:pt idx="8">
                    <c:v>FRA</c:v>
                  </c:pt>
                  <c:pt idx="9">
                    <c:v>RUS</c:v>
                  </c:pt>
                </c:lvl>
              </c:multiLvlStrCache>
            </c:multiLvl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1631</c:v>
                </c:pt>
                <c:pt idx="1">
                  <c:v>838</c:v>
                </c:pt>
                <c:pt idx="2">
                  <c:v>370</c:v>
                </c:pt>
                <c:pt idx="3">
                  <c:v>360</c:v>
                </c:pt>
                <c:pt idx="4">
                  <c:v>329</c:v>
                </c:pt>
                <c:pt idx="5">
                  <c:v>322</c:v>
                </c:pt>
                <c:pt idx="6">
                  <c:v>301</c:v>
                </c:pt>
                <c:pt idx="7">
                  <c:v>290</c:v>
                </c:pt>
                <c:pt idx="8">
                  <c:v>256</c:v>
                </c:pt>
                <c:pt idx="9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3-4671-B469-4D3D9D6EA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562134192"/>
        <c:axId val="5621352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Total Medals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2"/>
                      </a:gs>
                      <a:gs pos="75000">
                        <a:schemeClr val="accent2">
                          <a:lumMod val="60000"/>
                          <a:lumOff val="40000"/>
                        </a:schemeClr>
                      </a:gs>
                      <a:gs pos="51000">
                        <a:schemeClr val="accent2">
                          <a:alpha val="75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Gold</c:v>
                        </c:pt>
                        <c:pt idx="1">
                          <c:v>Gold</c:v>
                        </c:pt>
                        <c:pt idx="2">
                          <c:v>Gold</c:v>
                        </c:pt>
                        <c:pt idx="3">
                          <c:v>Gold</c:v>
                        </c:pt>
                        <c:pt idx="4">
                          <c:v>Gold</c:v>
                        </c:pt>
                        <c:pt idx="5">
                          <c:v>Gold</c:v>
                        </c:pt>
                        <c:pt idx="6">
                          <c:v>Gold</c:v>
                        </c:pt>
                        <c:pt idx="7">
                          <c:v>Gold</c:v>
                        </c:pt>
                        <c:pt idx="8">
                          <c:v>Gold</c:v>
                        </c:pt>
                        <c:pt idx="9">
                          <c:v>Gold</c:v>
                        </c:pt>
                      </c:lvl>
                      <c:lvl>
                        <c:pt idx="0">
                          <c:v>USA</c:v>
                        </c:pt>
                        <c:pt idx="1">
                          <c:v>URS</c:v>
                        </c:pt>
                        <c:pt idx="2">
                          <c:v>GER</c:v>
                        </c:pt>
                        <c:pt idx="3">
                          <c:v>HUN</c:v>
                        </c:pt>
                        <c:pt idx="4">
                          <c:v>GDR</c:v>
                        </c:pt>
                        <c:pt idx="5">
                          <c:v>ITA</c:v>
                        </c:pt>
                        <c:pt idx="6">
                          <c:v>AUS</c:v>
                        </c:pt>
                        <c:pt idx="7">
                          <c:v>CHN</c:v>
                        </c:pt>
                        <c:pt idx="8">
                          <c:v>FRA</c:v>
                        </c:pt>
                        <c:pt idx="9">
                          <c:v>RUS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8204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7C3-4671-B469-4D3D9D6EA3F2}"/>
                  </c:ext>
                </c:extLst>
              </c15:ser>
            </c15:filteredBarSeries>
          </c:ext>
        </c:extLst>
      </c:barChart>
      <c:catAx>
        <c:axId val="56213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35272"/>
        <c:crosses val="autoZero"/>
        <c:auto val="1"/>
        <c:lblAlgn val="ctr"/>
        <c:lblOffset val="100"/>
        <c:noMultiLvlLbl val="0"/>
      </c:catAx>
      <c:valAx>
        <c:axId val="5621352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3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86876-5938-4ED4-9090-0952A9571D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328058-7250-4198-973D-0B9236D7A578}">
      <dgm:prSet/>
      <dgm:spPr/>
      <dgm:t>
        <a:bodyPr/>
        <a:lstStyle/>
        <a:p>
          <a:r>
            <a:rPr lang="en-US"/>
            <a:t>This is how to clean data blah blah blah</a:t>
          </a:r>
        </a:p>
      </dgm:t>
    </dgm:pt>
    <dgm:pt modelId="{CB1DD66C-8898-4B55-B8C7-27417AD740E0}" type="parTrans" cxnId="{5D99F2F7-07DB-43B6-907B-EF3FCFD296CB}">
      <dgm:prSet/>
      <dgm:spPr/>
      <dgm:t>
        <a:bodyPr/>
        <a:lstStyle/>
        <a:p>
          <a:endParaRPr lang="en-US"/>
        </a:p>
      </dgm:t>
    </dgm:pt>
    <dgm:pt modelId="{AC265660-0708-425B-9251-860E109F7D34}" type="sibTrans" cxnId="{5D99F2F7-07DB-43B6-907B-EF3FCFD296CB}">
      <dgm:prSet/>
      <dgm:spPr/>
      <dgm:t>
        <a:bodyPr/>
        <a:lstStyle/>
        <a:p>
          <a:endParaRPr lang="en-US"/>
        </a:p>
      </dgm:t>
    </dgm:pt>
    <dgm:pt modelId="{9404104C-1408-4EBC-A519-22121933A26B}">
      <dgm:prSet/>
      <dgm:spPr/>
      <dgm:t>
        <a:bodyPr/>
        <a:lstStyle/>
        <a:p>
          <a:r>
            <a:rPr lang="en-US" dirty="0"/>
            <a:t>Blah </a:t>
          </a:r>
        </a:p>
      </dgm:t>
    </dgm:pt>
    <dgm:pt modelId="{54FE1036-21B2-49EA-AB98-9CDAC55B0B36}" type="parTrans" cxnId="{7B9C9FEC-0C19-4391-9370-61C4894E8A60}">
      <dgm:prSet/>
      <dgm:spPr/>
      <dgm:t>
        <a:bodyPr/>
        <a:lstStyle/>
        <a:p>
          <a:endParaRPr lang="en-US"/>
        </a:p>
      </dgm:t>
    </dgm:pt>
    <dgm:pt modelId="{0EE3726B-7384-45AB-A220-3487638F9BCD}" type="sibTrans" cxnId="{7B9C9FEC-0C19-4391-9370-61C4894E8A60}">
      <dgm:prSet/>
      <dgm:spPr/>
      <dgm:t>
        <a:bodyPr/>
        <a:lstStyle/>
        <a:p>
          <a:endParaRPr lang="en-US"/>
        </a:p>
      </dgm:t>
    </dgm:pt>
    <dgm:pt modelId="{C6BDF13F-991F-40A4-BD55-0265496A24B1}">
      <dgm:prSet/>
      <dgm:spPr/>
      <dgm:t>
        <a:bodyPr/>
        <a:lstStyle/>
        <a:p>
          <a:r>
            <a:rPr lang="en-US"/>
            <a:t>blah</a:t>
          </a:r>
        </a:p>
      </dgm:t>
    </dgm:pt>
    <dgm:pt modelId="{E97F0602-6951-4D51-A69A-1E4C043FC38A}" type="parTrans" cxnId="{126648DF-A4E1-4AC5-809A-E1684A1BE58B}">
      <dgm:prSet/>
      <dgm:spPr/>
      <dgm:t>
        <a:bodyPr/>
        <a:lstStyle/>
        <a:p>
          <a:endParaRPr lang="en-US"/>
        </a:p>
      </dgm:t>
    </dgm:pt>
    <dgm:pt modelId="{A8BC87F2-6C32-49D5-8E2B-3E68044A29E8}" type="sibTrans" cxnId="{126648DF-A4E1-4AC5-809A-E1684A1BE58B}">
      <dgm:prSet/>
      <dgm:spPr/>
      <dgm:t>
        <a:bodyPr/>
        <a:lstStyle/>
        <a:p>
          <a:endParaRPr lang="en-US"/>
        </a:p>
      </dgm:t>
    </dgm:pt>
    <dgm:pt modelId="{40524909-D155-4500-B332-0BB84A971ECA}">
      <dgm:prSet/>
      <dgm:spPr/>
      <dgm:t>
        <a:bodyPr/>
        <a:lstStyle/>
        <a:p>
          <a:r>
            <a:rPr lang="en-US"/>
            <a:t>Blah</a:t>
          </a:r>
        </a:p>
      </dgm:t>
    </dgm:pt>
    <dgm:pt modelId="{11EFE962-B3D4-40F2-8FF5-63D21962A5E9}" type="parTrans" cxnId="{3A9CB146-78A2-44A5-9D16-A6E492DFBEAE}">
      <dgm:prSet/>
      <dgm:spPr/>
      <dgm:t>
        <a:bodyPr/>
        <a:lstStyle/>
        <a:p>
          <a:endParaRPr lang="en-US"/>
        </a:p>
      </dgm:t>
    </dgm:pt>
    <dgm:pt modelId="{C26EA4DD-5A72-45DE-A4F0-DEE8FADF2D13}" type="sibTrans" cxnId="{3A9CB146-78A2-44A5-9D16-A6E492DFBEAE}">
      <dgm:prSet/>
      <dgm:spPr/>
      <dgm:t>
        <a:bodyPr/>
        <a:lstStyle/>
        <a:p>
          <a:endParaRPr lang="en-US"/>
        </a:p>
      </dgm:t>
    </dgm:pt>
    <dgm:pt modelId="{BA1C66DC-E021-4BEC-8534-8D3995CA2990}">
      <dgm:prSet/>
      <dgm:spPr/>
      <dgm:t>
        <a:bodyPr/>
        <a:lstStyle/>
        <a:p>
          <a:r>
            <a:rPr lang="en-US"/>
            <a:t>blah</a:t>
          </a:r>
        </a:p>
      </dgm:t>
    </dgm:pt>
    <dgm:pt modelId="{30AA5811-1A0E-4D5F-A233-EBEA8854C518}" type="parTrans" cxnId="{F74ED29E-CA93-48F6-A513-928D0F59E6B0}">
      <dgm:prSet/>
      <dgm:spPr/>
      <dgm:t>
        <a:bodyPr/>
        <a:lstStyle/>
        <a:p>
          <a:endParaRPr lang="en-US"/>
        </a:p>
      </dgm:t>
    </dgm:pt>
    <dgm:pt modelId="{72D5897E-825D-4F6C-B751-3B35A1EDB1B9}" type="sibTrans" cxnId="{F74ED29E-CA93-48F6-A513-928D0F59E6B0}">
      <dgm:prSet/>
      <dgm:spPr/>
      <dgm:t>
        <a:bodyPr/>
        <a:lstStyle/>
        <a:p>
          <a:endParaRPr lang="en-US"/>
        </a:p>
      </dgm:t>
    </dgm:pt>
    <dgm:pt modelId="{3B57605D-96F6-4A29-B234-9C96B5E10EA6}" type="pres">
      <dgm:prSet presAssocID="{9C086876-5938-4ED4-9090-0952A9571D79}" presName="linear" presStyleCnt="0">
        <dgm:presLayoutVars>
          <dgm:animLvl val="lvl"/>
          <dgm:resizeHandles val="exact"/>
        </dgm:presLayoutVars>
      </dgm:prSet>
      <dgm:spPr/>
    </dgm:pt>
    <dgm:pt modelId="{AFBC2F23-E5D5-4E5F-BEBE-EC504E42A46E}" type="pres">
      <dgm:prSet presAssocID="{77328058-7250-4198-973D-0B9236D7A5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91B860-7F79-48E9-A767-A5B327C81B6A}" type="pres">
      <dgm:prSet presAssocID="{AC265660-0708-425B-9251-860E109F7D34}" presName="spacer" presStyleCnt="0"/>
      <dgm:spPr/>
    </dgm:pt>
    <dgm:pt modelId="{9931FCAD-B850-414C-A5ED-76B677A93A62}" type="pres">
      <dgm:prSet presAssocID="{9404104C-1408-4EBC-A519-22121933A26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50EC48-B2F0-4242-B4F5-BCA02A6F5392}" type="pres">
      <dgm:prSet presAssocID="{0EE3726B-7384-45AB-A220-3487638F9BCD}" presName="spacer" presStyleCnt="0"/>
      <dgm:spPr/>
    </dgm:pt>
    <dgm:pt modelId="{B6F48FDA-49F5-4535-83C4-668044E17C53}" type="pres">
      <dgm:prSet presAssocID="{C6BDF13F-991F-40A4-BD55-0265496A24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C600EB-638F-47DE-B78B-1851881F353B}" type="pres">
      <dgm:prSet presAssocID="{A8BC87F2-6C32-49D5-8E2B-3E68044A29E8}" presName="spacer" presStyleCnt="0"/>
      <dgm:spPr/>
    </dgm:pt>
    <dgm:pt modelId="{A1380FD1-C520-4721-97EC-52ED1FE53841}" type="pres">
      <dgm:prSet presAssocID="{40524909-D155-4500-B332-0BB84A971E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FFF2E15-45ED-415B-9670-E78E5E9ADA1B}" type="pres">
      <dgm:prSet presAssocID="{C26EA4DD-5A72-45DE-A4F0-DEE8FADF2D13}" presName="spacer" presStyleCnt="0"/>
      <dgm:spPr/>
    </dgm:pt>
    <dgm:pt modelId="{0CC0848D-4E16-412F-9B81-EC68C8E0E68E}" type="pres">
      <dgm:prSet presAssocID="{BA1C66DC-E021-4BEC-8534-8D3995CA299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BE69B3A-859E-4328-A006-488487065ADA}" type="presOf" srcId="{9404104C-1408-4EBC-A519-22121933A26B}" destId="{9931FCAD-B850-414C-A5ED-76B677A93A62}" srcOrd="0" destOrd="0" presId="urn:microsoft.com/office/officeart/2005/8/layout/vList2"/>
    <dgm:cxn modelId="{1A7F235B-B43B-41D5-8D2A-16BB4FEEB9DE}" type="presOf" srcId="{9C086876-5938-4ED4-9090-0952A9571D79}" destId="{3B57605D-96F6-4A29-B234-9C96B5E10EA6}" srcOrd="0" destOrd="0" presId="urn:microsoft.com/office/officeart/2005/8/layout/vList2"/>
    <dgm:cxn modelId="{45292643-D88A-496D-B5AD-17D2EFDA009B}" type="presOf" srcId="{77328058-7250-4198-973D-0B9236D7A578}" destId="{AFBC2F23-E5D5-4E5F-BEBE-EC504E42A46E}" srcOrd="0" destOrd="0" presId="urn:microsoft.com/office/officeart/2005/8/layout/vList2"/>
    <dgm:cxn modelId="{3A9CB146-78A2-44A5-9D16-A6E492DFBEAE}" srcId="{9C086876-5938-4ED4-9090-0952A9571D79}" destId="{40524909-D155-4500-B332-0BB84A971ECA}" srcOrd="3" destOrd="0" parTransId="{11EFE962-B3D4-40F2-8FF5-63D21962A5E9}" sibTransId="{C26EA4DD-5A72-45DE-A4F0-DEE8FADF2D13}"/>
    <dgm:cxn modelId="{F74ED29E-CA93-48F6-A513-928D0F59E6B0}" srcId="{9C086876-5938-4ED4-9090-0952A9571D79}" destId="{BA1C66DC-E021-4BEC-8534-8D3995CA2990}" srcOrd="4" destOrd="0" parTransId="{30AA5811-1A0E-4D5F-A233-EBEA8854C518}" sibTransId="{72D5897E-825D-4F6C-B751-3B35A1EDB1B9}"/>
    <dgm:cxn modelId="{25E725A5-6AAF-4087-B6C4-BE7B4BECFF63}" type="presOf" srcId="{40524909-D155-4500-B332-0BB84A971ECA}" destId="{A1380FD1-C520-4721-97EC-52ED1FE53841}" srcOrd="0" destOrd="0" presId="urn:microsoft.com/office/officeart/2005/8/layout/vList2"/>
    <dgm:cxn modelId="{4929DAB9-DEA2-4AC7-B106-25CC2BA8A33B}" type="presOf" srcId="{C6BDF13F-991F-40A4-BD55-0265496A24B1}" destId="{B6F48FDA-49F5-4535-83C4-668044E17C53}" srcOrd="0" destOrd="0" presId="urn:microsoft.com/office/officeart/2005/8/layout/vList2"/>
    <dgm:cxn modelId="{126648DF-A4E1-4AC5-809A-E1684A1BE58B}" srcId="{9C086876-5938-4ED4-9090-0952A9571D79}" destId="{C6BDF13F-991F-40A4-BD55-0265496A24B1}" srcOrd="2" destOrd="0" parTransId="{E97F0602-6951-4D51-A69A-1E4C043FC38A}" sibTransId="{A8BC87F2-6C32-49D5-8E2B-3E68044A29E8}"/>
    <dgm:cxn modelId="{BA8924E0-21CA-42F3-8D07-0204E5BC7EFC}" type="presOf" srcId="{BA1C66DC-E021-4BEC-8534-8D3995CA2990}" destId="{0CC0848D-4E16-412F-9B81-EC68C8E0E68E}" srcOrd="0" destOrd="0" presId="urn:microsoft.com/office/officeart/2005/8/layout/vList2"/>
    <dgm:cxn modelId="{7B9C9FEC-0C19-4391-9370-61C4894E8A60}" srcId="{9C086876-5938-4ED4-9090-0952A9571D79}" destId="{9404104C-1408-4EBC-A519-22121933A26B}" srcOrd="1" destOrd="0" parTransId="{54FE1036-21B2-49EA-AB98-9CDAC55B0B36}" sibTransId="{0EE3726B-7384-45AB-A220-3487638F9BCD}"/>
    <dgm:cxn modelId="{5D99F2F7-07DB-43B6-907B-EF3FCFD296CB}" srcId="{9C086876-5938-4ED4-9090-0952A9571D79}" destId="{77328058-7250-4198-973D-0B9236D7A578}" srcOrd="0" destOrd="0" parTransId="{CB1DD66C-8898-4B55-B8C7-27417AD740E0}" sibTransId="{AC265660-0708-425B-9251-860E109F7D34}"/>
    <dgm:cxn modelId="{82DA9713-EE74-4D30-8E0E-942E8A29C9C2}" type="presParOf" srcId="{3B57605D-96F6-4A29-B234-9C96B5E10EA6}" destId="{AFBC2F23-E5D5-4E5F-BEBE-EC504E42A46E}" srcOrd="0" destOrd="0" presId="urn:microsoft.com/office/officeart/2005/8/layout/vList2"/>
    <dgm:cxn modelId="{D44570C1-E000-44C1-ADEB-EF118FB8E764}" type="presParOf" srcId="{3B57605D-96F6-4A29-B234-9C96B5E10EA6}" destId="{9491B860-7F79-48E9-A767-A5B327C81B6A}" srcOrd="1" destOrd="0" presId="urn:microsoft.com/office/officeart/2005/8/layout/vList2"/>
    <dgm:cxn modelId="{0F931220-9119-4778-A53E-9A96D0142358}" type="presParOf" srcId="{3B57605D-96F6-4A29-B234-9C96B5E10EA6}" destId="{9931FCAD-B850-414C-A5ED-76B677A93A62}" srcOrd="2" destOrd="0" presId="urn:microsoft.com/office/officeart/2005/8/layout/vList2"/>
    <dgm:cxn modelId="{B7E98558-8563-4254-99D8-84BD001B0A76}" type="presParOf" srcId="{3B57605D-96F6-4A29-B234-9C96B5E10EA6}" destId="{3D50EC48-B2F0-4242-B4F5-BCA02A6F5392}" srcOrd="3" destOrd="0" presId="urn:microsoft.com/office/officeart/2005/8/layout/vList2"/>
    <dgm:cxn modelId="{D258968F-AFFA-461E-9AC3-D5219113E72A}" type="presParOf" srcId="{3B57605D-96F6-4A29-B234-9C96B5E10EA6}" destId="{B6F48FDA-49F5-4535-83C4-668044E17C53}" srcOrd="4" destOrd="0" presId="urn:microsoft.com/office/officeart/2005/8/layout/vList2"/>
    <dgm:cxn modelId="{F36D6048-603C-406D-8CB3-741C0A494C05}" type="presParOf" srcId="{3B57605D-96F6-4A29-B234-9C96B5E10EA6}" destId="{92C600EB-638F-47DE-B78B-1851881F353B}" srcOrd="5" destOrd="0" presId="urn:microsoft.com/office/officeart/2005/8/layout/vList2"/>
    <dgm:cxn modelId="{9536C47B-C928-49DB-8CC6-F7C4396F0304}" type="presParOf" srcId="{3B57605D-96F6-4A29-B234-9C96B5E10EA6}" destId="{A1380FD1-C520-4721-97EC-52ED1FE53841}" srcOrd="6" destOrd="0" presId="urn:microsoft.com/office/officeart/2005/8/layout/vList2"/>
    <dgm:cxn modelId="{6C4081EA-82D6-4654-9846-6548D7248206}" type="presParOf" srcId="{3B57605D-96F6-4A29-B234-9C96B5E10EA6}" destId="{1FFF2E15-45ED-415B-9670-E78E5E9ADA1B}" srcOrd="7" destOrd="0" presId="urn:microsoft.com/office/officeart/2005/8/layout/vList2"/>
    <dgm:cxn modelId="{3ACD4CFA-1F0B-4397-83AA-D3AAEC031B3C}" type="presParOf" srcId="{3B57605D-96F6-4A29-B234-9C96B5E10EA6}" destId="{0CC0848D-4E16-412F-9B81-EC68C8E0E6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063CB-8907-4EDA-9E81-F533EC68D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14845D-A7C5-479D-83C6-C4F4E2F42EDA}">
      <dgm:prSet/>
      <dgm:spPr/>
      <dgm:t>
        <a:bodyPr/>
        <a:lstStyle/>
        <a:p>
          <a:r>
            <a:rPr lang="en-US"/>
            <a:t>Which country has the most total medals in our set. USA</a:t>
          </a:r>
        </a:p>
      </dgm:t>
    </dgm:pt>
    <dgm:pt modelId="{2D3B70C0-01E6-4ABE-BF82-D98A89EC7133}" type="parTrans" cxnId="{81C11FA7-5BA3-4ECB-BDA8-04E0C6CEB0FC}">
      <dgm:prSet/>
      <dgm:spPr/>
      <dgm:t>
        <a:bodyPr/>
        <a:lstStyle/>
        <a:p>
          <a:endParaRPr lang="en-US"/>
        </a:p>
      </dgm:t>
    </dgm:pt>
    <dgm:pt modelId="{10C3600F-47BF-4579-90B7-EE18B7838BE1}" type="sibTrans" cxnId="{81C11FA7-5BA3-4ECB-BDA8-04E0C6CEB0FC}">
      <dgm:prSet/>
      <dgm:spPr/>
      <dgm:t>
        <a:bodyPr/>
        <a:lstStyle/>
        <a:p>
          <a:endParaRPr lang="en-US"/>
        </a:p>
      </dgm:t>
    </dgm:pt>
    <dgm:pt modelId="{90241D27-F570-40BC-A55E-C7B14A7A6D0D}">
      <dgm:prSet/>
      <dgm:spPr/>
      <dgm:t>
        <a:bodyPr/>
        <a:lstStyle/>
        <a:p>
          <a:r>
            <a:rPr lang="en-US"/>
            <a:t>Which country has the most Gold medals.  USA</a:t>
          </a:r>
        </a:p>
      </dgm:t>
    </dgm:pt>
    <dgm:pt modelId="{EE0B6C78-589D-4AE5-A05E-4967FA5D0EB7}" type="parTrans" cxnId="{D7836823-D9E7-4F3C-97FF-96EA99E6FB3E}">
      <dgm:prSet/>
      <dgm:spPr/>
      <dgm:t>
        <a:bodyPr/>
        <a:lstStyle/>
        <a:p>
          <a:endParaRPr lang="en-US"/>
        </a:p>
      </dgm:t>
    </dgm:pt>
    <dgm:pt modelId="{F8B43128-8E4F-4F56-92F6-88D013AF71D3}" type="sibTrans" cxnId="{D7836823-D9E7-4F3C-97FF-96EA99E6FB3E}">
      <dgm:prSet/>
      <dgm:spPr/>
      <dgm:t>
        <a:bodyPr/>
        <a:lstStyle/>
        <a:p>
          <a:endParaRPr lang="en-US"/>
        </a:p>
      </dgm:t>
    </dgm:pt>
    <dgm:pt modelId="{FFF00EE8-ABC8-4598-BE08-FE78F5F6FEE2}">
      <dgm:prSet/>
      <dgm:spPr/>
      <dgm:t>
        <a:bodyPr/>
        <a:lstStyle/>
        <a:p>
          <a:r>
            <a:rPr lang="en-US"/>
            <a:t>How many Gold, Silver, and Bronze medals were earned in the Summer Olympics. (Slide 6)</a:t>
          </a:r>
        </a:p>
      </dgm:t>
    </dgm:pt>
    <dgm:pt modelId="{C315ABAB-CA5E-4332-9889-A6797906310A}" type="parTrans" cxnId="{F872EB4D-1DDA-4023-8F64-3E42ECFEDB94}">
      <dgm:prSet/>
      <dgm:spPr/>
      <dgm:t>
        <a:bodyPr/>
        <a:lstStyle/>
        <a:p>
          <a:endParaRPr lang="en-US"/>
        </a:p>
      </dgm:t>
    </dgm:pt>
    <dgm:pt modelId="{5E221FCC-A826-49FA-AD22-44A1FC831A09}" type="sibTrans" cxnId="{F872EB4D-1DDA-4023-8F64-3E42ECFEDB94}">
      <dgm:prSet/>
      <dgm:spPr/>
      <dgm:t>
        <a:bodyPr/>
        <a:lstStyle/>
        <a:p>
          <a:endParaRPr lang="en-US"/>
        </a:p>
      </dgm:t>
    </dgm:pt>
    <dgm:pt modelId="{98378E05-480B-498E-871F-B8E41548F2C5}">
      <dgm:prSet/>
      <dgm:spPr/>
      <dgm:t>
        <a:bodyPr/>
        <a:lstStyle/>
        <a:p>
          <a:r>
            <a:rPr lang="en-US"/>
            <a:t>How many medals were won in aquatic events. (Slide 7)</a:t>
          </a:r>
        </a:p>
      </dgm:t>
    </dgm:pt>
    <dgm:pt modelId="{469BDD97-310A-400E-A4A0-4D7DEF203536}" type="parTrans" cxnId="{1B16DBA0-31ED-46F0-B014-D3E1D0745A6F}">
      <dgm:prSet/>
      <dgm:spPr/>
      <dgm:t>
        <a:bodyPr/>
        <a:lstStyle/>
        <a:p>
          <a:endParaRPr lang="en-US"/>
        </a:p>
      </dgm:t>
    </dgm:pt>
    <dgm:pt modelId="{425971FA-65AE-4043-8E4E-2C363047B8B6}" type="sibTrans" cxnId="{1B16DBA0-31ED-46F0-B014-D3E1D0745A6F}">
      <dgm:prSet/>
      <dgm:spPr/>
      <dgm:t>
        <a:bodyPr/>
        <a:lstStyle/>
        <a:p>
          <a:endParaRPr lang="en-US"/>
        </a:p>
      </dgm:t>
    </dgm:pt>
    <dgm:pt modelId="{EDBF19A8-5BE8-4CFB-805C-C215F11067CA}">
      <dgm:prSet/>
      <dgm:spPr/>
      <dgm:t>
        <a:bodyPr/>
        <a:lstStyle/>
        <a:p>
          <a:r>
            <a:rPr lang="en-US"/>
            <a:t>Have women or men won more medals.</a:t>
          </a:r>
        </a:p>
      </dgm:t>
    </dgm:pt>
    <dgm:pt modelId="{19BD973C-1F6E-49D3-B8B6-1C39477BD75D}" type="parTrans" cxnId="{143C1285-2336-43F9-B2D2-0FC17C501A29}">
      <dgm:prSet/>
      <dgm:spPr/>
      <dgm:t>
        <a:bodyPr/>
        <a:lstStyle/>
        <a:p>
          <a:endParaRPr lang="en-US"/>
        </a:p>
      </dgm:t>
    </dgm:pt>
    <dgm:pt modelId="{7E8C8BA0-BC0C-448C-8B55-6675A38F35FD}" type="sibTrans" cxnId="{143C1285-2336-43F9-B2D2-0FC17C501A29}">
      <dgm:prSet/>
      <dgm:spPr/>
      <dgm:t>
        <a:bodyPr/>
        <a:lstStyle/>
        <a:p>
          <a:endParaRPr lang="en-US"/>
        </a:p>
      </dgm:t>
    </dgm:pt>
    <dgm:pt modelId="{5E069A3A-7397-42AA-9827-69408B2848EC}" type="pres">
      <dgm:prSet presAssocID="{453063CB-8907-4EDA-9E81-F533EC68DDBC}" presName="linear" presStyleCnt="0">
        <dgm:presLayoutVars>
          <dgm:animLvl val="lvl"/>
          <dgm:resizeHandles val="exact"/>
        </dgm:presLayoutVars>
      </dgm:prSet>
      <dgm:spPr/>
    </dgm:pt>
    <dgm:pt modelId="{E1118434-29C7-4BC9-83FA-4726725EF022}" type="pres">
      <dgm:prSet presAssocID="{F114845D-A7C5-479D-83C6-C4F4E2F42E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E3A9F0-E166-46C9-8055-AFF5F26BF8C3}" type="pres">
      <dgm:prSet presAssocID="{10C3600F-47BF-4579-90B7-EE18B7838BE1}" presName="spacer" presStyleCnt="0"/>
      <dgm:spPr/>
    </dgm:pt>
    <dgm:pt modelId="{B6BC4C0C-CECA-4175-BA4A-B3852CD5A307}" type="pres">
      <dgm:prSet presAssocID="{90241D27-F570-40BC-A55E-C7B14A7A6D0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4BCFE6-90B2-4FEE-90D5-D3FF4CA533CB}" type="pres">
      <dgm:prSet presAssocID="{F8B43128-8E4F-4F56-92F6-88D013AF71D3}" presName="spacer" presStyleCnt="0"/>
      <dgm:spPr/>
    </dgm:pt>
    <dgm:pt modelId="{CD16E204-5D6F-40AA-B09D-CA401E17C9DC}" type="pres">
      <dgm:prSet presAssocID="{FFF00EE8-ABC8-4598-BE08-FE78F5F6FEE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97AFBD-8577-4EFF-9F70-57313213A04D}" type="pres">
      <dgm:prSet presAssocID="{5E221FCC-A826-49FA-AD22-44A1FC831A09}" presName="spacer" presStyleCnt="0"/>
      <dgm:spPr/>
    </dgm:pt>
    <dgm:pt modelId="{D25A4A04-309F-4C16-A737-CB820AFF481F}" type="pres">
      <dgm:prSet presAssocID="{98378E05-480B-498E-871F-B8E41548F2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729F78-CE33-4E02-B57F-E41E7F624CB4}" type="pres">
      <dgm:prSet presAssocID="{425971FA-65AE-4043-8E4E-2C363047B8B6}" presName="spacer" presStyleCnt="0"/>
      <dgm:spPr/>
    </dgm:pt>
    <dgm:pt modelId="{CC3E30BF-9D3B-499E-946D-820CF30118A2}" type="pres">
      <dgm:prSet presAssocID="{EDBF19A8-5BE8-4CFB-805C-C215F11067C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E340D22-04F1-4E93-B823-9ADC1F063930}" type="presOf" srcId="{F114845D-A7C5-479D-83C6-C4F4E2F42EDA}" destId="{E1118434-29C7-4BC9-83FA-4726725EF022}" srcOrd="0" destOrd="0" presId="urn:microsoft.com/office/officeart/2005/8/layout/vList2"/>
    <dgm:cxn modelId="{D7836823-D9E7-4F3C-97FF-96EA99E6FB3E}" srcId="{453063CB-8907-4EDA-9E81-F533EC68DDBC}" destId="{90241D27-F570-40BC-A55E-C7B14A7A6D0D}" srcOrd="1" destOrd="0" parTransId="{EE0B6C78-589D-4AE5-A05E-4967FA5D0EB7}" sibTransId="{F8B43128-8E4F-4F56-92F6-88D013AF71D3}"/>
    <dgm:cxn modelId="{F872EB4D-1DDA-4023-8F64-3E42ECFEDB94}" srcId="{453063CB-8907-4EDA-9E81-F533EC68DDBC}" destId="{FFF00EE8-ABC8-4598-BE08-FE78F5F6FEE2}" srcOrd="2" destOrd="0" parTransId="{C315ABAB-CA5E-4332-9889-A6797906310A}" sibTransId="{5E221FCC-A826-49FA-AD22-44A1FC831A09}"/>
    <dgm:cxn modelId="{143C1285-2336-43F9-B2D2-0FC17C501A29}" srcId="{453063CB-8907-4EDA-9E81-F533EC68DDBC}" destId="{EDBF19A8-5BE8-4CFB-805C-C215F11067CA}" srcOrd="4" destOrd="0" parTransId="{19BD973C-1F6E-49D3-B8B6-1C39477BD75D}" sibTransId="{7E8C8BA0-BC0C-448C-8B55-6675A38F35FD}"/>
    <dgm:cxn modelId="{4A6AFE99-A9A4-435F-A338-D11362ADD027}" type="presOf" srcId="{EDBF19A8-5BE8-4CFB-805C-C215F11067CA}" destId="{CC3E30BF-9D3B-499E-946D-820CF30118A2}" srcOrd="0" destOrd="0" presId="urn:microsoft.com/office/officeart/2005/8/layout/vList2"/>
    <dgm:cxn modelId="{1B16DBA0-31ED-46F0-B014-D3E1D0745A6F}" srcId="{453063CB-8907-4EDA-9E81-F533EC68DDBC}" destId="{98378E05-480B-498E-871F-B8E41548F2C5}" srcOrd="3" destOrd="0" parTransId="{469BDD97-310A-400E-A4A0-4D7DEF203536}" sibTransId="{425971FA-65AE-4043-8E4E-2C363047B8B6}"/>
    <dgm:cxn modelId="{81C11FA7-5BA3-4ECB-BDA8-04E0C6CEB0FC}" srcId="{453063CB-8907-4EDA-9E81-F533EC68DDBC}" destId="{F114845D-A7C5-479D-83C6-C4F4E2F42EDA}" srcOrd="0" destOrd="0" parTransId="{2D3B70C0-01E6-4ABE-BF82-D98A89EC7133}" sibTransId="{10C3600F-47BF-4579-90B7-EE18B7838BE1}"/>
    <dgm:cxn modelId="{26CA85A7-9D55-42A3-9A6B-59147AEE1E99}" type="presOf" srcId="{453063CB-8907-4EDA-9E81-F533EC68DDBC}" destId="{5E069A3A-7397-42AA-9827-69408B2848EC}" srcOrd="0" destOrd="0" presId="urn:microsoft.com/office/officeart/2005/8/layout/vList2"/>
    <dgm:cxn modelId="{35DBCEF5-E21D-4749-B406-922D06BD47CE}" type="presOf" srcId="{FFF00EE8-ABC8-4598-BE08-FE78F5F6FEE2}" destId="{CD16E204-5D6F-40AA-B09D-CA401E17C9DC}" srcOrd="0" destOrd="0" presId="urn:microsoft.com/office/officeart/2005/8/layout/vList2"/>
    <dgm:cxn modelId="{E7CF5FF6-8E1C-4716-9933-555E863C1A43}" type="presOf" srcId="{90241D27-F570-40BC-A55E-C7B14A7A6D0D}" destId="{B6BC4C0C-CECA-4175-BA4A-B3852CD5A307}" srcOrd="0" destOrd="0" presId="urn:microsoft.com/office/officeart/2005/8/layout/vList2"/>
    <dgm:cxn modelId="{901B20FA-F0B3-468E-BDD3-B79AF9A695F8}" type="presOf" srcId="{98378E05-480B-498E-871F-B8E41548F2C5}" destId="{D25A4A04-309F-4C16-A737-CB820AFF481F}" srcOrd="0" destOrd="0" presId="urn:microsoft.com/office/officeart/2005/8/layout/vList2"/>
    <dgm:cxn modelId="{14B398D3-1ABD-40B7-82EA-12CE341D4D8C}" type="presParOf" srcId="{5E069A3A-7397-42AA-9827-69408B2848EC}" destId="{E1118434-29C7-4BC9-83FA-4726725EF022}" srcOrd="0" destOrd="0" presId="urn:microsoft.com/office/officeart/2005/8/layout/vList2"/>
    <dgm:cxn modelId="{20F80B2F-6365-4C79-A8F9-6750BF0F34DC}" type="presParOf" srcId="{5E069A3A-7397-42AA-9827-69408B2848EC}" destId="{23E3A9F0-E166-46C9-8055-AFF5F26BF8C3}" srcOrd="1" destOrd="0" presId="urn:microsoft.com/office/officeart/2005/8/layout/vList2"/>
    <dgm:cxn modelId="{2E9C54F4-1B38-480F-8EC5-C03ABE599B6F}" type="presParOf" srcId="{5E069A3A-7397-42AA-9827-69408B2848EC}" destId="{B6BC4C0C-CECA-4175-BA4A-B3852CD5A307}" srcOrd="2" destOrd="0" presId="urn:microsoft.com/office/officeart/2005/8/layout/vList2"/>
    <dgm:cxn modelId="{2BFF7F77-D962-4C28-BA1D-B5A5CE4E2249}" type="presParOf" srcId="{5E069A3A-7397-42AA-9827-69408B2848EC}" destId="{8B4BCFE6-90B2-4FEE-90D5-D3FF4CA533CB}" srcOrd="3" destOrd="0" presId="urn:microsoft.com/office/officeart/2005/8/layout/vList2"/>
    <dgm:cxn modelId="{B857731B-D216-458F-81D3-CE636DCB2EEE}" type="presParOf" srcId="{5E069A3A-7397-42AA-9827-69408B2848EC}" destId="{CD16E204-5D6F-40AA-B09D-CA401E17C9DC}" srcOrd="4" destOrd="0" presId="urn:microsoft.com/office/officeart/2005/8/layout/vList2"/>
    <dgm:cxn modelId="{788A1E39-1212-4537-ABB0-93FC47E288CC}" type="presParOf" srcId="{5E069A3A-7397-42AA-9827-69408B2848EC}" destId="{B097AFBD-8577-4EFF-9F70-57313213A04D}" srcOrd="5" destOrd="0" presId="urn:microsoft.com/office/officeart/2005/8/layout/vList2"/>
    <dgm:cxn modelId="{A6ADC1B2-12D0-4B23-9A03-8EFC57EE4CBA}" type="presParOf" srcId="{5E069A3A-7397-42AA-9827-69408B2848EC}" destId="{D25A4A04-309F-4C16-A737-CB820AFF481F}" srcOrd="6" destOrd="0" presId="urn:microsoft.com/office/officeart/2005/8/layout/vList2"/>
    <dgm:cxn modelId="{B9B7B0F1-FCF9-4DFD-8FBA-59EFC64B3B63}" type="presParOf" srcId="{5E069A3A-7397-42AA-9827-69408B2848EC}" destId="{42729F78-CE33-4E02-B57F-E41E7F624CB4}" srcOrd="7" destOrd="0" presId="urn:microsoft.com/office/officeart/2005/8/layout/vList2"/>
    <dgm:cxn modelId="{F0E28089-44D0-4D26-8A7E-8DFAB923AA2F}" type="presParOf" srcId="{5E069A3A-7397-42AA-9827-69408B2848EC}" destId="{CC3E30BF-9D3B-499E-946D-820CF30118A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56CFC7-F8E5-410E-8DD7-8C5DD30694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6A2008-9BA8-4C16-B4E5-3B59126D147D}">
      <dgm:prSet/>
      <dgm:spPr/>
      <dgm:t>
        <a:bodyPr/>
        <a:lstStyle/>
        <a:p>
          <a:r>
            <a:rPr lang="en-US"/>
            <a:t>As time went on, more women’s events were introduced</a:t>
          </a:r>
        </a:p>
      </dgm:t>
    </dgm:pt>
    <dgm:pt modelId="{1615688D-7E3D-41BF-925C-296DA1280051}" type="parTrans" cxnId="{8D3D7580-E4BF-4C0B-84C7-C7AED0AF7A96}">
      <dgm:prSet/>
      <dgm:spPr/>
      <dgm:t>
        <a:bodyPr/>
        <a:lstStyle/>
        <a:p>
          <a:endParaRPr lang="en-US"/>
        </a:p>
      </dgm:t>
    </dgm:pt>
    <dgm:pt modelId="{F0BAFE83-83AC-4856-9DD5-D964BC686C62}" type="sibTrans" cxnId="{8D3D7580-E4BF-4C0B-84C7-C7AED0AF7A96}">
      <dgm:prSet/>
      <dgm:spPr/>
      <dgm:t>
        <a:bodyPr/>
        <a:lstStyle/>
        <a:p>
          <a:endParaRPr lang="en-US"/>
        </a:p>
      </dgm:t>
    </dgm:pt>
    <dgm:pt modelId="{193E4E58-7FA1-4A49-965C-CA8C67BC031E}">
      <dgm:prSet/>
      <dgm:spPr/>
      <dgm:t>
        <a:bodyPr/>
        <a:lstStyle/>
        <a:p>
          <a:r>
            <a:rPr lang="en-US"/>
            <a:t>Women began catching up to men in total medals won per olympics</a:t>
          </a:r>
        </a:p>
      </dgm:t>
    </dgm:pt>
    <dgm:pt modelId="{152C8AF3-779D-4762-A0C9-06B377E155E0}" type="parTrans" cxnId="{356C256A-AB5C-4F29-9650-5D3D31F3A10F}">
      <dgm:prSet/>
      <dgm:spPr/>
      <dgm:t>
        <a:bodyPr/>
        <a:lstStyle/>
        <a:p>
          <a:endParaRPr lang="en-US"/>
        </a:p>
      </dgm:t>
    </dgm:pt>
    <dgm:pt modelId="{7DF958AD-CA0E-45C6-95D7-72C5FA6F31F6}" type="sibTrans" cxnId="{356C256A-AB5C-4F29-9650-5D3D31F3A10F}">
      <dgm:prSet/>
      <dgm:spPr/>
      <dgm:t>
        <a:bodyPr/>
        <a:lstStyle/>
        <a:p>
          <a:endParaRPr lang="en-US"/>
        </a:p>
      </dgm:t>
    </dgm:pt>
    <dgm:pt modelId="{9CA5423C-5C38-41A5-9A4D-A0FACF3D827B}" type="pres">
      <dgm:prSet presAssocID="{E556CFC7-F8E5-410E-8DD7-8C5DD3069438}" presName="linear" presStyleCnt="0">
        <dgm:presLayoutVars>
          <dgm:animLvl val="lvl"/>
          <dgm:resizeHandles val="exact"/>
        </dgm:presLayoutVars>
      </dgm:prSet>
      <dgm:spPr/>
    </dgm:pt>
    <dgm:pt modelId="{270666CB-A553-4136-911B-89C54372B67C}" type="pres">
      <dgm:prSet presAssocID="{266A2008-9BA8-4C16-B4E5-3B59126D14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111F58-571E-4B35-808C-F69B0B9B4B3E}" type="pres">
      <dgm:prSet presAssocID="{F0BAFE83-83AC-4856-9DD5-D964BC686C62}" presName="spacer" presStyleCnt="0"/>
      <dgm:spPr/>
    </dgm:pt>
    <dgm:pt modelId="{594B949C-8635-4CE5-80B3-8F3624E54968}" type="pres">
      <dgm:prSet presAssocID="{193E4E58-7FA1-4A49-965C-CA8C67BC031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E742706-7AFA-488D-8386-7BC076004878}" type="presOf" srcId="{266A2008-9BA8-4C16-B4E5-3B59126D147D}" destId="{270666CB-A553-4136-911B-89C54372B67C}" srcOrd="0" destOrd="0" presId="urn:microsoft.com/office/officeart/2005/8/layout/vList2"/>
    <dgm:cxn modelId="{356C256A-AB5C-4F29-9650-5D3D31F3A10F}" srcId="{E556CFC7-F8E5-410E-8DD7-8C5DD3069438}" destId="{193E4E58-7FA1-4A49-965C-CA8C67BC031E}" srcOrd="1" destOrd="0" parTransId="{152C8AF3-779D-4762-A0C9-06B377E155E0}" sibTransId="{7DF958AD-CA0E-45C6-95D7-72C5FA6F31F6}"/>
    <dgm:cxn modelId="{8D3D7580-E4BF-4C0B-84C7-C7AED0AF7A96}" srcId="{E556CFC7-F8E5-410E-8DD7-8C5DD3069438}" destId="{266A2008-9BA8-4C16-B4E5-3B59126D147D}" srcOrd="0" destOrd="0" parTransId="{1615688D-7E3D-41BF-925C-296DA1280051}" sibTransId="{F0BAFE83-83AC-4856-9DD5-D964BC686C62}"/>
    <dgm:cxn modelId="{9F63618E-50EA-484E-BCDB-5EA1B5B238AC}" type="presOf" srcId="{E556CFC7-F8E5-410E-8DD7-8C5DD3069438}" destId="{9CA5423C-5C38-41A5-9A4D-A0FACF3D827B}" srcOrd="0" destOrd="0" presId="urn:microsoft.com/office/officeart/2005/8/layout/vList2"/>
    <dgm:cxn modelId="{86DA3DA8-9C1F-42D4-83AA-76817DA1E570}" type="presOf" srcId="{193E4E58-7FA1-4A49-965C-CA8C67BC031E}" destId="{594B949C-8635-4CE5-80B3-8F3624E54968}" srcOrd="0" destOrd="0" presId="urn:microsoft.com/office/officeart/2005/8/layout/vList2"/>
    <dgm:cxn modelId="{0858C34F-34C7-4C61-8508-38CF2DC3EB5E}" type="presParOf" srcId="{9CA5423C-5C38-41A5-9A4D-A0FACF3D827B}" destId="{270666CB-A553-4136-911B-89C54372B67C}" srcOrd="0" destOrd="0" presId="urn:microsoft.com/office/officeart/2005/8/layout/vList2"/>
    <dgm:cxn modelId="{1C0432DB-3AB3-4143-ACAA-11B0B4A13F47}" type="presParOf" srcId="{9CA5423C-5C38-41A5-9A4D-A0FACF3D827B}" destId="{5E111F58-571E-4B35-808C-F69B0B9B4B3E}" srcOrd="1" destOrd="0" presId="urn:microsoft.com/office/officeart/2005/8/layout/vList2"/>
    <dgm:cxn modelId="{9C0A8456-EB43-4E05-907A-F81D60938300}" type="presParOf" srcId="{9CA5423C-5C38-41A5-9A4D-A0FACF3D827B}" destId="{594B949C-8635-4CE5-80B3-8F3624E549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C2F23-E5D5-4E5F-BEBE-EC504E42A46E}">
      <dsp:nvSpPr>
        <dsp:cNvPr id="0" name=""/>
        <dsp:cNvSpPr/>
      </dsp:nvSpPr>
      <dsp:spPr>
        <a:xfrm>
          <a:off x="0" y="84218"/>
          <a:ext cx="3856434" cy="7335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is how to clean data blah blah blah</a:t>
          </a:r>
        </a:p>
      </dsp:txBody>
      <dsp:txXfrm>
        <a:off x="35811" y="120029"/>
        <a:ext cx="3784812" cy="661968"/>
      </dsp:txXfrm>
    </dsp:sp>
    <dsp:sp modelId="{9931FCAD-B850-414C-A5ED-76B677A93A62}">
      <dsp:nvSpPr>
        <dsp:cNvPr id="0" name=""/>
        <dsp:cNvSpPr/>
      </dsp:nvSpPr>
      <dsp:spPr>
        <a:xfrm>
          <a:off x="0" y="872529"/>
          <a:ext cx="3856434" cy="73359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Blah </a:t>
          </a:r>
        </a:p>
      </dsp:txBody>
      <dsp:txXfrm>
        <a:off x="35811" y="908340"/>
        <a:ext cx="3784812" cy="661968"/>
      </dsp:txXfrm>
    </dsp:sp>
    <dsp:sp modelId="{B6F48FDA-49F5-4535-83C4-668044E17C53}">
      <dsp:nvSpPr>
        <dsp:cNvPr id="0" name=""/>
        <dsp:cNvSpPr/>
      </dsp:nvSpPr>
      <dsp:spPr>
        <a:xfrm>
          <a:off x="0" y="1660839"/>
          <a:ext cx="3856434" cy="73359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blah</a:t>
          </a:r>
        </a:p>
      </dsp:txBody>
      <dsp:txXfrm>
        <a:off x="35811" y="1696650"/>
        <a:ext cx="3784812" cy="661968"/>
      </dsp:txXfrm>
    </dsp:sp>
    <dsp:sp modelId="{A1380FD1-C520-4721-97EC-52ED1FE53841}">
      <dsp:nvSpPr>
        <dsp:cNvPr id="0" name=""/>
        <dsp:cNvSpPr/>
      </dsp:nvSpPr>
      <dsp:spPr>
        <a:xfrm>
          <a:off x="0" y="2449149"/>
          <a:ext cx="3856434" cy="73359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Blah</a:t>
          </a:r>
        </a:p>
      </dsp:txBody>
      <dsp:txXfrm>
        <a:off x="35811" y="2484960"/>
        <a:ext cx="3784812" cy="661968"/>
      </dsp:txXfrm>
    </dsp:sp>
    <dsp:sp modelId="{0CC0848D-4E16-412F-9B81-EC68C8E0E68E}">
      <dsp:nvSpPr>
        <dsp:cNvPr id="0" name=""/>
        <dsp:cNvSpPr/>
      </dsp:nvSpPr>
      <dsp:spPr>
        <a:xfrm>
          <a:off x="0" y="3237459"/>
          <a:ext cx="3856434" cy="73359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blah</a:t>
          </a:r>
        </a:p>
      </dsp:txBody>
      <dsp:txXfrm>
        <a:off x="35811" y="3273270"/>
        <a:ext cx="3784812" cy="661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8434-29C7-4BC9-83FA-4726725EF022}">
      <dsp:nvSpPr>
        <dsp:cNvPr id="0" name=""/>
        <dsp:cNvSpPr/>
      </dsp:nvSpPr>
      <dsp:spPr>
        <a:xfrm>
          <a:off x="0" y="81938"/>
          <a:ext cx="5047706" cy="542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Which country has the most total medals in our set. USA</a:t>
          </a:r>
        </a:p>
      </dsp:txBody>
      <dsp:txXfrm>
        <a:off x="26487" y="108425"/>
        <a:ext cx="4994732" cy="489613"/>
      </dsp:txXfrm>
    </dsp:sp>
    <dsp:sp modelId="{B6BC4C0C-CECA-4175-BA4A-B3852CD5A307}">
      <dsp:nvSpPr>
        <dsp:cNvPr id="0" name=""/>
        <dsp:cNvSpPr/>
      </dsp:nvSpPr>
      <dsp:spPr>
        <a:xfrm>
          <a:off x="0" y="664845"/>
          <a:ext cx="5047706" cy="542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Which country has the most Gold medals.  USA</a:t>
          </a:r>
        </a:p>
      </dsp:txBody>
      <dsp:txXfrm>
        <a:off x="26487" y="691332"/>
        <a:ext cx="4994732" cy="489613"/>
      </dsp:txXfrm>
    </dsp:sp>
    <dsp:sp modelId="{CD16E204-5D6F-40AA-B09D-CA401E17C9DC}">
      <dsp:nvSpPr>
        <dsp:cNvPr id="0" name=""/>
        <dsp:cNvSpPr/>
      </dsp:nvSpPr>
      <dsp:spPr>
        <a:xfrm>
          <a:off x="0" y="1247753"/>
          <a:ext cx="5047706" cy="542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many Gold, Silver, and Bronze medals were earned in the Summer Olympics. (Slide 6)</a:t>
          </a:r>
        </a:p>
      </dsp:txBody>
      <dsp:txXfrm>
        <a:off x="26487" y="1274240"/>
        <a:ext cx="4994732" cy="489613"/>
      </dsp:txXfrm>
    </dsp:sp>
    <dsp:sp modelId="{D25A4A04-309F-4C16-A737-CB820AFF481F}">
      <dsp:nvSpPr>
        <dsp:cNvPr id="0" name=""/>
        <dsp:cNvSpPr/>
      </dsp:nvSpPr>
      <dsp:spPr>
        <a:xfrm>
          <a:off x="0" y="1830660"/>
          <a:ext cx="5047706" cy="542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many medals were won in aquatic events. (Slide 7)</a:t>
          </a:r>
        </a:p>
      </dsp:txBody>
      <dsp:txXfrm>
        <a:off x="26487" y="1857147"/>
        <a:ext cx="4994732" cy="489613"/>
      </dsp:txXfrm>
    </dsp:sp>
    <dsp:sp modelId="{CC3E30BF-9D3B-499E-946D-820CF30118A2}">
      <dsp:nvSpPr>
        <dsp:cNvPr id="0" name=""/>
        <dsp:cNvSpPr/>
      </dsp:nvSpPr>
      <dsp:spPr>
        <a:xfrm>
          <a:off x="0" y="2413568"/>
          <a:ext cx="5047706" cy="542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women or men won more medals.</a:t>
          </a:r>
        </a:p>
      </dsp:txBody>
      <dsp:txXfrm>
        <a:off x="26487" y="2440055"/>
        <a:ext cx="4994732" cy="489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666CB-A553-4136-911B-89C54372B67C}">
      <dsp:nvSpPr>
        <dsp:cNvPr id="0" name=""/>
        <dsp:cNvSpPr/>
      </dsp:nvSpPr>
      <dsp:spPr>
        <a:xfrm>
          <a:off x="0" y="283960"/>
          <a:ext cx="3474023" cy="1130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 time went on, more women’s events were introduced</a:t>
          </a:r>
        </a:p>
      </dsp:txBody>
      <dsp:txXfrm>
        <a:off x="55173" y="339133"/>
        <a:ext cx="3363677" cy="1019873"/>
      </dsp:txXfrm>
    </dsp:sp>
    <dsp:sp modelId="{594B949C-8635-4CE5-80B3-8F3624E54968}">
      <dsp:nvSpPr>
        <dsp:cNvPr id="0" name=""/>
        <dsp:cNvSpPr/>
      </dsp:nvSpPr>
      <dsp:spPr>
        <a:xfrm>
          <a:off x="0" y="1474659"/>
          <a:ext cx="3474023" cy="1130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Women began catching up to men in total medals won per olympics</a:t>
          </a:r>
        </a:p>
      </dsp:txBody>
      <dsp:txXfrm>
        <a:off x="55173" y="1529832"/>
        <a:ext cx="3363677" cy="101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b24d10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b24d10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813bb8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813bb8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9b24d1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9b24d1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9b24d10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9b24d109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14d58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b14d58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9b24d10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9b24d10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9b24d109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9b24d109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9b24d109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9b24d109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29371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486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9691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15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58601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740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682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4069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31349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504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40644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3/11/2024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51744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2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uthoring/SummerOlyGroup/Sheet1#1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hyperlink" Target="https://nam12.safelinks.protection.outlook.com/?url=https%3A%2F%2Fwww.kaggle.com%2Fdatasets%2Fthe-guardian%2Folympic-games&amp;data=05%7C02%7CAndrosko.Anthony%40student.greenriver.edu%7Cfce465eaf84f4dc51ad408dc2d183f67%7Cfa40663e972749789bce776cf824bca5%7C0%7C0%7C638434829377806107%7CUnknown%7CTWFpbGZsb3d8eyJWIjoiMC4wLjAwMDAiLCJQIjoiV2luMzIiLCJBTiI6Ik1haWwiLCJXVCI6Mn0%3D%7C0%7C%7C%7C&amp;sdata=z36%2Bj7k%2FrpVDX1DKYkC8NjACnV3H8GPSjw%2FkQ3VR5H0%3D&amp;reserved=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-guardian/olympic-gam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7.png"/><Relationship Id="rId10" Type="http://schemas.openxmlformats.org/officeDocument/2006/relationships/diagramLayout" Target="../diagrams/layout1.xml"/><Relationship Id="rId4" Type="http://schemas.microsoft.com/office/2007/relationships/hdphoto" Target="../media/hdphoto1.wdp"/><Relationship Id="rId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diagramColors" Target="../diagrams/colors2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4" Type="http://schemas.microsoft.com/office/2007/relationships/hdphoto" Target="../media/hdphoto1.wdp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1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63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93024"/>
            <a:ext cx="9144000" cy="195784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88670" y="3266769"/>
            <a:ext cx="6814455" cy="1104168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Summer Olympics 1936-2012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02386" y="4370937"/>
            <a:ext cx="6789420" cy="333651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Cole, Anthony, Kabul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9F592A5-9ADA-DE10-FCC1-F0797BD53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752" r="-2" b="23193"/>
          <a:stretch/>
        </p:blipFill>
        <p:spPr>
          <a:xfrm>
            <a:off x="-1" y="16467"/>
            <a:ext cx="9141713" cy="3176557"/>
          </a:xfrm>
          <a:prstGeom prst="rect">
            <a:avLst/>
          </a:prstGeom>
        </p:spPr>
      </p:pic>
      <p:grpSp>
        <p:nvGrpSpPr>
          <p:cNvPr id="78" name="Group 65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3833622"/>
            <a:ext cx="810678" cy="810676"/>
            <a:chOff x="9685338" y="4460675"/>
            <a:chExt cx="1080904" cy="10809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oup 103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8" name="Rectangle 1034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876" y="0"/>
            <a:ext cx="4594123" cy="51434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7491-903D-21EE-33A2-9F90DAA4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363474"/>
            <a:ext cx="3974689" cy="1207008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/>
              <a:t>What we Learned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BDB80D-91FB-1E14-F7B5-455486B06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4" r="18154" b="2"/>
          <a:stretch/>
        </p:blipFill>
        <p:spPr bwMode="auto">
          <a:xfrm>
            <a:off x="0" y="-1"/>
            <a:ext cx="457174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DBC35-8201-2A31-577A-E42C9B4B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599" y="1591056"/>
            <a:ext cx="3974689" cy="3038094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Bef>
                <a:spcPts val="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 sz="1300" b="1" i="0" u="none" strike="noStrike" dirty="0">
                <a:effectLst/>
              </a:rPr>
              <a:t>What did we learn:</a:t>
            </a:r>
            <a:endParaRPr lang="en-US" sz="1300" b="0" dirty="0">
              <a:effectLst/>
            </a:endParaRPr>
          </a:p>
          <a:p>
            <a:pPr indent="-182880" defTabSz="914400" fontAlgn="base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sz="1300" b="0" i="0" u="none" strike="noStrike" dirty="0">
                <a:effectLst/>
              </a:rPr>
              <a:t>Data is not always easy to display </a:t>
            </a:r>
          </a:p>
          <a:p>
            <a:pPr indent="-182880" defTabSz="914400" fontAlgn="base">
              <a:spcBef>
                <a:spcPts val="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 sz="1300" b="0" i="0" u="none" strike="noStrike" dirty="0">
                <a:effectLst/>
              </a:rPr>
              <a:t>Not all data is useful </a:t>
            </a:r>
          </a:p>
          <a:p>
            <a:pPr indent="-182880" defTabSz="914400" fontAlgn="base">
              <a:spcBef>
                <a:spcPts val="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 sz="1300" b="0" i="0" u="none" strike="noStrike" dirty="0">
                <a:effectLst/>
              </a:rPr>
              <a:t>How dominant the USA is in the Summer Olympics </a:t>
            </a:r>
          </a:p>
          <a:p>
            <a:pPr indent="-182880" defTabSz="914400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sz="1300" b="0" i="0" u="none" strike="noStrike" dirty="0">
                <a:effectLst/>
              </a:rPr>
              <a:t>Challenges:</a:t>
            </a:r>
            <a:endParaRPr lang="en-US" sz="1300" b="0" dirty="0">
              <a:effectLst/>
            </a:endParaRPr>
          </a:p>
          <a:p>
            <a:pPr indent="-182880" defTabSz="914400" fontAlgn="base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br>
              <a:rPr lang="en-US" sz="1300" b="0" dirty="0">
                <a:effectLst/>
              </a:rPr>
            </a:br>
            <a:r>
              <a:rPr lang="en-US" sz="1300" b="0" i="0" u="none" strike="noStrike" dirty="0">
                <a:effectLst/>
              </a:rPr>
              <a:t>Trying to get all of our Excel CSV file into SQL. We figure this out by just getting rid of some of our data so it could fit. </a:t>
            </a:r>
          </a:p>
          <a:p>
            <a:pPr indent="-182880" defTabSz="914400">
              <a:buSzPct val="85000"/>
              <a:buFont typeface="Wingdings" pitchFamily="2" charset="2"/>
              <a:buChar char="§"/>
            </a:pPr>
            <a:r>
              <a:rPr lang="en-US" sz="1300" b="0" i="0" u="none" strike="noStrike" dirty="0">
                <a:effectLst/>
              </a:rPr>
              <a:t>What question to ask and answer. We figure this out by putting down bad ones so we could get out the good one eventually. </a:t>
            </a:r>
            <a:endParaRPr lang="en-US" sz="1300" dirty="0"/>
          </a:p>
        </p:txBody>
      </p:sp>
      <p:grpSp>
        <p:nvGrpSpPr>
          <p:cNvPr id="1049" name="Group 1036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0" name="Oval 1038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2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48089"/>
            <a:ext cx="7667244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51464"/>
            <a:ext cx="7667244" cy="1039405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1528991"/>
            <a:ext cx="7667244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References</a:t>
            </a:r>
          </a:p>
        </p:txBody>
      </p:sp>
      <p:pic>
        <p:nvPicPr>
          <p:cNvPr id="124" name="Picture 123" descr="Glasses on top of a book">
            <a:extLst>
              <a:ext uri="{FF2B5EF4-FFF2-40B4-BE49-F238E27FC236}">
                <a16:creationId xmlns:a16="http://schemas.microsoft.com/office/drawing/2014/main" id="{A09AF0DA-B7A7-236B-37F3-12A521B93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714"/>
          <a:stretch/>
        </p:blipFill>
        <p:spPr>
          <a:xfrm>
            <a:off x="755397" y="1698777"/>
            <a:ext cx="3816600" cy="2930369"/>
          </a:xfrm>
          <a:prstGeom prst="rect">
            <a:avLst/>
          </a:prstGeom>
        </p:spPr>
      </p:pic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4872162" y="1740309"/>
            <a:ext cx="3474023" cy="28888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182880" defTabSz="914400">
              <a:spcBef>
                <a:spcPts val="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>
                <a:hlinkClick r:id="rId8"/>
              </a:rPr>
              <a:t>Our Tableau Worksheets</a:t>
            </a:r>
            <a:endParaRPr lang="en-US"/>
          </a:p>
          <a:p>
            <a:pPr marL="0" lvl="0" indent="-182880" defTabSz="914400">
              <a:spcBef>
                <a:spcPts val="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>
                <a:hlinkClick r:id="rId9"/>
              </a:rPr>
              <a:t>Our Kaggle Dataset</a:t>
            </a:r>
            <a:endParaRPr lang="en-US"/>
          </a:p>
          <a:p>
            <a:pPr marL="0" lvl="0" indent="-182880" defTabSz="914400">
              <a:spcBef>
                <a:spcPts val="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/>
              <a:t>SQL (whatever we used please insert)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4672260"/>
            <a:ext cx="342900" cy="3429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4694155"/>
            <a:ext cx="299110" cy="299111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00600" y="363474"/>
            <a:ext cx="3974689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000" dirty="0"/>
              <a:t>Summer Olympics through the years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00599" y="1591056"/>
            <a:ext cx="3974689" cy="30380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 defTabSz="914400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endParaRPr lang="en-US" sz="1000" dirty="0">
              <a:highlight>
                <a:srgbClr val="FFFFFF"/>
              </a:highlight>
            </a:endParaRPr>
          </a:p>
          <a:p>
            <a:pPr marL="45720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sz="1000" dirty="0"/>
              <a:t>More than 35,000 medals have been awarded at the Olympics since 1896. </a:t>
            </a:r>
          </a:p>
          <a:p>
            <a:pPr marL="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endParaRPr lang="en-US" sz="1000" b="1" dirty="0">
              <a:highlight>
                <a:srgbClr val="FFFFFF"/>
              </a:highlight>
            </a:endParaRPr>
          </a:p>
          <a:p>
            <a:pPr marL="45720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sz="1000" dirty="0"/>
              <a:t>Data was provided by the IOC Research and Reference Service and published by The Guardian's </a:t>
            </a:r>
            <a:r>
              <a:rPr lang="en-US" sz="1000" dirty="0" err="1"/>
              <a:t>Datablog</a:t>
            </a:r>
            <a:r>
              <a:rPr lang="en-US" sz="1000" dirty="0"/>
              <a:t>.</a:t>
            </a:r>
          </a:p>
          <a:p>
            <a:pPr marL="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endParaRPr lang="en-US" sz="1000" dirty="0">
              <a:highlight>
                <a:srgbClr val="FFFFFF"/>
              </a:highlight>
            </a:endParaRPr>
          </a:p>
          <a:p>
            <a:pPr marL="45720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sz="1000" dirty="0"/>
              <a:t>This dataset includes a row for every Olympic athlete that has won a medal since the first games.</a:t>
            </a:r>
          </a:p>
          <a:p>
            <a:pPr marL="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endParaRPr lang="en-US" sz="1000" dirty="0">
              <a:highlight>
                <a:srgbClr val="FFFFFF"/>
              </a:highlight>
            </a:endParaRPr>
          </a:p>
          <a:p>
            <a:pPr marL="0" lvl="0" indent="-182880" defTabSz="914400">
              <a:spcBef>
                <a:spcPts val="120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 sz="1000" u="sng" dirty="0">
                <a:hlinkClick r:id="rId3"/>
              </a:rPr>
              <a:t>Olympic Sports and Medals, 1896-2014 (kaggle.com)</a:t>
            </a:r>
            <a:endParaRPr lang="en-US" sz="1000" dirty="0">
              <a:highlight>
                <a:srgbClr val="FFFFFF"/>
              </a:highlight>
            </a:endParaRPr>
          </a:p>
        </p:txBody>
      </p:sp>
      <p:pic>
        <p:nvPicPr>
          <p:cNvPr id="63" name="Picture 62" descr="A hand holding a gold medal&#10;&#10;Description automatically generated">
            <a:extLst>
              <a:ext uri="{FF2B5EF4-FFF2-40B4-BE49-F238E27FC236}">
                <a16:creationId xmlns:a16="http://schemas.microsoft.com/office/drawing/2014/main" id="{8BC9FA15-AC10-5703-3D62-2E909F986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3" r="27619"/>
          <a:stretch/>
        </p:blipFill>
        <p:spPr>
          <a:xfrm>
            <a:off x="20" y="10"/>
            <a:ext cx="4549857" cy="5143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259676"/>
            <a:ext cx="2624148" cy="2624144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398500"/>
            <a:ext cx="2346500" cy="234649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17608" y="1782646"/>
            <a:ext cx="1980485" cy="157820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300">
                <a:solidFill>
                  <a:srgbClr val="FFFFFF"/>
                </a:solidFill>
              </a:rPr>
              <a:t>Data Cleaning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26708" y="2541494"/>
            <a:ext cx="2743200" cy="60512"/>
          </a:xfrm>
          <a:prstGeom prst="rect">
            <a:avLst/>
          </a:prstGeom>
          <a:blipFill dpi="0" rotWithShape="1">
            <a:blip r:embed="rId7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8" name="Google Shape;67;p15">
            <a:extLst>
              <a:ext uri="{FF2B5EF4-FFF2-40B4-BE49-F238E27FC236}">
                <a16:creationId xmlns:a16="http://schemas.microsoft.com/office/drawing/2014/main" id="{E9E38785-8323-5302-AFD9-CD19118A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520476"/>
              </p:ext>
            </p:extLst>
          </p:nvPr>
        </p:nvGraphicFramePr>
        <p:xfrm>
          <a:off x="4561284" y="544116"/>
          <a:ext cx="3856434" cy="405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94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28" name="Oval 95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96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Rectangle 9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727581" y="363474"/>
            <a:ext cx="5047708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3600"/>
              <a:t>Questions </a:t>
            </a:r>
          </a:p>
        </p:txBody>
      </p:sp>
      <p:pic>
        <p:nvPicPr>
          <p:cNvPr id="90" name="Picture 89" descr="Gold medal">
            <a:extLst>
              <a:ext uri="{FF2B5EF4-FFF2-40B4-BE49-F238E27FC236}">
                <a16:creationId xmlns:a16="http://schemas.microsoft.com/office/drawing/2014/main" id="{066A66C2-021F-CFF0-DA11-9E19ED9D37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856" r="43917"/>
          <a:stretch/>
        </p:blipFill>
        <p:spPr>
          <a:xfrm>
            <a:off x="2508" y="10"/>
            <a:ext cx="3485044" cy="5143490"/>
          </a:xfrm>
          <a:prstGeom prst="rect">
            <a:avLst/>
          </a:prstGeom>
        </p:spPr>
      </p:pic>
      <p:grpSp>
        <p:nvGrpSpPr>
          <p:cNvPr id="131" name="Group 10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32" name="Oval 10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3" name="Oval 10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12" name="Google Shape;73;p16">
            <a:extLst>
              <a:ext uri="{FF2B5EF4-FFF2-40B4-BE49-F238E27FC236}">
                <a16:creationId xmlns:a16="http://schemas.microsoft.com/office/drawing/2014/main" id="{171E31DD-9916-804B-188B-D3050492077B}"/>
              </a:ext>
            </a:extLst>
          </p:cNvPr>
          <p:cNvGraphicFramePr/>
          <p:nvPr/>
        </p:nvGraphicFramePr>
        <p:xfrm>
          <a:off x="3727581" y="1591056"/>
          <a:ext cx="5047707" cy="303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876" y="0"/>
            <a:ext cx="4594123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800600" y="363474"/>
            <a:ext cx="3974689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USA! USA! USA!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808063" y="1591056"/>
            <a:ext cx="3974689" cy="3038094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 defTabSz="914400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Most golds sorted by top 10 countries</a:t>
            </a:r>
          </a:p>
          <a:p>
            <a:pPr marL="115888" fontAlgn="base"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SELECT `Country`, COUNT(*) </a:t>
            </a:r>
            <a:endParaRPr lang="en-US" sz="18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115888" fontAlgn="base"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FROM `Summer Olympics` </a:t>
            </a:r>
            <a:endParaRPr lang="en-US" sz="18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115888" fontAlgn="base"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GROUP BY `Country` </a:t>
            </a:r>
            <a:endParaRPr lang="en-US" sz="18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115888" fontAlgn="base">
              <a:spcBef>
                <a:spcPts val="1200"/>
              </a:spcBef>
            </a:pPr>
            <a:r>
              <a:rPr lang="en-US" sz="1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ORDER BY COUNT(*) </a:t>
            </a:r>
            <a:endParaRPr lang="en-US" sz="18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115888"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DESC LIMIT 10</a:t>
            </a:r>
            <a:endParaRPr lang="en-US" sz="18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lvl="0" indent="-182880" defTabSz="914400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endParaRPr lang="en-US" sz="1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4DE041-AFF7-FD4E-CA91-8A44FC3AE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427934"/>
              </p:ext>
            </p:extLst>
          </p:nvPr>
        </p:nvGraphicFramePr>
        <p:xfrm>
          <a:off x="475499" y="480060"/>
          <a:ext cx="3834346" cy="419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4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FBB3A-0DE3-3978-E024-8DD6607E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363474"/>
            <a:ext cx="3974689" cy="1207008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/>
              <a:t>Men Vs Women in the Olympics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CC439F1A-BA71-E3C1-FFD0-6611DF78C0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" b="6478"/>
          <a:stretch/>
        </p:blipFill>
        <p:spPr>
          <a:xfrm>
            <a:off x="457199" y="369540"/>
            <a:ext cx="3896086" cy="44044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A50E-26BF-E693-DA25-0F0A8F91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599" y="1591056"/>
            <a:ext cx="3974689" cy="30380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182880" defTabSz="914400">
              <a:buSzPct val="85000"/>
              <a:buFont typeface="Wingdings" pitchFamily="2" charset="2"/>
              <a:buChar char="§"/>
            </a:pPr>
            <a:r>
              <a:rPr lang="en-US" sz="1400"/>
              <a:t>Have women or men won more medals:</a:t>
            </a:r>
          </a:p>
          <a:p>
            <a:pPr marL="0" indent="-182880" defTabSz="914400">
              <a:buSzPct val="85000"/>
              <a:buFont typeface="Wingdings" pitchFamily="2" charset="2"/>
              <a:buChar char="§"/>
            </a:pPr>
            <a:endParaRPr lang="en-US" sz="1400"/>
          </a:p>
          <a:p>
            <a:pPr marL="617220" lvl="1" indent="-182880" defTabSz="914400">
              <a:buSzPct val="85000"/>
              <a:buFont typeface="Wingdings" pitchFamily="2" charset="2"/>
              <a:buChar char="§"/>
            </a:pPr>
            <a:r>
              <a:rPr lang="en-US" sz="1400"/>
              <a:t>SELECT `Medal`,`Gender`, COUNT(*)</a:t>
            </a:r>
          </a:p>
          <a:p>
            <a:pPr marL="617220" lvl="1" indent="-182880" defTabSz="914400">
              <a:spcBef>
                <a:spcPts val="1200"/>
              </a:spcBef>
              <a:buSzPct val="85000"/>
              <a:buFont typeface="Wingdings" pitchFamily="2" charset="2"/>
              <a:buChar char="§"/>
            </a:pPr>
            <a:r>
              <a:rPr lang="en-US" sz="1400"/>
              <a:t>FROM `Summer Olympics` </a:t>
            </a:r>
          </a:p>
          <a:p>
            <a:pPr marL="617220" lvl="1" indent="-182880" defTabSz="914400">
              <a:spcBef>
                <a:spcPts val="1200"/>
              </a:spcBef>
              <a:buSzPct val="85000"/>
              <a:buFont typeface="Wingdings" pitchFamily="2" charset="2"/>
              <a:buChar char="§"/>
            </a:pPr>
            <a:r>
              <a:rPr lang="en-US" sz="1400"/>
              <a:t>GROUP by `Medal`,`Gender`</a:t>
            </a:r>
          </a:p>
          <a:p>
            <a:pPr marL="617220" lvl="1" indent="-182880" defTabSz="914400">
              <a:spcBef>
                <a:spcPts val="1200"/>
              </a:spcBef>
              <a:buSzPct val="85000"/>
              <a:buFont typeface="Wingdings" pitchFamily="2" charset="2"/>
              <a:buChar char="§"/>
            </a:pPr>
            <a:r>
              <a:rPr lang="en-US" sz="1400"/>
              <a:t>ORDER BY Count(*)</a:t>
            </a:r>
          </a:p>
          <a:p>
            <a:pPr indent="-182880" defTabSz="914400">
              <a:buSzPct val="85000"/>
              <a:buFont typeface="Wingdings" pitchFamily="2" charset="2"/>
              <a:buChar char="§"/>
            </a:pPr>
            <a:endParaRPr lang="en-US" sz="1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56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Battle of the Sexes</a:t>
            </a:r>
          </a:p>
        </p:txBody>
      </p:sp>
      <p:pic>
        <p:nvPicPr>
          <p:cNvPr id="3" name="Picture 2" descr="A graph showing the growth of the company's sales&#10;&#10;Description automatically generated">
            <a:extLst>
              <a:ext uri="{FF2B5EF4-FFF2-40B4-BE49-F238E27FC236}">
                <a16:creationId xmlns:a16="http://schemas.microsoft.com/office/drawing/2014/main" id="{1232286C-5173-BC37-2330-C0257EF66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" r="1" b="1"/>
          <a:stretch/>
        </p:blipFill>
        <p:spPr>
          <a:xfrm>
            <a:off x="755397" y="1698777"/>
            <a:ext cx="3816600" cy="2930369"/>
          </a:xfrm>
          <a:prstGeom prst="rect">
            <a:avLst/>
          </a:prstGeom>
        </p:spPr>
      </p:pic>
      <p:graphicFrame>
        <p:nvGraphicFramePr>
          <p:cNvPr id="88" name="Google Shape;86;p18">
            <a:extLst>
              <a:ext uri="{FF2B5EF4-FFF2-40B4-BE49-F238E27FC236}">
                <a16:creationId xmlns:a16="http://schemas.microsoft.com/office/drawing/2014/main" id="{B272BC84-64EE-B501-1B96-44293221A9EF}"/>
              </a:ext>
            </a:extLst>
          </p:cNvPr>
          <p:cNvGraphicFramePr/>
          <p:nvPr/>
        </p:nvGraphicFramePr>
        <p:xfrm>
          <a:off x="4872162" y="1740309"/>
          <a:ext cx="3474023" cy="288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150076" y="1074167"/>
            <a:ext cx="2113813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8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Top 25 Medal Counts by Countries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150076" y="3592648"/>
            <a:ext cx="2113814" cy="5152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1200"/>
              </a:spcBef>
              <a:spcAft>
                <a:spcPts val="1200"/>
              </a:spcAft>
              <a:buSzPct val="85000"/>
              <a:buNone/>
            </a:pPr>
            <a:r>
              <a:rPr lang="en-US" sz="800">
                <a:solidFill>
                  <a:srgbClr val="000000"/>
                </a:solidFill>
              </a:rPr>
              <a:t>Total Medals by countries (Stacked Bar)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86C75-E52D-DDFC-8938-36060AB1A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25" y="1227952"/>
            <a:ext cx="4973808" cy="2636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5912709" y="363474"/>
            <a:ext cx="2862580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Most medals by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B8CEA-8D09-0748-5AAD-7DF47BA449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35" r="-2" b="2436"/>
          <a:stretch/>
        </p:blipFill>
        <p:spPr>
          <a:xfrm>
            <a:off x="466612" y="342904"/>
            <a:ext cx="4906798" cy="4457690"/>
          </a:xfrm>
          <a:prstGeom prst="rect">
            <a:avLst/>
          </a:prstGeom>
        </p:spPr>
      </p:pic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5912708" y="1591056"/>
            <a:ext cx="2862580" cy="30380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 defTabSz="914400">
              <a:buSzPct val="85000"/>
              <a:buFont typeface="Wingdings" pitchFamily="2" charset="2"/>
              <a:buChar char="§"/>
            </a:pPr>
            <a:r>
              <a:rPr lang="en-US" sz="2000" dirty="0"/>
              <a:t>Top 10 Medal Producing Events</a:t>
            </a:r>
          </a:p>
          <a:p>
            <a:pPr marL="0" lvl="0" indent="-182880" defTabSz="914400">
              <a:spcBef>
                <a:spcPts val="120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 sz="2000" dirty="0"/>
              <a:t>Looking at Summer Olympics 1936-2012</a:t>
            </a:r>
          </a:p>
          <a:p>
            <a:pPr marL="0" lvl="0" indent="-182880" defTabSz="914400">
              <a:spcBef>
                <a:spcPts val="1200"/>
              </a:spcBef>
              <a:spcAft>
                <a:spcPts val="1200"/>
              </a:spcAft>
              <a:buSzPct val="85000"/>
              <a:buFont typeface="Wingdings" pitchFamily="2" charset="2"/>
              <a:buChar char="§"/>
            </a:pPr>
            <a:r>
              <a:rPr lang="en-US" sz="2000" dirty="0"/>
              <a:t>Events grouped into sports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6EF1DF308684299A4BB346A0895F8" ma:contentTypeVersion="4" ma:contentTypeDescription="Create a new document." ma:contentTypeScope="" ma:versionID="7a676c6282896494befe730d4263f039">
  <xsd:schema xmlns:xsd="http://www.w3.org/2001/XMLSchema" xmlns:xs="http://www.w3.org/2001/XMLSchema" xmlns:p="http://schemas.microsoft.com/office/2006/metadata/properties" xmlns:ns3="cb712803-1456-4cd6-9454-81b854add3a6" targetNamespace="http://schemas.microsoft.com/office/2006/metadata/properties" ma:root="true" ma:fieldsID="85b1d97edcbad5d94e567b51424714a6" ns3:_="">
    <xsd:import namespace="cb712803-1456-4cd6-9454-81b854add3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12803-1456-4cd6-9454-81b854add3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256BDA-DD2B-4458-A0AC-7A7EB17C87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ABA63F-E736-49C1-9BD5-E3C8FCE49EA7}">
  <ds:schemaRefs>
    <ds:schemaRef ds:uri="http://schemas.microsoft.com/office/2006/documentManagement/types"/>
    <ds:schemaRef ds:uri="cb712803-1456-4cd6-9454-81b854add3a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F5D304-5250-4CFD-ACBF-8197CDFCE2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712803-1456-4cd6-9454-81b854add3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220</TotalTime>
  <Words>388</Words>
  <Application>Microsoft Office PowerPoint</Application>
  <PresentationFormat>On-screen Show (16:9)</PresentationFormat>
  <Paragraphs>59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Summer Olympics 1936-2012</vt:lpstr>
      <vt:lpstr>Summer Olympics through the years</vt:lpstr>
      <vt:lpstr>Data Cleaning </vt:lpstr>
      <vt:lpstr>Questions </vt:lpstr>
      <vt:lpstr>USA! USA! USA!</vt:lpstr>
      <vt:lpstr>Men Vs Women in the Olympics</vt:lpstr>
      <vt:lpstr>Battle of the Sexes</vt:lpstr>
      <vt:lpstr>Top 25 Medal Counts by Countries</vt:lpstr>
      <vt:lpstr>Most medals by Event</vt:lpstr>
      <vt:lpstr>What we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Olympics 1936-2012</dc:title>
  <dc:creator>Anthony Androsko</dc:creator>
  <cp:lastModifiedBy>Nicolas Dozier</cp:lastModifiedBy>
  <cp:revision>7</cp:revision>
  <dcterms:modified xsi:type="dcterms:W3CDTF">2024-03-11T19:50:15Z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0x010100AD66EF1DF308684299A4BB346A0895F8</vt:lpwstr>
  </property>
</Properties>
</file>