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62" r:id="rId4"/>
    <p:sldId id="313" r:id="rId5"/>
    <p:sldId id="316" r:id="rId6"/>
    <p:sldId id="317" r:id="rId7"/>
    <p:sldId id="284" r:id="rId8"/>
    <p:sldId id="315" r:id="rId9"/>
    <p:sldId id="318" r:id="rId10"/>
    <p:sldId id="319" r:id="rId11"/>
    <p:sldId id="312" r:id="rId12"/>
    <p:sldId id="320" r:id="rId13"/>
    <p:sldId id="321" r:id="rId14"/>
    <p:sldId id="322" r:id="rId15"/>
    <p:sldId id="259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</p:embeddedFont>
    <p:embeddedFont>
      <p:font typeface="Bebas Neue" panose="020B0604020202020204" charset="0"/>
      <p:regular r:id="rId19"/>
    </p:embeddedFont>
    <p:embeddedFont>
      <p:font typeface="DM Sans" panose="020B0604020202020204" charset="0"/>
      <p:regular r:id="rId20"/>
      <p:bold r:id="rId21"/>
      <p:italic r:id="rId22"/>
      <p:boldItalic r:id="rId23"/>
    </p:embeddedFont>
    <p:embeddedFont>
      <p:font typeface="Nunito Light" panose="00000400000000000000" pitchFamily="2" charset="0"/>
      <p:regular r:id="rId24"/>
      <p:italic r:id="rId25"/>
    </p:embeddedFont>
    <p:embeddedFont>
      <p:font typeface="Raleway" panose="020B0503030101060003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5B259A-F842-45E5-BE4B-A195BC97B6D0}">
  <a:tblStyle styleId="{E15B259A-F842-45E5-BE4B-A195BC97B6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B0D709-B288-4C54-AC84-35B2D725FB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643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346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860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190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479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31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6869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4676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22c55ba9081_2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22c55ba9081_2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091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75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35700" y="1646775"/>
            <a:ext cx="6672600" cy="124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420425" y="31380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758925" y="4356275"/>
            <a:ext cx="636199" cy="247800"/>
            <a:chOff x="7758925" y="4356275"/>
            <a:chExt cx="636199" cy="247800"/>
          </a:xfrm>
        </p:grpSpPr>
        <p:sp>
          <p:nvSpPr>
            <p:cNvPr id="13" name="Google Shape;13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6" name="Google Shape;16;p2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" name="Google Shape;20;p2"/>
          <p:cNvGrpSpPr/>
          <p:nvPr/>
        </p:nvGrpSpPr>
        <p:grpSpPr>
          <a:xfrm>
            <a:off x="361425" y="3744850"/>
            <a:ext cx="1136700" cy="1139775"/>
            <a:chOff x="6532950" y="648050"/>
            <a:chExt cx="1136700" cy="1139775"/>
          </a:xfrm>
        </p:grpSpPr>
        <p:sp>
          <p:nvSpPr>
            <p:cNvPr id="21" name="Google Shape;21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" name="Google Shape;22;p2"/>
            <p:cNvCxnSpPr>
              <a:stCxn id="21" idx="1"/>
              <a:endCxn id="21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" name="Google Shape;24;p2"/>
            <p:cNvCxnSpPr>
              <a:stCxn id="23" idx="1"/>
              <a:endCxn id="23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25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" name="Google Shape;26;p2"/>
            <p:cNvCxnSpPr>
              <a:stCxn id="25" idx="1"/>
              <a:endCxn id="25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27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" name="Google Shape;28;p2"/>
            <p:cNvCxnSpPr>
              <a:stCxn id="27" idx="1"/>
              <a:endCxn id="27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" name="Google Shape;30;p2"/>
            <p:cNvCxnSpPr>
              <a:stCxn id="29" idx="1"/>
              <a:endCxn id="29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" name="Google Shape;31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" name="Google Shape;32;p2"/>
            <p:cNvCxnSpPr>
              <a:stCxn id="31" idx="1"/>
              <a:endCxn id="31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" name="Google Shape;33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" name="Google Shape;34;p2"/>
            <p:cNvCxnSpPr>
              <a:stCxn id="33" idx="1"/>
              <a:endCxn id="33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" name="Google Shape;35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2"/>
            <p:cNvCxnSpPr>
              <a:stCxn id="35" idx="1"/>
              <a:endCxn id="35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37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" name="Google Shape;38;p2"/>
            <p:cNvCxnSpPr>
              <a:stCxn id="37" idx="1"/>
              <a:endCxn id="37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2"/>
          <p:cNvSpPr/>
          <p:nvPr/>
        </p:nvSpPr>
        <p:spPr>
          <a:xfrm>
            <a:off x="0" y="374485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2"/>
          <p:cNvGrpSpPr/>
          <p:nvPr/>
        </p:nvGrpSpPr>
        <p:grpSpPr>
          <a:xfrm rot="10800000">
            <a:off x="713225" y="544100"/>
            <a:ext cx="636199" cy="247800"/>
            <a:chOff x="7758925" y="4356275"/>
            <a:chExt cx="636199" cy="247800"/>
          </a:xfrm>
        </p:grpSpPr>
        <p:sp>
          <p:nvSpPr>
            <p:cNvPr id="42" name="Google Shape;42;p2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2"/>
          <p:cNvSpPr/>
          <p:nvPr/>
        </p:nvSpPr>
        <p:spPr>
          <a:xfrm>
            <a:off x="-1000725" y="-109965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2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46" name="Google Shape;46;p2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" name="Google Shape;47;p2"/>
            <p:cNvCxnSpPr>
              <a:stCxn id="46" idx="1"/>
              <a:endCxn id="46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" name="Google Shape;48;p2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" name="Google Shape;49;p2"/>
            <p:cNvCxnSpPr>
              <a:stCxn id="48" idx="1"/>
              <a:endCxn id="48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50;p2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" name="Google Shape;51;p2"/>
            <p:cNvCxnSpPr>
              <a:stCxn id="50" idx="1"/>
              <a:endCxn id="50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" name="Google Shape;52;p2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3" name="Google Shape;53;p2"/>
            <p:cNvCxnSpPr>
              <a:stCxn id="52" idx="1"/>
              <a:endCxn id="52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" name="Google Shape;54;p2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" name="Google Shape;55;p2"/>
            <p:cNvCxnSpPr>
              <a:stCxn id="54" idx="1"/>
              <a:endCxn id="54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6" name="Google Shape;56;p2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2"/>
            <p:cNvCxnSpPr>
              <a:stCxn id="56" idx="1"/>
              <a:endCxn id="56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8" name="Google Shape;58;p2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9" name="Google Shape;59;p2"/>
            <p:cNvCxnSpPr>
              <a:stCxn id="58" idx="1"/>
              <a:endCxn id="58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" name="Google Shape;60;p2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" name="Google Shape;61;p2"/>
            <p:cNvCxnSpPr>
              <a:stCxn id="60" idx="1"/>
              <a:endCxn id="60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2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" name="Google Shape;63;p2"/>
            <p:cNvCxnSpPr>
              <a:stCxn id="62" idx="1"/>
              <a:endCxn id="62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-1422175" y="42987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0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8780975" y="3735200"/>
            <a:ext cx="1136700" cy="1139775"/>
            <a:chOff x="6532950" y="648050"/>
            <a:chExt cx="1136700" cy="1139775"/>
          </a:xfrm>
        </p:grpSpPr>
        <p:sp>
          <p:nvSpPr>
            <p:cNvPr id="167" name="Google Shape;167;p6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8" name="Google Shape;168;p6"/>
            <p:cNvCxnSpPr>
              <a:stCxn id="167" idx="1"/>
              <a:endCxn id="16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9" name="Google Shape;169;p6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0" name="Google Shape;170;p6"/>
            <p:cNvCxnSpPr>
              <a:stCxn id="169" idx="1"/>
              <a:endCxn id="16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6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6"/>
            <p:cNvCxnSpPr>
              <a:stCxn id="171" idx="1"/>
              <a:endCxn id="17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3" name="Google Shape;173;p6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6"/>
            <p:cNvCxnSpPr>
              <a:stCxn id="173" idx="1"/>
              <a:endCxn id="17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5" name="Google Shape;175;p6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6" name="Google Shape;176;p6"/>
            <p:cNvCxnSpPr>
              <a:stCxn id="175" idx="1"/>
              <a:endCxn id="17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7" name="Google Shape;177;p6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8" name="Google Shape;178;p6"/>
            <p:cNvCxnSpPr>
              <a:stCxn id="177" idx="1"/>
              <a:endCxn id="17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9" name="Google Shape;179;p6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0" name="Google Shape;180;p6"/>
            <p:cNvCxnSpPr>
              <a:stCxn id="179" idx="1"/>
              <a:endCxn id="17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6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2" name="Google Shape;182;p6"/>
            <p:cNvCxnSpPr>
              <a:stCxn id="181" idx="1"/>
              <a:endCxn id="18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3" name="Google Shape;183;p6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4" name="Google Shape;184;p6"/>
            <p:cNvCxnSpPr>
              <a:stCxn id="183" idx="1"/>
              <a:endCxn id="18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5" name="Google Shape;185;p6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86" name="Google Shape;186;p6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6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6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41070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ubTitle" idx="1"/>
          </p:nvPr>
        </p:nvSpPr>
        <p:spPr>
          <a:xfrm>
            <a:off x="720000" y="1761125"/>
            <a:ext cx="4364400" cy="17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93" name="Google Shape;193;p7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194" name="Google Shape;194;p7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7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" name="Google Shape;196;p7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7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8" name="Google Shape;198;p7"/>
          <p:cNvGrpSpPr/>
          <p:nvPr/>
        </p:nvGrpSpPr>
        <p:grpSpPr>
          <a:xfrm>
            <a:off x="7645875" y="3738325"/>
            <a:ext cx="1136700" cy="1139775"/>
            <a:chOff x="6532950" y="648050"/>
            <a:chExt cx="1136700" cy="1139775"/>
          </a:xfrm>
        </p:grpSpPr>
        <p:sp>
          <p:nvSpPr>
            <p:cNvPr id="199" name="Google Shape;199;p7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7"/>
            <p:cNvCxnSpPr>
              <a:stCxn id="199" idx="1"/>
              <a:endCxn id="199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1" name="Google Shape;201;p7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7"/>
            <p:cNvCxnSpPr>
              <a:stCxn id="201" idx="1"/>
              <a:endCxn id="201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3" name="Google Shape;203;p7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" name="Google Shape;204;p7"/>
            <p:cNvCxnSpPr>
              <a:stCxn id="203" idx="1"/>
              <a:endCxn id="203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7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6" name="Google Shape;206;p7"/>
            <p:cNvCxnSpPr>
              <a:stCxn id="205" idx="1"/>
              <a:endCxn id="205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7" name="Google Shape;207;p7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7"/>
            <p:cNvCxnSpPr>
              <a:stCxn id="207" idx="1"/>
              <a:endCxn id="207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7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0" name="Google Shape;210;p7"/>
            <p:cNvCxnSpPr>
              <a:stCxn id="209" idx="1"/>
              <a:endCxn id="209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7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2" name="Google Shape;212;p7"/>
            <p:cNvCxnSpPr>
              <a:stCxn id="211" idx="1"/>
              <a:endCxn id="211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3" name="Google Shape;213;p7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4" name="Google Shape;214;p7"/>
            <p:cNvCxnSpPr>
              <a:stCxn id="213" idx="1"/>
              <a:endCxn id="213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5" name="Google Shape;215;p7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6" name="Google Shape;216;p7"/>
            <p:cNvCxnSpPr>
              <a:stCxn id="215" idx="1"/>
              <a:endCxn id="215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7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-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9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1" name="Google Shape;251;p9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252" name="Google Shape;252;p9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9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9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6" name="Google Shape;256;p9"/>
          <p:cNvGrpSpPr/>
          <p:nvPr/>
        </p:nvGrpSpPr>
        <p:grpSpPr>
          <a:xfrm>
            <a:off x="7645875" y="258900"/>
            <a:ext cx="1136700" cy="1139775"/>
            <a:chOff x="6532950" y="648050"/>
            <a:chExt cx="1136700" cy="1139775"/>
          </a:xfrm>
        </p:grpSpPr>
        <p:sp>
          <p:nvSpPr>
            <p:cNvPr id="257" name="Google Shape;257;p9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8" name="Google Shape;258;p9"/>
            <p:cNvCxnSpPr>
              <a:stCxn id="257" idx="1"/>
              <a:endCxn id="25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9" name="Google Shape;259;p9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0" name="Google Shape;260;p9"/>
            <p:cNvCxnSpPr>
              <a:stCxn id="259" idx="1"/>
              <a:endCxn id="25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1" name="Google Shape;261;p9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2" name="Google Shape;262;p9"/>
            <p:cNvCxnSpPr>
              <a:stCxn id="261" idx="1"/>
              <a:endCxn id="26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3" name="Google Shape;263;p9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4" name="Google Shape;264;p9"/>
            <p:cNvCxnSpPr>
              <a:stCxn id="263" idx="1"/>
              <a:endCxn id="26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9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6" name="Google Shape;266;p9"/>
            <p:cNvCxnSpPr>
              <a:stCxn id="265" idx="1"/>
              <a:endCxn id="26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7" name="Google Shape;267;p9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8" name="Google Shape;268;p9"/>
            <p:cNvCxnSpPr>
              <a:stCxn id="267" idx="1"/>
              <a:endCxn id="26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9" name="Google Shape;269;p9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0" name="Google Shape;270;p9"/>
            <p:cNvCxnSpPr>
              <a:stCxn id="269" idx="1"/>
              <a:endCxn id="26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1" name="Google Shape;271;p9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2" name="Google Shape;272;p9"/>
            <p:cNvCxnSpPr>
              <a:stCxn id="271" idx="1"/>
              <a:endCxn id="27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3" name="Google Shape;273;p9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9"/>
            <p:cNvCxnSpPr>
              <a:stCxn id="273" idx="1"/>
              <a:endCxn id="27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9"/>
          <p:cNvSpPr/>
          <p:nvPr/>
        </p:nvSpPr>
        <p:spPr>
          <a:xfrm>
            <a:off x="8782575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9"/>
          <p:cNvSpPr/>
          <p:nvPr/>
        </p:nvSpPr>
        <p:spPr>
          <a:xfrm>
            <a:off x="0" y="-1325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9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278" name="Google Shape;278;p9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/>
          <p:nvPr/>
        </p:nvSpPr>
        <p:spPr>
          <a:xfrm rot="5400000">
            <a:off x="61617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8430775" y="32968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13"/>
          <p:cNvSpPr txBox="1">
            <a:spLocks noGrp="1"/>
          </p:cNvSpPr>
          <p:nvPr>
            <p:ph type="title" idx="2" hasCustomPrompt="1"/>
          </p:nvPr>
        </p:nvSpPr>
        <p:spPr>
          <a:xfrm>
            <a:off x="1625120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3" hasCustomPrompt="1"/>
          </p:nvPr>
        </p:nvSpPr>
        <p:spPr>
          <a:xfrm>
            <a:off x="1625120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title" idx="4" hasCustomPrompt="1"/>
          </p:nvPr>
        </p:nvSpPr>
        <p:spPr>
          <a:xfrm>
            <a:off x="421897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5" hasCustomPrompt="1"/>
          </p:nvPr>
        </p:nvSpPr>
        <p:spPr>
          <a:xfrm>
            <a:off x="421897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6" hasCustomPrompt="1"/>
          </p:nvPr>
        </p:nvSpPr>
        <p:spPr>
          <a:xfrm>
            <a:off x="6812834" y="1352175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title" idx="7" hasCustomPrompt="1"/>
          </p:nvPr>
        </p:nvSpPr>
        <p:spPr>
          <a:xfrm>
            <a:off x="6812834" y="2948843"/>
            <a:ext cx="7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5" name="Google Shape;305;p13"/>
          <p:cNvSpPr txBox="1">
            <a:spLocks noGrp="1"/>
          </p:cNvSpPr>
          <p:nvPr>
            <p:ph type="subTitle" idx="1"/>
          </p:nvPr>
        </p:nvSpPr>
        <p:spPr>
          <a:xfrm>
            <a:off x="870393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subTitle" idx="8"/>
          </p:nvPr>
        </p:nvSpPr>
        <p:spPr>
          <a:xfrm>
            <a:off x="346424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subTitle" idx="9"/>
          </p:nvPr>
        </p:nvSpPr>
        <p:spPr>
          <a:xfrm>
            <a:off x="6058107" y="182126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13"/>
          </p:nvPr>
        </p:nvSpPr>
        <p:spPr>
          <a:xfrm>
            <a:off x="870393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subTitle" idx="14"/>
          </p:nvPr>
        </p:nvSpPr>
        <p:spPr>
          <a:xfrm>
            <a:off x="346424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subTitle" idx="15"/>
          </p:nvPr>
        </p:nvSpPr>
        <p:spPr>
          <a:xfrm>
            <a:off x="6058107" y="341800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311" name="Google Shape;311;p13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312" name="Google Shape;312;p13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13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13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3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13"/>
          <p:cNvGrpSpPr/>
          <p:nvPr/>
        </p:nvGrpSpPr>
        <p:grpSpPr>
          <a:xfrm>
            <a:off x="8782575" y="258900"/>
            <a:ext cx="1136700" cy="1139775"/>
            <a:chOff x="6532950" y="648050"/>
            <a:chExt cx="1136700" cy="1139775"/>
          </a:xfrm>
        </p:grpSpPr>
        <p:sp>
          <p:nvSpPr>
            <p:cNvPr id="317" name="Google Shape;317;p13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8" name="Google Shape;318;p13"/>
            <p:cNvCxnSpPr>
              <a:stCxn id="317" idx="1"/>
              <a:endCxn id="317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9" name="Google Shape;319;p13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0" name="Google Shape;320;p13"/>
            <p:cNvCxnSpPr>
              <a:stCxn id="319" idx="1"/>
              <a:endCxn id="319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1" name="Google Shape;321;p13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13"/>
            <p:cNvCxnSpPr>
              <a:stCxn id="321" idx="1"/>
              <a:endCxn id="321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3" name="Google Shape;323;p13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4" name="Google Shape;324;p13"/>
            <p:cNvCxnSpPr>
              <a:stCxn id="323" idx="1"/>
              <a:endCxn id="323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5" name="Google Shape;325;p13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6" name="Google Shape;326;p13"/>
            <p:cNvCxnSpPr>
              <a:stCxn id="325" idx="1"/>
              <a:endCxn id="325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7" name="Google Shape;327;p13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8" name="Google Shape;328;p13"/>
            <p:cNvCxnSpPr>
              <a:stCxn id="327" idx="1"/>
              <a:endCxn id="327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9" name="Google Shape;329;p13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3"/>
            <p:cNvCxnSpPr>
              <a:stCxn id="329" idx="1"/>
              <a:endCxn id="329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1" name="Google Shape;331;p13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2" name="Google Shape;332;p13"/>
            <p:cNvCxnSpPr>
              <a:stCxn id="331" idx="1"/>
              <a:endCxn id="331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3" name="Google Shape;333;p13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4" name="Google Shape;334;p13"/>
            <p:cNvCxnSpPr>
              <a:stCxn id="333" idx="1"/>
              <a:endCxn id="333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" name="Google Shape;335;p13"/>
          <p:cNvSpPr/>
          <p:nvPr/>
        </p:nvSpPr>
        <p:spPr>
          <a:xfrm>
            <a:off x="8782575" y="378080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 rot="5400000">
            <a:off x="616175" y="-620250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4" name="Google Shape;814;p30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815" name="Google Shape;815;p30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6" name="Google Shape;816;p30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7" name="Google Shape;817;p30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8" name="Google Shape;818;p30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9" name="Google Shape;81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0" name="Google Shape;820;p30"/>
          <p:cNvSpPr/>
          <p:nvPr/>
        </p:nvSpPr>
        <p:spPr>
          <a:xfrm>
            <a:off x="-2011063" y="14577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1" name="Google Shape;821;p30"/>
          <p:cNvGrpSpPr/>
          <p:nvPr/>
        </p:nvGrpSpPr>
        <p:grpSpPr>
          <a:xfrm>
            <a:off x="8780975" y="252157"/>
            <a:ext cx="1136700" cy="1139775"/>
            <a:chOff x="6532950" y="648050"/>
            <a:chExt cx="1136700" cy="1139775"/>
          </a:xfrm>
        </p:grpSpPr>
        <p:sp>
          <p:nvSpPr>
            <p:cNvPr id="822" name="Google Shape;822;p30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3" name="Google Shape;823;p30"/>
            <p:cNvCxnSpPr>
              <a:stCxn id="822" idx="1"/>
              <a:endCxn id="822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4" name="Google Shape;824;p30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5" name="Google Shape;825;p30"/>
            <p:cNvCxnSpPr>
              <a:stCxn id="824" idx="1"/>
              <a:endCxn id="824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6" name="Google Shape;826;p30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7" name="Google Shape;827;p30"/>
            <p:cNvCxnSpPr>
              <a:stCxn id="826" idx="1"/>
              <a:endCxn id="826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8" name="Google Shape;828;p30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29" name="Google Shape;829;p30"/>
            <p:cNvCxnSpPr>
              <a:stCxn id="828" idx="1"/>
              <a:endCxn id="828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0" name="Google Shape;830;p30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1" name="Google Shape;831;p30"/>
            <p:cNvCxnSpPr>
              <a:stCxn id="830" idx="1"/>
              <a:endCxn id="830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2" name="Google Shape;832;p30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3" name="Google Shape;833;p30"/>
            <p:cNvCxnSpPr>
              <a:stCxn id="832" idx="1"/>
              <a:endCxn id="832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4" name="Google Shape;834;p30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5" name="Google Shape;835;p30"/>
            <p:cNvCxnSpPr>
              <a:stCxn id="834" idx="1"/>
              <a:endCxn id="834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6" name="Google Shape;836;p30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7" name="Google Shape;837;p30"/>
            <p:cNvCxnSpPr>
              <a:stCxn id="836" idx="1"/>
              <a:endCxn id="836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8" name="Google Shape;838;p30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9" name="Google Shape;839;p30"/>
            <p:cNvCxnSpPr>
              <a:stCxn id="838" idx="1"/>
              <a:endCxn id="838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0" name="Google Shape;840;p30"/>
          <p:cNvSpPr/>
          <p:nvPr/>
        </p:nvSpPr>
        <p:spPr>
          <a:xfrm rot="5400000">
            <a:off x="8262625" y="4268575"/>
            <a:ext cx="270300" cy="1502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34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41" name="Google Shape;941;p34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2" name="Google Shape;942;p34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3" name="Google Shape;943;p34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4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5" name="Google Shape;945;p34"/>
          <p:cNvSpPr/>
          <p:nvPr/>
        </p:nvSpPr>
        <p:spPr>
          <a:xfrm>
            <a:off x="8780975" y="-1169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/>
          <p:nvPr/>
        </p:nvSpPr>
        <p:spPr>
          <a:xfrm>
            <a:off x="-952613" y="44516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7" name="Google Shape;947;p34"/>
          <p:cNvGrpSpPr/>
          <p:nvPr/>
        </p:nvGrpSpPr>
        <p:grpSpPr>
          <a:xfrm>
            <a:off x="-775275" y="265477"/>
            <a:ext cx="1136700" cy="1139775"/>
            <a:chOff x="6532950" y="648050"/>
            <a:chExt cx="1136700" cy="1139775"/>
          </a:xfrm>
        </p:grpSpPr>
        <p:sp>
          <p:nvSpPr>
            <p:cNvPr id="948" name="Google Shape;948;p34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49" name="Google Shape;949;p34"/>
            <p:cNvCxnSpPr>
              <a:stCxn id="948" idx="1"/>
              <a:endCxn id="948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0" name="Google Shape;950;p34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1" name="Google Shape;951;p34"/>
            <p:cNvCxnSpPr>
              <a:stCxn id="950" idx="1"/>
              <a:endCxn id="950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2" name="Google Shape;952;p34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3" name="Google Shape;953;p34"/>
            <p:cNvCxnSpPr>
              <a:stCxn id="952" idx="1"/>
              <a:endCxn id="952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4" name="Google Shape;954;p34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5" name="Google Shape;955;p34"/>
            <p:cNvCxnSpPr>
              <a:stCxn id="954" idx="1"/>
              <a:endCxn id="954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6" name="Google Shape;956;p34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7" name="Google Shape;957;p34"/>
            <p:cNvCxnSpPr>
              <a:stCxn id="956" idx="1"/>
              <a:endCxn id="956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58" name="Google Shape;958;p34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59" name="Google Shape;959;p34"/>
            <p:cNvCxnSpPr>
              <a:stCxn id="958" idx="1"/>
              <a:endCxn id="958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0" name="Google Shape;960;p34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1" name="Google Shape;961;p34"/>
            <p:cNvCxnSpPr>
              <a:stCxn id="960" idx="1"/>
              <a:endCxn id="960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2" name="Google Shape;962;p34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3" name="Google Shape;963;p34"/>
            <p:cNvCxnSpPr>
              <a:stCxn id="962" idx="1"/>
              <a:endCxn id="962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64" name="Google Shape;964;p34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65" name="Google Shape;965;p34"/>
            <p:cNvCxnSpPr>
              <a:stCxn id="964" idx="1"/>
              <a:endCxn id="964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35"/>
          <p:cNvGrpSpPr/>
          <p:nvPr/>
        </p:nvGrpSpPr>
        <p:grpSpPr>
          <a:xfrm>
            <a:off x="-28372" y="-7089"/>
            <a:ext cx="9201600" cy="5186100"/>
            <a:chOff x="-28372" y="-7089"/>
            <a:chExt cx="9201600" cy="5186100"/>
          </a:xfrm>
        </p:grpSpPr>
        <p:cxnSp>
          <p:nvCxnSpPr>
            <p:cNvPr id="968" name="Google Shape;968;p35"/>
            <p:cNvCxnSpPr/>
            <p:nvPr/>
          </p:nvCxnSpPr>
          <p:spPr>
            <a:xfrm rot="10800000" flipH="1">
              <a:off x="-28372" y="258900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9" name="Google Shape;969;p35"/>
            <p:cNvCxnSpPr/>
            <p:nvPr/>
          </p:nvCxnSpPr>
          <p:spPr>
            <a:xfrm rot="10800000" flipH="1">
              <a:off x="-28372" y="4877425"/>
              <a:ext cx="9201600" cy="72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0" name="Google Shape;970;p35"/>
            <p:cNvCxnSpPr/>
            <p:nvPr/>
          </p:nvCxnSpPr>
          <p:spPr>
            <a:xfrm>
              <a:off x="36142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1" name="Google Shape;971;p35"/>
            <p:cNvCxnSpPr/>
            <p:nvPr/>
          </p:nvCxnSpPr>
          <p:spPr>
            <a:xfrm>
              <a:off x="8782575" y="-7089"/>
              <a:ext cx="0" cy="51861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2" name="Google Shape;972;p35"/>
          <p:cNvSpPr/>
          <p:nvPr/>
        </p:nvSpPr>
        <p:spPr>
          <a:xfrm>
            <a:off x="0" y="0"/>
            <a:ext cx="361500" cy="1398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5"/>
          <p:cNvSpPr/>
          <p:nvPr/>
        </p:nvSpPr>
        <p:spPr>
          <a:xfrm>
            <a:off x="8430787" y="2318000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>
            <a:off x="-775275" y="3745798"/>
            <a:ext cx="1136700" cy="1139775"/>
            <a:chOff x="6532950" y="648050"/>
            <a:chExt cx="1136700" cy="1139775"/>
          </a:xfrm>
        </p:grpSpPr>
        <p:sp>
          <p:nvSpPr>
            <p:cNvPr id="975" name="Google Shape;975;p35"/>
            <p:cNvSpPr/>
            <p:nvPr/>
          </p:nvSpPr>
          <p:spPr>
            <a:xfrm>
              <a:off x="65329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6" name="Google Shape;976;p35"/>
            <p:cNvCxnSpPr>
              <a:stCxn id="975" idx="1"/>
              <a:endCxn id="975" idx="3"/>
            </p:cNvCxnSpPr>
            <p:nvPr/>
          </p:nvCxnSpPr>
          <p:spPr>
            <a:xfrm>
              <a:off x="65329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7" name="Google Shape;977;p35"/>
            <p:cNvSpPr/>
            <p:nvPr/>
          </p:nvSpPr>
          <p:spPr>
            <a:xfrm rot="5400000">
              <a:off x="69118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78" name="Google Shape;978;p35"/>
            <p:cNvCxnSpPr>
              <a:stCxn id="977" idx="1"/>
              <a:endCxn id="977" idx="3"/>
            </p:cNvCxnSpPr>
            <p:nvPr/>
          </p:nvCxnSpPr>
          <p:spPr>
            <a:xfrm>
              <a:off x="7101300" y="102510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9" name="Google Shape;979;p35"/>
            <p:cNvSpPr/>
            <p:nvPr/>
          </p:nvSpPr>
          <p:spPr>
            <a:xfrm>
              <a:off x="7290750" y="102510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0" name="Google Shape;980;p35"/>
            <p:cNvCxnSpPr>
              <a:stCxn id="979" idx="1"/>
              <a:endCxn id="979" idx="3"/>
            </p:cNvCxnSpPr>
            <p:nvPr/>
          </p:nvCxnSpPr>
          <p:spPr>
            <a:xfrm>
              <a:off x="7290750" y="1214550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1" name="Google Shape;981;p35"/>
            <p:cNvSpPr/>
            <p:nvPr/>
          </p:nvSpPr>
          <p:spPr>
            <a:xfrm rot="5400000">
              <a:off x="65329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2" name="Google Shape;982;p35"/>
            <p:cNvCxnSpPr>
              <a:stCxn id="981" idx="1"/>
              <a:endCxn id="981" idx="3"/>
            </p:cNvCxnSpPr>
            <p:nvPr/>
          </p:nvCxnSpPr>
          <p:spPr>
            <a:xfrm>
              <a:off x="67224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35"/>
            <p:cNvSpPr/>
            <p:nvPr/>
          </p:nvSpPr>
          <p:spPr>
            <a:xfrm rot="5400000">
              <a:off x="7290750" y="140891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4" name="Google Shape;984;p35"/>
            <p:cNvCxnSpPr>
              <a:stCxn id="983" idx="1"/>
              <a:endCxn id="983" idx="3"/>
            </p:cNvCxnSpPr>
            <p:nvPr/>
          </p:nvCxnSpPr>
          <p:spPr>
            <a:xfrm>
              <a:off x="7480200" y="1408913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5" name="Google Shape;985;p35"/>
            <p:cNvSpPr/>
            <p:nvPr/>
          </p:nvSpPr>
          <p:spPr>
            <a:xfrm rot="10800000">
              <a:off x="6911850" y="1408925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6" name="Google Shape;986;p35"/>
            <p:cNvCxnSpPr>
              <a:stCxn id="985" idx="1"/>
              <a:endCxn id="985" idx="3"/>
            </p:cNvCxnSpPr>
            <p:nvPr/>
          </p:nvCxnSpPr>
          <p:spPr>
            <a:xfrm rot="10800000">
              <a:off x="6911850" y="1598375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7" name="Google Shape;987;p35"/>
            <p:cNvSpPr/>
            <p:nvPr/>
          </p:nvSpPr>
          <p:spPr>
            <a:xfrm rot="5400000">
              <a:off x="65329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88" name="Google Shape;988;p35"/>
            <p:cNvCxnSpPr>
              <a:stCxn id="987" idx="1"/>
              <a:endCxn id="987" idx="3"/>
            </p:cNvCxnSpPr>
            <p:nvPr/>
          </p:nvCxnSpPr>
          <p:spPr>
            <a:xfrm>
              <a:off x="67224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9" name="Google Shape;989;p35"/>
            <p:cNvSpPr/>
            <p:nvPr/>
          </p:nvSpPr>
          <p:spPr>
            <a:xfrm rot="5400000">
              <a:off x="7290750" y="648050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0" name="Google Shape;990;p35"/>
            <p:cNvCxnSpPr>
              <a:stCxn id="989" idx="1"/>
              <a:endCxn id="989" idx="3"/>
            </p:cNvCxnSpPr>
            <p:nvPr/>
          </p:nvCxnSpPr>
          <p:spPr>
            <a:xfrm>
              <a:off x="7480200" y="648050"/>
              <a:ext cx="0" cy="3789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1" name="Google Shape;991;p35"/>
            <p:cNvSpPr/>
            <p:nvPr/>
          </p:nvSpPr>
          <p:spPr>
            <a:xfrm rot="10800000">
              <a:off x="6911850" y="648063"/>
              <a:ext cx="378900" cy="378900"/>
            </a:xfrm>
            <a:prstGeom prst="rect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92" name="Google Shape;992;p35"/>
            <p:cNvCxnSpPr>
              <a:stCxn id="991" idx="1"/>
              <a:endCxn id="991" idx="3"/>
            </p:cNvCxnSpPr>
            <p:nvPr/>
          </p:nvCxnSpPr>
          <p:spPr>
            <a:xfrm rot="10800000">
              <a:off x="6911850" y="837513"/>
              <a:ext cx="3789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8" r:id="rId5"/>
    <p:sldLayoutId id="2147483659" r:id="rId6"/>
    <p:sldLayoutId id="2147483676" r:id="rId7"/>
    <p:sldLayoutId id="2147483680" r:id="rId8"/>
    <p:sldLayoutId id="214748368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2"/>
          <p:cNvSpPr txBox="1">
            <a:spLocks noGrp="1"/>
          </p:cNvSpPr>
          <p:nvPr>
            <p:ph type="ctrTitle"/>
          </p:nvPr>
        </p:nvSpPr>
        <p:spPr>
          <a:xfrm>
            <a:off x="1235700" y="1168400"/>
            <a:ext cx="6672600" cy="17215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DESIGNING A SOCIAL </a:t>
            </a:r>
            <a:r>
              <a:rPr lang="en" dirty="0">
                <a:solidFill>
                  <a:schemeClr val="dk2"/>
                </a:solidFill>
              </a:rPr>
              <a:t>MEDIA APP</a:t>
            </a:r>
            <a:br>
              <a:rPr lang="en" dirty="0">
                <a:solidFill>
                  <a:schemeClr val="dk2"/>
                </a:solidFill>
              </a:rPr>
            </a:br>
            <a:r>
              <a:rPr lang="en" u="sng" dirty="0">
                <a:solidFill>
                  <a:schemeClr val="dk2"/>
                </a:solidFill>
              </a:rPr>
              <a:t>Socialize</a:t>
            </a:r>
            <a:endParaRPr u="sng" dirty="0">
              <a:solidFill>
                <a:schemeClr val="dk2"/>
              </a:solidFill>
            </a:endParaRPr>
          </a:p>
        </p:txBody>
      </p:sp>
      <p:sp>
        <p:nvSpPr>
          <p:cNvPr id="1010" name="Google Shape;1010;p42"/>
          <p:cNvSpPr txBox="1">
            <a:spLocks noGrp="1"/>
          </p:cNvSpPr>
          <p:nvPr>
            <p:ph type="subTitle" idx="1"/>
          </p:nvPr>
        </p:nvSpPr>
        <p:spPr>
          <a:xfrm>
            <a:off x="2307675" y="293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&lt;&lt;A better way to </a:t>
            </a:r>
            <a:r>
              <a:rPr lang="en" u="sng" dirty="0"/>
              <a:t>connect</a:t>
            </a:r>
            <a:r>
              <a:rPr lang="en" dirty="0"/>
              <a:t> people&gt;&gt;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27D77E-BF80-4744-8CB0-D783921E0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624" y="66677"/>
            <a:ext cx="6978618" cy="5143500"/>
          </a:xfrm>
          <a:prstGeom prst="rect">
            <a:avLst/>
          </a:prstGeom>
        </p:spPr>
      </p:pic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3693135" y="0"/>
            <a:ext cx="557092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Use Case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Diagram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102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the </a:t>
            </a:r>
            <a:r>
              <a:rPr lang="en" dirty="0">
                <a:solidFill>
                  <a:schemeClr val="dk2"/>
                </a:solidFill>
              </a:rPr>
              <a:t>results?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648880" y="6478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what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we were able to do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6634480" y="1405474"/>
            <a:ext cx="26124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Complete and working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Login </a:t>
            </a: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 Registration System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EB05478-A431-43AB-B80C-35AF627A0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671576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40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Ready to use </a:t>
            </a:r>
            <a:r>
              <a:rPr lang="en" dirty="0">
                <a:solidFill>
                  <a:schemeClr val="dk2"/>
                </a:solidFill>
              </a:rPr>
              <a:t>Home Page?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17" name="Google Shape;1017;p43"/>
          <p:cNvSpPr txBox="1"/>
          <p:nvPr/>
        </p:nvSpPr>
        <p:spPr>
          <a:xfrm>
            <a:off x="648880" y="6478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The following is the list of what </a:t>
            </a:r>
            <a:r>
              <a:rPr lang="en" sz="12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we were able to do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6634480" y="1405474"/>
            <a:ext cx="26124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Complete and working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Login </a:t>
            </a:r>
            <a:r>
              <a:rPr lang="en" sz="28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and</a:t>
            </a:r>
            <a:r>
              <a:rPr lang="en" sz="2800" dirty="0">
                <a:solidFill>
                  <a:srgbClr val="FFD400"/>
                </a:solidFill>
                <a:latin typeface="DM Sans"/>
                <a:ea typeface="DM Sans"/>
                <a:cs typeface="DM Sans"/>
                <a:sym typeface="DM Sans"/>
              </a:rPr>
              <a:t> Registration System</a:t>
            </a:r>
            <a:r>
              <a:rPr lang="en-US" sz="4000" b="0" i="0" dirty="0">
                <a:solidFill>
                  <a:srgbClr val="FFFFFF"/>
                </a:solidFill>
                <a:effectLst/>
                <a:latin typeface="DM Sans" panose="020B0604020202020204" charset="0"/>
                <a:ea typeface="DM Sans" panose="020B0604020202020204" charset="0"/>
                <a:cs typeface="DM Sans" panose="020B0604020202020204" charset="0"/>
              </a:rPr>
              <a:t> .</a:t>
            </a:r>
            <a:endParaRPr sz="28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4F0539-7D02-43EB-A977-F22E23E0F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607"/>
            <a:ext cx="9144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6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was the </a:t>
            </a:r>
            <a:r>
              <a:rPr lang="en" dirty="0">
                <a:solidFill>
                  <a:schemeClr val="dk2"/>
                </a:solidFill>
              </a:rPr>
              <a:t>Challenges?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426720" y="1192114"/>
            <a:ext cx="754008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Challenges Encountered and How They Were Overcome: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Backend: Application unable to run caused by the database connectivity Used </a:t>
            </a:r>
            <a:r>
              <a:rPr lang="en-US" sz="1800" dirty="0" err="1">
                <a:solidFill>
                  <a:schemeClr val="tx1"/>
                </a:solidFill>
              </a:rPr>
              <a:t>Xampp</a:t>
            </a:r>
            <a:r>
              <a:rPr lang="en-US" sz="1800" dirty="0">
                <a:solidFill>
                  <a:schemeClr val="tx1"/>
                </a:solidFill>
              </a:rPr>
              <a:t> and/or MYSQL server , host it to a server and make it run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Frontend: Uploading an image (post by a user)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• Making the Screens responsive, and connecting backend server</a:t>
            </a:r>
            <a:endParaRPr lang="en-US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• Combining the work using VCS,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63313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3"/>
          <p:cNvSpPr txBox="1">
            <a:spLocks noGrp="1"/>
          </p:cNvSpPr>
          <p:nvPr>
            <p:ph type="title"/>
          </p:nvPr>
        </p:nvSpPr>
        <p:spPr>
          <a:xfrm>
            <a:off x="720000" y="75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look for the </a:t>
            </a:r>
            <a:r>
              <a:rPr lang="en" dirty="0">
                <a:solidFill>
                  <a:schemeClr val="dk2"/>
                </a:solidFill>
              </a:rPr>
              <a:t>Future</a:t>
            </a:r>
            <a:r>
              <a:rPr lang="fr-FR" dirty="0">
                <a:solidFill>
                  <a:schemeClr val="dk2"/>
                </a:solidFill>
              </a:rPr>
              <a:t>🚀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" name="Google Shape;1017;p43">
            <a:extLst>
              <a:ext uri="{FF2B5EF4-FFF2-40B4-BE49-F238E27FC236}">
                <a16:creationId xmlns:a16="http://schemas.microsoft.com/office/drawing/2014/main" id="{873292B4-FA25-46A2-9941-B1FF44E8F4FD}"/>
              </a:ext>
            </a:extLst>
          </p:cNvPr>
          <p:cNvSpPr txBox="1"/>
          <p:nvPr/>
        </p:nvSpPr>
        <p:spPr>
          <a:xfrm>
            <a:off x="426720" y="1192114"/>
            <a:ext cx="7416800" cy="295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As we continue to evolve and refine the Socialize platform, we are committed to incorporating features that enhance the user experience and meet the growing needs of educational communities.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tx1"/>
              </a:solidFill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b="1" dirty="0">
              <a:solidFill>
                <a:schemeClr val="tx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75F9A-DE86-4AC7-9BC8-CD564249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0" y="2571750"/>
            <a:ext cx="798576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Educational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interactive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assessments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classrooms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remote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capabilities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Centric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 of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settings.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profile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customization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5"/>
          <p:cNvSpPr txBox="1">
            <a:spLocks noGrp="1"/>
          </p:cNvSpPr>
          <p:nvPr>
            <p:ph type="title"/>
          </p:nvPr>
        </p:nvSpPr>
        <p:spPr>
          <a:xfrm>
            <a:off x="2135550" y="1350600"/>
            <a:ext cx="4872900" cy="17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End!</a:t>
            </a:r>
            <a:endParaRPr dirty="0"/>
          </a:p>
        </p:txBody>
      </p:sp>
      <p:sp>
        <p:nvSpPr>
          <p:cNvPr id="1046" name="Google Shape;1046;p45"/>
          <p:cNvSpPr txBox="1">
            <a:spLocks noGrp="1"/>
          </p:cNvSpPr>
          <p:nvPr>
            <p:ph type="subTitle" idx="1"/>
          </p:nvPr>
        </p:nvSpPr>
        <p:spPr>
          <a:xfrm>
            <a:off x="2135550" y="3077300"/>
            <a:ext cx="4872900" cy="6006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 for your kind attention.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44"/>
          <p:cNvSpPr/>
          <p:nvPr/>
        </p:nvSpPr>
        <p:spPr>
          <a:xfrm>
            <a:off x="-959000" y="3840625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 of </a:t>
            </a:r>
            <a:r>
              <a:rPr lang="en" dirty="0">
                <a:solidFill>
                  <a:schemeClr val="dk2"/>
                </a:solidFill>
              </a:rPr>
              <a:t>members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26" name="Google Shape;1026;p44"/>
          <p:cNvSpPr txBox="1">
            <a:spLocks noGrp="1"/>
          </p:cNvSpPr>
          <p:nvPr>
            <p:ph type="title" idx="2"/>
          </p:nvPr>
        </p:nvSpPr>
        <p:spPr>
          <a:xfrm>
            <a:off x="456072" y="1183337"/>
            <a:ext cx="705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01</a:t>
            </a:r>
            <a:endParaRPr sz="2000" dirty="0"/>
          </a:p>
        </p:txBody>
      </p:sp>
      <p:sp>
        <p:nvSpPr>
          <p:cNvPr id="1027" name="Google Shape;1027;p44"/>
          <p:cNvSpPr txBox="1">
            <a:spLocks noGrp="1"/>
          </p:cNvSpPr>
          <p:nvPr>
            <p:ph type="title" idx="3"/>
          </p:nvPr>
        </p:nvSpPr>
        <p:spPr>
          <a:xfrm>
            <a:off x="497956" y="3445244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04</a:t>
            </a:r>
            <a:endParaRPr sz="2000" dirty="0"/>
          </a:p>
        </p:txBody>
      </p:sp>
      <p:sp>
        <p:nvSpPr>
          <p:cNvPr id="1028" name="Google Shape;1028;p44"/>
          <p:cNvSpPr txBox="1">
            <a:spLocks noGrp="1"/>
          </p:cNvSpPr>
          <p:nvPr>
            <p:ph type="title" idx="4"/>
          </p:nvPr>
        </p:nvSpPr>
        <p:spPr>
          <a:xfrm>
            <a:off x="451836" y="1953121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02</a:t>
            </a:r>
            <a:endParaRPr sz="2000" dirty="0"/>
          </a:p>
        </p:txBody>
      </p:sp>
      <p:sp>
        <p:nvSpPr>
          <p:cNvPr id="1029" name="Google Shape;1029;p44"/>
          <p:cNvSpPr txBox="1">
            <a:spLocks noGrp="1"/>
          </p:cNvSpPr>
          <p:nvPr>
            <p:ph type="title" idx="5"/>
          </p:nvPr>
        </p:nvSpPr>
        <p:spPr>
          <a:xfrm>
            <a:off x="4607376" y="1239137"/>
            <a:ext cx="7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05</a:t>
            </a:r>
            <a:endParaRPr sz="2000" dirty="0"/>
          </a:p>
        </p:txBody>
      </p:sp>
      <p:sp>
        <p:nvSpPr>
          <p:cNvPr id="1030" name="Google Shape;1030;p44"/>
          <p:cNvSpPr txBox="1">
            <a:spLocks noGrp="1"/>
          </p:cNvSpPr>
          <p:nvPr>
            <p:ph type="title" idx="6"/>
          </p:nvPr>
        </p:nvSpPr>
        <p:spPr>
          <a:xfrm>
            <a:off x="535910" y="2614953"/>
            <a:ext cx="537752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03</a:t>
            </a:r>
            <a:endParaRPr sz="2000" dirty="0"/>
          </a:p>
        </p:txBody>
      </p:sp>
      <p:sp>
        <p:nvSpPr>
          <p:cNvPr id="1032" name="Google Shape;1032;p44"/>
          <p:cNvSpPr txBox="1">
            <a:spLocks noGrp="1"/>
          </p:cNvSpPr>
          <p:nvPr>
            <p:ph type="subTitle" idx="1"/>
          </p:nvPr>
        </p:nvSpPr>
        <p:spPr>
          <a:xfrm>
            <a:off x="1387378" y="2519134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Nde Dilan</a:t>
            </a:r>
            <a:endParaRPr dirty="0"/>
          </a:p>
        </p:txBody>
      </p:sp>
      <p:sp>
        <p:nvSpPr>
          <p:cNvPr id="1033" name="Google Shape;1033;p44"/>
          <p:cNvSpPr txBox="1">
            <a:spLocks noGrp="1"/>
          </p:cNvSpPr>
          <p:nvPr>
            <p:ph type="subTitle" idx="8"/>
          </p:nvPr>
        </p:nvSpPr>
        <p:spPr>
          <a:xfrm>
            <a:off x="1517572" y="1851532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Emmanuel</a:t>
            </a:r>
            <a:endParaRPr dirty="0"/>
          </a:p>
        </p:txBody>
      </p:sp>
      <p:sp>
        <p:nvSpPr>
          <p:cNvPr id="1034" name="Google Shape;1034;p44"/>
          <p:cNvSpPr txBox="1">
            <a:spLocks noGrp="1"/>
          </p:cNvSpPr>
          <p:nvPr>
            <p:ph type="subTitle" idx="9"/>
          </p:nvPr>
        </p:nvSpPr>
        <p:spPr>
          <a:xfrm>
            <a:off x="6068149" y="1901571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Bryan</a:t>
            </a:r>
            <a:endParaRPr dirty="0"/>
          </a:p>
        </p:txBody>
      </p:sp>
      <p:sp>
        <p:nvSpPr>
          <p:cNvPr id="1035" name="Google Shape;1035;p44"/>
          <p:cNvSpPr txBox="1">
            <a:spLocks noGrp="1"/>
          </p:cNvSpPr>
          <p:nvPr>
            <p:ph type="subTitle" idx="13"/>
          </p:nvPr>
        </p:nvSpPr>
        <p:spPr>
          <a:xfrm>
            <a:off x="1611669" y="3325756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Yann </a:t>
            </a:r>
            <a:r>
              <a:rPr lang="fr-FR" dirty="0" err="1"/>
              <a:t>Rael</a:t>
            </a:r>
            <a:endParaRPr lang="fr-FR" dirty="0"/>
          </a:p>
        </p:txBody>
      </p:sp>
      <p:sp>
        <p:nvSpPr>
          <p:cNvPr id="1036" name="Google Shape;1036;p44"/>
          <p:cNvSpPr txBox="1">
            <a:spLocks noGrp="1"/>
          </p:cNvSpPr>
          <p:nvPr>
            <p:ph type="subTitle" idx="14"/>
          </p:nvPr>
        </p:nvSpPr>
        <p:spPr>
          <a:xfrm>
            <a:off x="6175617" y="3469458"/>
            <a:ext cx="221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Rosita </a:t>
            </a:r>
            <a:endParaRPr dirty="0"/>
          </a:p>
        </p:txBody>
      </p:sp>
      <p:grpSp>
        <p:nvGrpSpPr>
          <p:cNvPr id="1038" name="Google Shape;1038;p44"/>
          <p:cNvGrpSpPr/>
          <p:nvPr/>
        </p:nvGrpSpPr>
        <p:grpSpPr>
          <a:xfrm rot="10800000">
            <a:off x="787908" y="4554288"/>
            <a:ext cx="636199" cy="247800"/>
            <a:chOff x="7758925" y="4356275"/>
            <a:chExt cx="636199" cy="247800"/>
          </a:xfrm>
        </p:grpSpPr>
        <p:sp>
          <p:nvSpPr>
            <p:cNvPr id="1039" name="Google Shape;1039;p44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4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032;p44">
            <a:extLst>
              <a:ext uri="{FF2B5EF4-FFF2-40B4-BE49-F238E27FC236}">
                <a16:creationId xmlns:a16="http://schemas.microsoft.com/office/drawing/2014/main" id="{D7C81B88-7828-4B53-AB91-979A5AF669FA}"/>
              </a:ext>
            </a:extLst>
          </p:cNvPr>
          <p:cNvSpPr txBox="1">
            <a:spLocks/>
          </p:cNvSpPr>
          <p:nvPr/>
        </p:nvSpPr>
        <p:spPr>
          <a:xfrm>
            <a:off x="1349424" y="1144999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 algn="l"/>
            <a:r>
              <a:rPr lang="fr-FR" dirty="0"/>
              <a:t>Martine Carole</a:t>
            </a:r>
          </a:p>
        </p:txBody>
      </p:sp>
      <p:sp>
        <p:nvSpPr>
          <p:cNvPr id="19" name="Google Shape;1026;p44">
            <a:extLst>
              <a:ext uri="{FF2B5EF4-FFF2-40B4-BE49-F238E27FC236}">
                <a16:creationId xmlns:a16="http://schemas.microsoft.com/office/drawing/2014/main" id="{5FB3210D-F858-4531-AA72-5DE3C821E189}"/>
              </a:ext>
            </a:extLst>
          </p:cNvPr>
          <p:cNvSpPr txBox="1">
            <a:spLocks/>
          </p:cNvSpPr>
          <p:nvPr/>
        </p:nvSpPr>
        <p:spPr>
          <a:xfrm>
            <a:off x="4664378" y="2687550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07</a:t>
            </a:r>
          </a:p>
        </p:txBody>
      </p:sp>
      <p:sp>
        <p:nvSpPr>
          <p:cNvPr id="20" name="Google Shape;1032;p44">
            <a:extLst>
              <a:ext uri="{FF2B5EF4-FFF2-40B4-BE49-F238E27FC236}">
                <a16:creationId xmlns:a16="http://schemas.microsoft.com/office/drawing/2014/main" id="{3259F75E-2084-4A00-B5C1-7C1F91731525}"/>
              </a:ext>
            </a:extLst>
          </p:cNvPr>
          <p:cNvSpPr txBox="1">
            <a:spLocks/>
          </p:cNvSpPr>
          <p:nvPr/>
        </p:nvSpPr>
        <p:spPr>
          <a:xfrm>
            <a:off x="5920948" y="1183337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 err="1"/>
              <a:t>Tima</a:t>
            </a:r>
            <a:r>
              <a:rPr lang="fr-FR" dirty="0"/>
              <a:t> Claude</a:t>
            </a:r>
          </a:p>
        </p:txBody>
      </p:sp>
      <p:sp>
        <p:nvSpPr>
          <p:cNvPr id="21" name="Google Shape;1026;p44">
            <a:extLst>
              <a:ext uri="{FF2B5EF4-FFF2-40B4-BE49-F238E27FC236}">
                <a16:creationId xmlns:a16="http://schemas.microsoft.com/office/drawing/2014/main" id="{C313FD56-B4B8-480F-9F0F-D51D21F0BB1C}"/>
              </a:ext>
            </a:extLst>
          </p:cNvPr>
          <p:cNvSpPr txBox="1">
            <a:spLocks/>
          </p:cNvSpPr>
          <p:nvPr/>
        </p:nvSpPr>
        <p:spPr>
          <a:xfrm>
            <a:off x="4607376" y="1978743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06</a:t>
            </a:r>
          </a:p>
        </p:txBody>
      </p:sp>
      <p:sp>
        <p:nvSpPr>
          <p:cNvPr id="22" name="Google Shape;1032;p44">
            <a:extLst>
              <a:ext uri="{FF2B5EF4-FFF2-40B4-BE49-F238E27FC236}">
                <a16:creationId xmlns:a16="http://schemas.microsoft.com/office/drawing/2014/main" id="{317D6697-7C92-4183-9ABB-B22723E02E96}"/>
              </a:ext>
            </a:extLst>
          </p:cNvPr>
          <p:cNvSpPr txBox="1">
            <a:spLocks/>
          </p:cNvSpPr>
          <p:nvPr/>
        </p:nvSpPr>
        <p:spPr>
          <a:xfrm>
            <a:off x="5840385" y="2662955"/>
            <a:ext cx="221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fr-FR" dirty="0"/>
              <a:t>King</a:t>
            </a:r>
          </a:p>
        </p:txBody>
      </p:sp>
      <p:sp>
        <p:nvSpPr>
          <p:cNvPr id="23" name="Google Shape;1026;p44">
            <a:extLst>
              <a:ext uri="{FF2B5EF4-FFF2-40B4-BE49-F238E27FC236}">
                <a16:creationId xmlns:a16="http://schemas.microsoft.com/office/drawing/2014/main" id="{1B6FB4CB-184F-4794-A377-B9C48ACFAF3B}"/>
              </a:ext>
            </a:extLst>
          </p:cNvPr>
          <p:cNvSpPr txBox="1">
            <a:spLocks/>
          </p:cNvSpPr>
          <p:nvPr/>
        </p:nvSpPr>
        <p:spPr>
          <a:xfrm>
            <a:off x="4607376" y="3518109"/>
            <a:ext cx="7059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" sz="2000" dirty="0"/>
              <a:t>08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400" y="435193"/>
            <a:ext cx="4166960" cy="10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 problem are we </a:t>
            </a:r>
            <a:r>
              <a:rPr lang="en" dirty="0">
                <a:solidFill>
                  <a:schemeClr val="dk2"/>
                </a:solidFill>
              </a:rPr>
              <a:t>solving?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34511" y="1647252"/>
            <a:ext cx="2836000" cy="206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Existing social media platforms often fall short in meeting the distinct needs of school communities, lacking essential features such as robust content moderation, targeted networking, and specific communication tools.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66FEE0-7A72-4DAC-8932-6421ECA29EA1}"/>
              </a:ext>
            </a:extLst>
          </p:cNvPr>
          <p:cNvSpPr txBox="1"/>
          <p:nvPr/>
        </p:nvSpPr>
        <p:spPr>
          <a:xfrm>
            <a:off x="4097102" y="2681849"/>
            <a:ext cx="392176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Socialize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M Sans"/>
                <a:sym typeface="DM Sans"/>
              </a:rPr>
              <a:t> addresses this gap by developing a customized social media solution, designed to foster a secure and enriching digital ecosystem. By prioritizing the unique requirements of schools, Socialize ensures a productive and safe online space for educational communities.</a:t>
            </a:r>
            <a:endParaRPr lang="fr-FR" dirty="0"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5264241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do we plan </a:t>
            </a:r>
            <a:r>
              <a:rPr lang="en" sz="2400" dirty="0">
                <a:solidFill>
                  <a:schemeClr val="dk2"/>
                </a:solidFill>
              </a:rPr>
              <a:t>to solve that problem?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5"/>
            <a:ext cx="7460439" cy="2299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/>
              <a:t>To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,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choose</a:t>
            </a:r>
            <a:r>
              <a:rPr lang="fr-FR" sz="2400" dirty="0"/>
              <a:t> to </a:t>
            </a:r>
            <a:r>
              <a:rPr lang="fr-FR" sz="2400" dirty="0" err="1"/>
              <a:t>adopt</a:t>
            </a:r>
            <a:r>
              <a:rPr lang="fr-FR" sz="2400" dirty="0"/>
              <a:t> </a:t>
            </a:r>
            <a:r>
              <a:rPr lang="fr-FR" sz="2400" dirty="0">
                <a:solidFill>
                  <a:srgbClr val="FFD400"/>
                </a:solidFill>
              </a:rPr>
              <a:t>the SCRUM</a:t>
            </a:r>
            <a:r>
              <a:rPr lang="fr-FR" sz="2400" dirty="0"/>
              <a:t> </a:t>
            </a:r>
            <a:r>
              <a:rPr lang="fr-FR" sz="2400" dirty="0" err="1"/>
              <a:t>methodology</a:t>
            </a:r>
            <a:r>
              <a:rPr lang="en-US" sz="2400" dirty="0"/>
              <a:t>.</a:t>
            </a:r>
            <a:r>
              <a:rPr lang="fr-FR" sz="2400" dirty="0"/>
              <a:t> </a:t>
            </a:r>
            <a:r>
              <a:rPr lang="en-US" sz="2000" dirty="0"/>
              <a:t>By adopting the Scrum </a:t>
            </a:r>
            <a:r>
              <a:rPr lang="en-US" sz="2000" dirty="0" err="1"/>
              <a:t>methodology,us</a:t>
            </a:r>
            <a:r>
              <a:rPr lang="en-US" sz="2000" dirty="0"/>
              <a:t> the Socialize project team can leverage its strengths to deliver a high-quality, user-centric social media platform that meets the unique needs and requirements of the school community.</a:t>
            </a:r>
            <a:endParaRPr lang="en-US" sz="2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2663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Creating a schedule for the </a:t>
            </a:r>
            <a:r>
              <a:rPr lang="en-US" sz="2800" dirty="0">
                <a:solidFill>
                  <a:srgbClr val="FFD400"/>
                </a:solidFill>
              </a:rPr>
              <a:t>tasks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D400"/>
                </a:solidFill>
              </a:rPr>
              <a:t>activities</a:t>
            </a:r>
            <a:r>
              <a:rPr lang="en-US" sz="2800" dirty="0"/>
              <a:t>.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3224" y="1419104"/>
            <a:ext cx="7460439" cy="1740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2400" dirty="0" err="1"/>
              <a:t>Every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a </a:t>
            </a:r>
            <a:r>
              <a:rPr lang="fr-FR" sz="2400" dirty="0" err="1"/>
              <a:t>schedule</a:t>
            </a:r>
            <a:r>
              <a:rPr lang="fr-FR" sz="2400" dirty="0"/>
              <a:t>, </a:t>
            </a:r>
            <a:r>
              <a:rPr lang="fr-FR" sz="2400" dirty="0" err="1"/>
              <a:t>it’s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team </a:t>
            </a:r>
            <a:r>
              <a:rPr lang="fr-FR" sz="2400" dirty="0" err="1"/>
              <a:t>used</a:t>
            </a:r>
            <a:r>
              <a:rPr lang="fr-FR" sz="2400" dirty="0"/>
              <a:t> the </a:t>
            </a:r>
            <a:r>
              <a:rPr lang="fr-FR" sz="2400" dirty="0">
                <a:solidFill>
                  <a:srgbClr val="FFD400"/>
                </a:solidFill>
              </a:rPr>
              <a:t>Jira software </a:t>
            </a:r>
            <a:r>
              <a:rPr lang="fr-FR" sz="2400" dirty="0"/>
              <a:t>and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tools</a:t>
            </a:r>
            <a:r>
              <a:rPr lang="fr-FR" sz="2400" dirty="0"/>
              <a:t> to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our</a:t>
            </a:r>
            <a:r>
              <a:rPr lang="fr-FR" sz="2400" dirty="0"/>
              <a:t> </a:t>
            </a:r>
            <a:r>
              <a:rPr lang="fr-FR" sz="2400" dirty="0" err="1"/>
              <a:t>own</a:t>
            </a:r>
            <a:r>
              <a:rPr lang="fr-FR" sz="2400" dirty="0"/>
              <a:t> and to manage the </a:t>
            </a:r>
            <a:r>
              <a:rPr lang="fr-FR" sz="2400" dirty="0" err="1"/>
              <a:t>project</a:t>
            </a:r>
            <a:r>
              <a:rPr lang="fr-FR" sz="2400" dirty="0"/>
              <a:t>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03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7154D0C-9A27-4B88-B510-21622FADA067}"/>
              </a:ext>
            </a:extLst>
          </p:cNvPr>
          <p:cNvSpPr txBox="1"/>
          <p:nvPr/>
        </p:nvSpPr>
        <p:spPr>
          <a:xfrm>
            <a:off x="837124" y="3096919"/>
            <a:ext cx="1692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1"/>
                </a:solidFill>
              </a:rPr>
              <a:t>SocialMedia</a:t>
            </a:r>
            <a:r>
              <a:rPr lang="en-US" sz="1600" dirty="0">
                <a:solidFill>
                  <a:schemeClr val="tx1"/>
                </a:solidFill>
              </a:rPr>
              <a:t> Application : Socialize Jira</a:t>
            </a:r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50A3775-10DA-45BB-B5B0-F975DA829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019" y="2571751"/>
            <a:ext cx="591126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5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1634399" y="435193"/>
            <a:ext cx="7147883" cy="1206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High Level Design of the  </a:t>
            </a:r>
            <a:r>
              <a:rPr lang="en-US" sz="2800" dirty="0">
                <a:solidFill>
                  <a:srgbClr val="FFD400"/>
                </a:solidFill>
              </a:rPr>
              <a:t>complete</a:t>
            </a:r>
            <a:r>
              <a:rPr lang="en-US" sz="2800" dirty="0"/>
              <a:t> project</a:t>
            </a:r>
            <a:endParaRPr lang="en-US" sz="2800" dirty="0">
              <a:solidFill>
                <a:schemeClr val="dk2"/>
              </a:solidFill>
            </a:endParaRPr>
          </a:p>
        </p:txBody>
      </p:sp>
      <p:sp>
        <p:nvSpPr>
          <p:cNvPr id="1066" name="Google Shape;1066;p48"/>
          <p:cNvSpPr txBox="1">
            <a:spLocks noGrp="1"/>
          </p:cNvSpPr>
          <p:nvPr>
            <p:ph type="subTitle" idx="1"/>
          </p:nvPr>
        </p:nvSpPr>
        <p:spPr>
          <a:xfrm>
            <a:off x="719999" y="1761124"/>
            <a:ext cx="7460439" cy="2595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dirty="0"/>
              <a:t>We</a:t>
            </a:r>
            <a:r>
              <a:rPr lang="en-US" sz="2400" dirty="0"/>
              <a:t> understand that developing a comprehensive software solution demands significant effort, which is why we began with designing the high-level architecture of our system to thoroughly grasp its intricacies and capture all essential requirements.</a:t>
            </a:r>
            <a:endParaRPr lang="en-US" dirty="0"/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52;p46">
            <a:extLst>
              <a:ext uri="{FF2B5EF4-FFF2-40B4-BE49-F238E27FC236}">
                <a16:creationId xmlns:a16="http://schemas.microsoft.com/office/drawing/2014/main" id="{99A7F180-7325-4E41-BAB2-A8372D54605C}"/>
              </a:ext>
            </a:extLst>
          </p:cNvPr>
          <p:cNvSpPr txBox="1">
            <a:spLocks/>
          </p:cNvSpPr>
          <p:nvPr/>
        </p:nvSpPr>
        <p:spPr>
          <a:xfrm>
            <a:off x="275574" y="414254"/>
            <a:ext cx="165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600" dirty="0">
                <a:solidFill>
                  <a:srgbClr val="FFD400"/>
                </a:solidFill>
              </a:rPr>
              <a:t>04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0C25D5A-E61A-4BC5-9BAC-B834659E7C07}"/>
              </a:ext>
            </a:extLst>
          </p:cNvPr>
          <p:cNvSpPr txBox="1"/>
          <p:nvPr/>
        </p:nvSpPr>
        <p:spPr>
          <a:xfrm>
            <a:off x="5591332" y="4482603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D400"/>
                </a:solidFill>
              </a:rPr>
              <a:t>Next Slide to </a:t>
            </a:r>
            <a:r>
              <a:rPr lang="fr-FR" dirty="0" err="1">
                <a:solidFill>
                  <a:srgbClr val="FFD400"/>
                </a:solidFill>
              </a:rPr>
              <a:t>see</a:t>
            </a:r>
            <a:r>
              <a:rPr lang="fr-FR" dirty="0">
                <a:solidFill>
                  <a:srgbClr val="FFD400"/>
                </a:solidFill>
              </a:rPr>
              <a:t> </a:t>
            </a:r>
            <a:r>
              <a:rPr lang="fr-FR" dirty="0" err="1">
                <a:solidFill>
                  <a:srgbClr val="FFD400"/>
                </a:solidFill>
              </a:rPr>
              <a:t>it</a:t>
            </a:r>
            <a:endParaRPr lang="fr-FR" dirty="0">
              <a:solidFill>
                <a:srgbClr val="FFD4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77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638720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200" dirty="0">
                <a:solidFill>
                  <a:srgbClr val="FFD400"/>
                </a:solidFill>
              </a:rPr>
              <a:t>&lt;</a:t>
            </a:r>
            <a:r>
              <a:rPr lang="fr-FR" sz="2400" dirty="0">
                <a:solidFill>
                  <a:srgbClr val="FFD400"/>
                </a:solidFill>
              </a:rPr>
              <a:t> </a:t>
            </a:r>
            <a:r>
              <a:rPr lang="en-US" sz="2400" b="1" dirty="0">
                <a:solidFill>
                  <a:srgbClr val="FFD400"/>
                </a:solidFill>
                <a:effectLst/>
              </a:rPr>
              <a:t>High Level View Of the Proposed Solution</a:t>
            </a:r>
            <a:r>
              <a:rPr lang="en-US" sz="2400" b="1" dirty="0">
                <a:solidFill>
                  <a:srgbClr val="FFD400"/>
                </a:solidFill>
              </a:rPr>
              <a:t> &gt;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F2F91-95F2-47AF-A2EA-52E31894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2700"/>
            <a:ext cx="9144000" cy="4748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70"/>
          <p:cNvSpPr txBox="1">
            <a:spLocks noGrp="1"/>
          </p:cNvSpPr>
          <p:nvPr>
            <p:ph type="title"/>
          </p:nvPr>
        </p:nvSpPr>
        <p:spPr>
          <a:xfrm>
            <a:off x="862240" y="13006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D400"/>
                </a:solidFill>
              </a:rPr>
              <a:t>&lt;Class Diagram Of the Proposed Solution&gt;.</a:t>
            </a:r>
            <a:endParaRPr dirty="0">
              <a:solidFill>
                <a:schemeClr val="dk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DAD13D-FA48-442D-90D8-5BDBBEB7A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2613"/>
            <a:ext cx="9144000" cy="429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19871E4-12E6-4615-9CC0-423729E3A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74" y="-5931"/>
            <a:ext cx="4564316" cy="5143500"/>
          </a:xfrm>
          <a:prstGeom prst="rect">
            <a:avLst/>
          </a:prstGeom>
        </p:spPr>
      </p:pic>
      <p:sp>
        <p:nvSpPr>
          <p:cNvPr id="1065" name="Google Shape;1065;p48"/>
          <p:cNvSpPr txBox="1">
            <a:spLocks noGrp="1"/>
          </p:cNvSpPr>
          <p:nvPr>
            <p:ph type="title"/>
          </p:nvPr>
        </p:nvSpPr>
        <p:spPr>
          <a:xfrm>
            <a:off x="2777016" y="74164"/>
            <a:ext cx="6929498" cy="901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D400"/>
                </a:solidFill>
              </a:rPr>
              <a:t>Sequence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Diagram</a:t>
            </a:r>
          </a:p>
        </p:txBody>
      </p:sp>
      <p:grpSp>
        <p:nvGrpSpPr>
          <p:cNvPr id="1067" name="Google Shape;1067;p48"/>
          <p:cNvGrpSpPr/>
          <p:nvPr/>
        </p:nvGrpSpPr>
        <p:grpSpPr>
          <a:xfrm rot="10800000">
            <a:off x="713225" y="4356200"/>
            <a:ext cx="636199" cy="247800"/>
            <a:chOff x="7758925" y="4356275"/>
            <a:chExt cx="636199" cy="247800"/>
          </a:xfrm>
        </p:grpSpPr>
        <p:sp>
          <p:nvSpPr>
            <p:cNvPr id="1068" name="Google Shape;1068;p48"/>
            <p:cNvSpPr/>
            <p:nvPr/>
          </p:nvSpPr>
          <p:spPr>
            <a:xfrm>
              <a:off x="7758925" y="4356275"/>
              <a:ext cx="247800" cy="247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147324" y="4356275"/>
              <a:ext cx="247800" cy="247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0" name="Google Shape;1070;p48"/>
          <p:cNvSpPr/>
          <p:nvPr/>
        </p:nvSpPr>
        <p:spPr>
          <a:xfrm>
            <a:off x="6057982" y="-586712"/>
            <a:ext cx="2724300" cy="2724300"/>
          </a:xfrm>
          <a:prstGeom prst="ellipse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B0E349D-57C4-4A23-8B0F-C184C6CE1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24" y="16343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944757"/>
      </p:ext>
    </p:extLst>
  </p:cSld>
  <p:clrMapOvr>
    <a:masterClrMapping/>
  </p:clrMapOvr>
</p:sld>
</file>

<file path=ppt/theme/theme1.xml><?xml version="1.0" encoding="utf-8"?>
<a:theme xmlns:a="http://schemas.openxmlformats.org/drawingml/2006/main" name="Project Integration Management for Business by Slidesgo">
  <a:themeElements>
    <a:clrScheme name="Simple Light">
      <a:dk1>
        <a:srgbClr val="FFFFFF"/>
      </a:dk1>
      <a:lt1>
        <a:srgbClr val="141414"/>
      </a:lt1>
      <a:dk2>
        <a:srgbClr val="FFD400"/>
      </a:dk2>
      <a:lt2>
        <a:srgbClr val="8A8A8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511</Words>
  <Application>Microsoft Office PowerPoint</Application>
  <PresentationFormat>Affichage à l'écran (16:9)</PresentationFormat>
  <Paragraphs>67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Anaheim</vt:lpstr>
      <vt:lpstr>Arial</vt:lpstr>
      <vt:lpstr>Nunito Light</vt:lpstr>
      <vt:lpstr>Bebas Neue</vt:lpstr>
      <vt:lpstr>Raleway</vt:lpstr>
      <vt:lpstr>DM Sans</vt:lpstr>
      <vt:lpstr>Project Integration Management for Business by Slidesgo</vt:lpstr>
      <vt:lpstr>DESIGNING A SOCIAL MEDIA APP Socialize</vt:lpstr>
      <vt:lpstr>List of members</vt:lpstr>
      <vt:lpstr>What  problem are we solving?</vt:lpstr>
      <vt:lpstr>How do we plan to solve that problem?</vt:lpstr>
      <vt:lpstr>Creating a schedule for the tasks and activities.</vt:lpstr>
      <vt:lpstr>High Level Design of the  complete project</vt:lpstr>
      <vt:lpstr>&lt; High Level View Of the Proposed Solution &gt;</vt:lpstr>
      <vt:lpstr>&lt;Class Diagram Of the Proposed Solution&gt;.</vt:lpstr>
      <vt:lpstr>Sequence  Diagram</vt:lpstr>
      <vt:lpstr>Use Case Diagram</vt:lpstr>
      <vt:lpstr>What are the results?</vt:lpstr>
      <vt:lpstr>Ready to use Home Page?</vt:lpstr>
      <vt:lpstr>What was the Challenges?</vt:lpstr>
      <vt:lpstr>Let’s look for the Future🚀</vt:lpstr>
      <vt:lpstr>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THE ARCHITECTURE OF THE SYSTEM</dc:title>
  <dc:creator>NDE HURICH DILAN</dc:creator>
  <cp:lastModifiedBy>NDE DILAN</cp:lastModifiedBy>
  <cp:revision>29</cp:revision>
  <dcterms:modified xsi:type="dcterms:W3CDTF">2024-06-15T14:03:26Z</dcterms:modified>
</cp:coreProperties>
</file>