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6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07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3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483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55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1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4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3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1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21A7-9623-4ECB-A9BF-E2D3E0FC3AA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A3918A8-476F-4DBB-871F-4ACB3E877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13.53.148.78:8080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9B51-A09D-4FFE-5291-E9C7FF112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61608"/>
          </a:xfrm>
        </p:spPr>
        <p:txBody>
          <a:bodyPr>
            <a:normAutofit/>
          </a:bodyPr>
          <a:lstStyle/>
          <a:p>
            <a:r>
              <a:rPr lang="en-US" b="1" dirty="0">
                <a:cs typeface="Times New Roman" panose="02020603050405020304" pitchFamily="18" charset="0"/>
              </a:rPr>
              <a:t>Health Information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2926A-88B4-03C0-061A-9E54B9BA4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8771"/>
            <a:ext cx="9144000" cy="2569029"/>
          </a:xfrm>
        </p:spPr>
        <p:txBody>
          <a:bodyPr>
            <a:normAutofit/>
          </a:bodyPr>
          <a:lstStyle/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Presented By: Dennis Nderitu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Date: April 2025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68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3543-1FAF-9BC3-BFCC-AF99B5470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994" y="1057291"/>
            <a:ext cx="8915399" cy="2262781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039A0-BC37-6EAE-D2D8-03B8B95FB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3086" y="3742547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32683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B9CC-4BFF-1B5D-0EFC-A8C8F4B3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C8CC-3C5E-5FAF-BF1A-D1D89B02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93520"/>
            <a:ext cx="8915400" cy="4417702"/>
          </a:xfrm>
        </p:spPr>
        <p:txBody>
          <a:bodyPr>
            <a:normAutofit/>
          </a:bodyPr>
          <a:lstStyle/>
          <a:p>
            <a:r>
              <a:rPr lang="en-US" sz="3200" b="1" dirty="0">
                <a:cs typeface="Times New Roman" panose="02020603050405020304" pitchFamily="18" charset="0"/>
              </a:rPr>
              <a:t> Objective</a:t>
            </a:r>
            <a:r>
              <a:rPr lang="en-US" sz="3200" dirty="0">
                <a:cs typeface="Times New Roman" panose="02020603050405020304" pitchFamily="18" charset="0"/>
              </a:rPr>
              <a:t>: </a:t>
            </a:r>
            <a:r>
              <a:rPr lang="en-US" sz="3200" dirty="0"/>
              <a:t>Build a basic health information system that allows doctors to:</a:t>
            </a:r>
          </a:p>
          <a:p>
            <a:r>
              <a:rPr lang="en-US" sz="3200" dirty="0"/>
              <a:t> Create health programs</a:t>
            </a:r>
          </a:p>
          <a:p>
            <a:r>
              <a:rPr lang="en-US" sz="3200" dirty="0"/>
              <a:t> Register clients</a:t>
            </a:r>
          </a:p>
          <a:p>
            <a:r>
              <a:rPr lang="en-US" sz="3200" dirty="0"/>
              <a:t> Enroll clients into programs</a:t>
            </a:r>
          </a:p>
          <a:p>
            <a:r>
              <a:rPr lang="en-US" sz="3200" dirty="0"/>
              <a:t> Search and view client profiles</a:t>
            </a:r>
          </a:p>
          <a:p>
            <a:r>
              <a:rPr lang="en-US" sz="3200" dirty="0"/>
              <a:t> Expose client profile data via an API</a:t>
            </a:r>
          </a:p>
          <a:p>
            <a:endParaRPr 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0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88F9-1D8B-0AD7-2B9E-CCDFCA76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92E19-6A32-7AD5-7AE1-0740CBC79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2779" y="1705299"/>
            <a:ext cx="960319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I chose Java Spring Boot for backend and Thymeleaf for frontend for quick prototyping and strong backend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Followed a simple, clean, and modular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Focused on core functionality first before adding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dirty="0"/>
              <a:t> Applied clean coding principles and structured commits.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487-12F9-91EB-9F64-1872A27F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System Design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4C80AB-D587-8FBC-A0B6-9B02A233A2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0034" y="1979314"/>
            <a:ext cx="87319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Program Management:</a:t>
            </a:r>
            <a:r>
              <a:rPr lang="en-US" sz="3200" dirty="0"/>
              <a:t> Create and list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Client Management:</a:t>
            </a:r>
            <a:r>
              <a:rPr lang="en-US" sz="3200" dirty="0"/>
              <a:t> Register new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Enrollment:</a:t>
            </a:r>
            <a:r>
              <a:rPr lang="en-US" sz="3200" dirty="0"/>
              <a:t> Assign clients to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Profile Management:</a:t>
            </a:r>
            <a:r>
              <a:rPr lang="en-US" sz="3200" dirty="0"/>
              <a:t> View client details and enrolled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Authentication:</a:t>
            </a:r>
            <a:r>
              <a:rPr lang="en-US" sz="3200" dirty="0"/>
              <a:t> Login system for doctors only.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409D-A64C-5042-C0A0-2FCD680A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Tech Stack</a:t>
            </a:r>
            <a:endParaRPr lang="en-US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E30CF8-61A4-9367-4C3E-0927501C7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1193" y="1905506"/>
            <a:ext cx="891168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v-SE" sz="3200" b="1" dirty="0"/>
              <a:t> Backend:</a:t>
            </a:r>
            <a:r>
              <a:rPr lang="sv-SE" sz="3200" dirty="0"/>
              <a:t> Java 17, Spring Boot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Frontend:</a:t>
            </a:r>
            <a:r>
              <a:rPr lang="en-US" sz="3200" dirty="0"/>
              <a:t> Thymeleaf, Tailwind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Security:</a:t>
            </a:r>
            <a:r>
              <a:rPr lang="en-US" sz="3200" dirty="0"/>
              <a:t> Spring Security (Username and Password 		Authentication)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Database:</a:t>
            </a:r>
            <a:r>
              <a:rPr lang="en-US" sz="3200" dirty="0"/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 Build Tool:</a:t>
            </a:r>
            <a:r>
              <a:rPr lang="en-US" sz="3200" dirty="0"/>
              <a:t> Maven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8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2187-5568-17E4-A5B0-CF2E06E7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E4989-4EB5-84EB-C8EF-946FF2CF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983" y="1992085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/>
              <a:t> Spring Security integration to restrict access to authenticated users (doctors).</a:t>
            </a:r>
          </a:p>
          <a:p>
            <a:r>
              <a:rPr lang="en-US" sz="3200" b="1" dirty="0"/>
              <a:t> Login page </a:t>
            </a:r>
            <a:r>
              <a:rPr lang="en-US" sz="3200" dirty="0"/>
              <a:t>(/login) where only authenticated users(doctors) can access the system</a:t>
            </a:r>
            <a:endParaRPr lang="en-US" sz="3200" b="1" dirty="0"/>
          </a:p>
          <a:p>
            <a:r>
              <a:rPr lang="en-US" sz="3200" dirty="0"/>
              <a:t> Basic session protection against unauthorized 	access</a:t>
            </a:r>
          </a:p>
        </p:txBody>
      </p:sp>
    </p:spTree>
    <p:extLst>
      <p:ext uri="{BB962C8B-B14F-4D97-AF65-F5344CB8AC3E}">
        <p14:creationId xmlns:p14="http://schemas.microsoft.com/office/powerpoint/2010/main" val="372940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98A4-B906-782F-446D-21E8E69B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294CD-A985-4389-BA92-8685A4122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453" y="1894741"/>
            <a:ext cx="10838888" cy="3067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sz="3200" dirty="0"/>
              <a:t>Deployed to AWS EC2 and publicly accessible</a:t>
            </a:r>
          </a:p>
          <a:p>
            <a:pPr marL="0" marR="0" lvl="0" indent="0" fontAlgn="base">
              <a:lnSpc>
                <a:spcPct val="100000"/>
              </a:lnSpc>
              <a:buSzTx/>
              <a:buNone/>
              <a:tabLst/>
            </a:pPr>
            <a:endParaRPr lang="en-US" altLang="en-US" sz="3200" dirty="0"/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sz="3200" dirty="0"/>
              <a:t>Live at </a:t>
            </a:r>
            <a:r>
              <a:rPr lang="en-US" sz="3200" dirty="0">
                <a:hlinkClick r:id="rId2"/>
              </a:rPr>
              <a:t>http://13.53.148.78:8080</a:t>
            </a:r>
            <a:endParaRPr lang="en-US" sz="3200" dirty="0"/>
          </a:p>
          <a:p>
            <a:pPr marL="0" marR="0" lvl="0" indent="0" fontAlgn="base">
              <a:lnSpc>
                <a:spcPct val="100000"/>
              </a:lnSpc>
              <a:buSzTx/>
              <a:buNone/>
              <a:tabLst/>
            </a:pPr>
            <a:endParaRPr lang="en-US" altLang="en-US" sz="3200" dirty="0"/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3200" dirty="0"/>
              <a:t> Production ready prototype</a:t>
            </a:r>
          </a:p>
        </p:txBody>
      </p:sp>
    </p:spTree>
    <p:extLst>
      <p:ext uri="{BB962C8B-B14F-4D97-AF65-F5344CB8AC3E}">
        <p14:creationId xmlns:p14="http://schemas.microsoft.com/office/powerpoint/2010/main" val="256626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61AA-81BB-768D-A41F-79FF2EAE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Innovations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B6D6F-B77F-ACFA-3C6C-2CAC2FE39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794" y="1375873"/>
            <a:ext cx="9665443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buFont typeface="Wingdings 3" charset="2"/>
              <a:buChar char="•"/>
            </a:pPr>
            <a:r>
              <a:rPr lang="en-US" altLang="en-US" sz="3200" dirty="0"/>
              <a:t> Applied clean API-first design for client profile        retrieval.</a:t>
            </a:r>
          </a:p>
          <a:p>
            <a:pPr marL="0" indent="0" fontAlgn="base">
              <a:buFont typeface="Wingdings 3" charset="2"/>
              <a:buChar char="•"/>
            </a:pPr>
            <a:r>
              <a:rPr lang="en-US" altLang="en-US" sz="3200" dirty="0"/>
              <a:t> Added Spring Security authentication to protect    sensitive data.</a:t>
            </a:r>
          </a:p>
          <a:p>
            <a:pPr marL="0" indent="0" fontAlgn="base">
              <a:buFont typeface="Wingdings 3" charset="2"/>
              <a:buChar char="•"/>
            </a:pPr>
            <a:r>
              <a:rPr lang="en-US" altLang="en-US" sz="3200" dirty="0"/>
              <a:t> Graceful validation feedback and user-friendly UI using Tailwind CSS.</a:t>
            </a:r>
          </a:p>
          <a:p>
            <a:pPr marL="0" indent="0" fontAlgn="base">
              <a:buFont typeface="Wingdings 3" charset="2"/>
              <a:buChar char="•"/>
            </a:pPr>
            <a:r>
              <a:rPr lang="en-US" altLang="en-US" sz="3200" dirty="0"/>
              <a:t> Clean, simple, and scalable architecture prepared for future expansion.</a:t>
            </a:r>
          </a:p>
        </p:txBody>
      </p:sp>
    </p:spTree>
    <p:extLst>
      <p:ext uri="{BB962C8B-B14F-4D97-AF65-F5344CB8AC3E}">
        <p14:creationId xmlns:p14="http://schemas.microsoft.com/office/powerpoint/2010/main" val="154229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84D1-FCFD-E090-9DAA-3218B8B3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8898BD-177A-261E-6ADA-A2853B893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8600" y="1345533"/>
            <a:ext cx="7880350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buSzTx/>
              <a:buFont typeface="Wingdings 3" charset="2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3200" dirty="0"/>
              <a:t>Successfully addressed the core challenge requirements.</a:t>
            </a:r>
          </a:p>
          <a:p>
            <a:pPr marL="0" marR="0" lvl="0" indent="0" fontAlgn="base">
              <a:lnSpc>
                <a:spcPct val="100000"/>
              </a:lnSpc>
              <a:buSzTx/>
              <a:buFont typeface="Wingdings 3" charset="2"/>
              <a:buChar char="•"/>
              <a:tabLst/>
            </a:pPr>
            <a:r>
              <a:rPr lang="en-US" altLang="en-US" sz="3200" dirty="0"/>
              <a:t> Built a modular, secure, and easily extensible system.</a:t>
            </a:r>
          </a:p>
          <a:p>
            <a:pPr marL="0" marR="0" lvl="0" indent="0" fontAlgn="base">
              <a:lnSpc>
                <a:spcPct val="100000"/>
              </a:lnSpc>
              <a:buSzTx/>
              <a:buFont typeface="Wingdings 3" charset="2"/>
              <a:buChar char="•"/>
              <a:tabLst/>
            </a:pPr>
            <a:r>
              <a:rPr lang="en-US" altLang="en-US" sz="3200" dirty="0"/>
              <a:t> Prepared a working prototype ready for real-world expansion.</a:t>
            </a:r>
          </a:p>
          <a:p>
            <a:pPr marL="0" marR="0" lvl="0" indent="0" fontAlgn="base">
              <a:lnSpc>
                <a:spcPct val="100000"/>
              </a:lnSpc>
              <a:buSzTx/>
              <a:buFont typeface="Wingdings 3" charset="2"/>
              <a:buChar char="•"/>
              <a:tabLst/>
            </a:pPr>
            <a:r>
              <a:rPr lang="en-US" altLang="en-US" sz="3200" dirty="0"/>
              <a:t> Focused on clean code, proper documentation, and solid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6933942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308</TotalTime>
  <Words>344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 3</vt:lpstr>
      <vt:lpstr>Wisp</vt:lpstr>
      <vt:lpstr>Health Information System</vt:lpstr>
      <vt:lpstr>Problem Statement</vt:lpstr>
      <vt:lpstr>Approach</vt:lpstr>
      <vt:lpstr>System Design</vt:lpstr>
      <vt:lpstr>Tech Stack</vt:lpstr>
      <vt:lpstr>Security</vt:lpstr>
      <vt:lpstr>Deployment</vt:lpstr>
      <vt:lpstr>Innovations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NDERITU</dc:creator>
  <cp:lastModifiedBy>DENNIS NDERITU</cp:lastModifiedBy>
  <cp:revision>6</cp:revision>
  <dcterms:created xsi:type="dcterms:W3CDTF">2025-04-14T04:41:16Z</dcterms:created>
  <dcterms:modified xsi:type="dcterms:W3CDTF">2025-04-26T20:16:44Z</dcterms:modified>
</cp:coreProperties>
</file>