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1" r:id="rId4"/>
    <p:sldId id="258" r:id="rId5"/>
    <p:sldId id="262"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66E45F-6E97-45D6-8EB8-D0E4C0636E87}" v="621" dt="2021-12-02T21:26:49.682"/>
    <p1510:client id="{D908C348-9A16-4454-8AD0-D9F2958852D3}" v="507" dt="2021-12-02T19:36:21.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8" /><Relationship Type="http://schemas.microsoft.com/office/2015/10/relationships/revisionInfo" Target="revisionInfo.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tableStyles" Target="tableStyles.xml" Id="rId11" /><Relationship Type="http://schemas.openxmlformats.org/officeDocument/2006/relationships/slide" Target="slides/slide4.xml" Id="rId5" /><Relationship Type="http://schemas.openxmlformats.org/officeDocument/2006/relationships/theme" Target="theme/theme1.xml" Id="rId10" /><Relationship Type="http://schemas.openxmlformats.org/officeDocument/2006/relationships/slide" Target="slides/slide3.xml" Id="rId4" /><Relationship Type="http://schemas.openxmlformats.org/officeDocument/2006/relationships/viewProps" Target="viewProps.xml" Id="rId9"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Final project</a:t>
            </a:r>
          </a:p>
        </p:txBody>
      </p:sp>
      <p:sp>
        <p:nvSpPr>
          <p:cNvPr id="3" name="Subtitle 2"/>
          <p:cNvSpPr>
            <a:spLocks noGrp="1"/>
          </p:cNvSpPr>
          <p:nvPr>
            <p:ph type="subTitle" idx="1"/>
          </p:nvPr>
        </p:nvSpPr>
        <p:spPr/>
        <p:txBody>
          <a:bodyPr/>
          <a:lstStyle/>
          <a:p>
            <a:r>
              <a:rPr lang="en-US" dirty="0">
                <a:cs typeface="Calibri"/>
              </a:rPr>
              <a:t>Ndeye Thiane</a:t>
            </a:r>
            <a:endParaRPr lang="en-US" dirty="0"/>
          </a:p>
        </p:txBody>
      </p:sp>
    </p:spTree>
    <p:extLst>
      <p:ext uri="{BB962C8B-B14F-4D97-AF65-F5344CB8AC3E}">
        <p14:creationId xmlns:p14="http://schemas.microsoft.com/office/powerpoint/2010/main" val="25265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E59B951F-D1B9-4046-8338-87D8EF36D1CC}"/>
              </a:ext>
            </a:extLst>
          </p:cNvPr>
          <p:cNvSpPr>
            <a:spLocks noGrp="1"/>
          </p:cNvSpPr>
          <p:nvPr>
            <p:ph type="title"/>
          </p:nvPr>
        </p:nvSpPr>
        <p:spPr>
          <a:xfrm>
            <a:off x="1030288" y="609600"/>
            <a:ext cx="10131425" cy="1110343"/>
          </a:xfrm>
        </p:spPr>
        <p:txBody>
          <a:bodyPr>
            <a:normAutofit/>
          </a:bodyPr>
          <a:lstStyle/>
          <a:p>
            <a:pPr algn="ctr"/>
            <a:r>
              <a:rPr lang="en-US">
                <a:solidFill>
                  <a:schemeClr val="bg1"/>
                </a:solidFill>
                <a:cs typeface="Calibri Light"/>
              </a:rPr>
              <a:t>Software developer</a:t>
            </a:r>
            <a:endParaRPr lang="en-US">
              <a:solidFill>
                <a:schemeClr val="bg1"/>
              </a:solidFill>
            </a:endParaRPr>
          </a:p>
        </p:txBody>
      </p:sp>
      <p:sp>
        <p:nvSpPr>
          <p:cNvPr id="3" name="Content Placeholder 2">
            <a:extLst>
              <a:ext uri="{FF2B5EF4-FFF2-40B4-BE49-F238E27FC236}">
                <a16:creationId xmlns:a16="http://schemas.microsoft.com/office/drawing/2014/main" id="{75AFA0C8-5DCA-4E8E-A477-0FF7E4B1C484}"/>
              </a:ext>
            </a:extLst>
          </p:cNvPr>
          <p:cNvSpPr>
            <a:spLocks noGrp="1"/>
          </p:cNvSpPr>
          <p:nvPr>
            <p:ph idx="1"/>
          </p:nvPr>
        </p:nvSpPr>
        <p:spPr>
          <a:xfrm>
            <a:off x="685801" y="2592572"/>
            <a:ext cx="10820400" cy="3198627"/>
          </a:xfrm>
        </p:spPr>
        <p:txBody>
          <a:bodyPr>
            <a:normAutofit/>
          </a:bodyPr>
          <a:lstStyle/>
          <a:p>
            <a:r>
              <a:rPr lang="en-US" dirty="0">
                <a:latin typeface="Times New Roman"/>
                <a:cs typeface="Times New Roman"/>
              </a:rPr>
              <a:t>At the beginning of the program my career interest was software engineering, at the end program my interest for software engineer grows strong as I watch I attend every career panel session and listen to real engineer talk tech stuff they almost like my own mentors with their advices on how to become one. When I first started I know little to none about this career but now I can said that I know exactly what software engineering is.</a:t>
            </a:r>
            <a:endParaRPr lang="en-US" dirty="0">
              <a:ea typeface="+mn-lt"/>
              <a:cs typeface="+mn-lt"/>
            </a:endParaRPr>
          </a:p>
          <a:p>
            <a:pPr>
              <a:buClr>
                <a:srgbClr val="FFFFFF"/>
              </a:buClr>
            </a:pPr>
            <a:endParaRPr lang="en-US" dirty="0">
              <a:cs typeface="Calibri"/>
            </a:endParaRPr>
          </a:p>
        </p:txBody>
      </p:sp>
    </p:spTree>
    <p:extLst>
      <p:ext uri="{BB962C8B-B14F-4D97-AF65-F5344CB8AC3E}">
        <p14:creationId xmlns:p14="http://schemas.microsoft.com/office/powerpoint/2010/main" val="426719469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8FB9-1A08-44D4-B201-4E1A0CE21107}"/>
              </a:ext>
            </a:extLst>
          </p:cNvPr>
          <p:cNvSpPr>
            <a:spLocks noGrp="1"/>
          </p:cNvSpPr>
          <p:nvPr>
            <p:ph type="title"/>
          </p:nvPr>
        </p:nvSpPr>
        <p:spPr>
          <a:xfrm>
            <a:off x="7837713" y="1083130"/>
            <a:ext cx="2979513" cy="4691742"/>
          </a:xfrm>
        </p:spPr>
        <p:txBody>
          <a:bodyPr>
            <a:normAutofit/>
          </a:bodyPr>
          <a:lstStyle/>
          <a:p>
            <a:r>
              <a:rPr lang="en-US" dirty="0">
                <a:cs typeface="Calibri Light"/>
              </a:rPr>
              <a:t>Job requirement</a:t>
            </a:r>
            <a:endParaRPr lang="en-US" dirty="0"/>
          </a:p>
        </p:txBody>
      </p:sp>
      <p:sp useBgFill="1">
        <p:nvSpPr>
          <p:cNvPr id="5" name="Freeform: Shape 7">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D1321A-133A-4102-97B5-4B9BB44DFD6B}"/>
              </a:ext>
            </a:extLst>
          </p:cNvPr>
          <p:cNvSpPr>
            <a:spLocks noGrp="1"/>
          </p:cNvSpPr>
          <p:nvPr>
            <p:ph idx="1"/>
          </p:nvPr>
        </p:nvSpPr>
        <p:spPr>
          <a:xfrm>
            <a:off x="685801" y="1083129"/>
            <a:ext cx="5943599" cy="4691743"/>
          </a:xfrm>
        </p:spPr>
        <p:txBody>
          <a:bodyPr>
            <a:normAutofit lnSpcReduction="10000"/>
          </a:bodyPr>
          <a:lstStyle/>
          <a:p>
            <a:r>
              <a:rPr lang="en-US" dirty="0">
                <a:ea typeface="+mn-lt"/>
                <a:cs typeface="+mn-lt"/>
              </a:rPr>
              <a:t>Analyzing information</a:t>
            </a:r>
            <a:endParaRPr lang="en-US" dirty="0">
              <a:cs typeface="Calibri" panose="020F0502020204030204"/>
            </a:endParaRPr>
          </a:p>
          <a:p>
            <a:pPr>
              <a:buClr>
                <a:srgbClr val="FFFFFF"/>
              </a:buClr>
            </a:pPr>
            <a:r>
              <a:rPr lang="en-US" dirty="0">
                <a:ea typeface="+mn-lt"/>
                <a:cs typeface="+mn-lt"/>
              </a:rPr>
              <a:t>General programming skills</a:t>
            </a:r>
            <a:endParaRPr lang="en-US" dirty="0"/>
          </a:p>
          <a:p>
            <a:pPr>
              <a:buClr>
                <a:srgbClr val="FFFFFF"/>
              </a:buClr>
            </a:pPr>
            <a:r>
              <a:rPr lang="en-US" dirty="0">
                <a:ea typeface="+mn-lt"/>
                <a:cs typeface="+mn-lt"/>
              </a:rPr>
              <a:t>Software design</a:t>
            </a:r>
            <a:endParaRPr lang="en-US" dirty="0"/>
          </a:p>
          <a:p>
            <a:pPr>
              <a:buClr>
                <a:srgbClr val="FFFFFF"/>
              </a:buClr>
            </a:pPr>
            <a:r>
              <a:rPr lang="en-US" dirty="0">
                <a:ea typeface="+mn-lt"/>
                <a:cs typeface="+mn-lt"/>
              </a:rPr>
              <a:t>Software debugging</a:t>
            </a:r>
            <a:endParaRPr lang="en-US" dirty="0"/>
          </a:p>
          <a:p>
            <a:pPr>
              <a:buClr>
                <a:srgbClr val="FFFFFF"/>
              </a:buClr>
            </a:pPr>
            <a:r>
              <a:rPr lang="en-US" dirty="0">
                <a:ea typeface="+mn-lt"/>
                <a:cs typeface="+mn-lt"/>
              </a:rPr>
              <a:t>Software documentation</a:t>
            </a:r>
            <a:endParaRPr lang="en-US" dirty="0"/>
          </a:p>
          <a:p>
            <a:pPr>
              <a:buClr>
                <a:srgbClr val="FFFFFF"/>
              </a:buClr>
            </a:pPr>
            <a:r>
              <a:rPr lang="en-US" dirty="0">
                <a:ea typeface="+mn-lt"/>
                <a:cs typeface="+mn-lt"/>
              </a:rPr>
              <a:t>Software testing</a:t>
            </a:r>
            <a:endParaRPr lang="en-US" dirty="0"/>
          </a:p>
          <a:p>
            <a:pPr>
              <a:buClr>
                <a:srgbClr val="FFFFFF"/>
              </a:buClr>
            </a:pPr>
            <a:r>
              <a:rPr lang="en-US" dirty="0">
                <a:ea typeface="+mn-lt"/>
                <a:cs typeface="+mn-lt"/>
              </a:rPr>
              <a:t>Problem solving</a:t>
            </a:r>
            <a:endParaRPr lang="en-US" dirty="0"/>
          </a:p>
          <a:p>
            <a:pPr>
              <a:buClr>
                <a:srgbClr val="FFFFFF"/>
              </a:buClr>
            </a:pPr>
            <a:r>
              <a:rPr lang="en-US" dirty="0">
                <a:ea typeface="+mn-lt"/>
                <a:cs typeface="+mn-lt"/>
              </a:rPr>
              <a:t>Teamwork</a:t>
            </a:r>
            <a:endParaRPr lang="en-US" dirty="0"/>
          </a:p>
          <a:p>
            <a:pPr>
              <a:buClr>
                <a:srgbClr val="FFFFFF"/>
              </a:buClr>
            </a:pPr>
            <a:r>
              <a:rPr lang="en-US" dirty="0">
                <a:ea typeface="+mn-lt"/>
                <a:cs typeface="+mn-lt"/>
              </a:rPr>
              <a:t>Software development fundamentals</a:t>
            </a:r>
            <a:endParaRPr lang="en-US" dirty="0"/>
          </a:p>
          <a:p>
            <a:pPr>
              <a:buClr>
                <a:srgbClr val="FFFFFF"/>
              </a:buClr>
            </a:pPr>
            <a:r>
              <a:rPr lang="en-US" dirty="0">
                <a:ea typeface="+mn-lt"/>
                <a:cs typeface="+mn-lt"/>
              </a:rPr>
              <a:t>Software development process</a:t>
            </a:r>
            <a:endParaRPr lang="en-US" dirty="0"/>
          </a:p>
          <a:p>
            <a:pPr>
              <a:buClr>
                <a:srgbClr val="FFFFFF"/>
              </a:buClr>
            </a:pPr>
            <a:r>
              <a:rPr lang="en-US" dirty="0">
                <a:ea typeface="+mn-lt"/>
                <a:cs typeface="+mn-lt"/>
              </a:rPr>
              <a:t>Software requirements</a:t>
            </a:r>
            <a:endParaRPr lang="en-US" dirty="0"/>
          </a:p>
          <a:p>
            <a:pPr>
              <a:buClr>
                <a:srgbClr val="FFFFFF"/>
              </a:buClr>
            </a:pPr>
            <a:r>
              <a:rPr lang="en-US" dirty="0">
                <a:ea typeface="+mn-lt"/>
                <a:cs typeface="+mn-lt"/>
              </a:rPr>
              <a:t>Proficiency in Python, Java or C++, </a:t>
            </a:r>
            <a:endParaRPr lang="en-US" dirty="0">
              <a:cs typeface="Calibri"/>
            </a:endParaRPr>
          </a:p>
        </p:txBody>
      </p:sp>
    </p:spTree>
    <p:extLst>
      <p:ext uri="{BB962C8B-B14F-4D97-AF65-F5344CB8AC3E}">
        <p14:creationId xmlns:p14="http://schemas.microsoft.com/office/powerpoint/2010/main" val="282116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116D9E-8E28-4317-A62E-3EFF85387C9C}"/>
              </a:ext>
            </a:extLst>
          </p:cNvPr>
          <p:cNvSpPr>
            <a:spLocks noGrp="1"/>
          </p:cNvSpPr>
          <p:nvPr>
            <p:ph type="title"/>
          </p:nvPr>
        </p:nvSpPr>
        <p:spPr>
          <a:xfrm>
            <a:off x="685801" y="500743"/>
            <a:ext cx="7402285" cy="1360714"/>
          </a:xfrm>
        </p:spPr>
        <p:txBody>
          <a:bodyPr>
            <a:normAutofit/>
          </a:bodyPr>
          <a:lstStyle/>
          <a:p>
            <a:r>
              <a:rPr lang="en-US" dirty="0">
                <a:ea typeface="+mj-lt"/>
                <a:cs typeface="+mj-lt"/>
              </a:rPr>
              <a:t>job responsibilities</a:t>
            </a:r>
          </a:p>
        </p:txBody>
      </p:sp>
      <p:sp>
        <p:nvSpPr>
          <p:cNvPr id="3" name="Content Placeholder 2">
            <a:extLst>
              <a:ext uri="{FF2B5EF4-FFF2-40B4-BE49-F238E27FC236}">
                <a16:creationId xmlns:a16="http://schemas.microsoft.com/office/drawing/2014/main" id="{E72513F1-A8FE-40B8-8EE3-038340C6C45B}"/>
              </a:ext>
            </a:extLst>
          </p:cNvPr>
          <p:cNvSpPr>
            <a:spLocks noGrp="1"/>
          </p:cNvSpPr>
          <p:nvPr>
            <p:ph idx="1"/>
          </p:nvPr>
        </p:nvSpPr>
        <p:spPr>
          <a:xfrm>
            <a:off x="685801" y="1861457"/>
            <a:ext cx="7402285" cy="3392110"/>
          </a:xfrm>
        </p:spPr>
        <p:txBody>
          <a:bodyPr>
            <a:normAutofit/>
          </a:bodyPr>
          <a:lstStyle/>
          <a:p>
            <a:pPr marL="0" indent="0">
              <a:buNone/>
            </a:pPr>
            <a:r>
              <a:rPr lang="en-US" dirty="0">
                <a:cs typeface="Calibri"/>
              </a:rPr>
              <a:t>Sortware engineer's role is designing, analyzing, constructing software.....</a:t>
            </a:r>
          </a:p>
          <a:p>
            <a:pPr marL="0" indent="0">
              <a:buNone/>
            </a:pPr>
            <a:r>
              <a:rPr lang="en-US" dirty="0">
                <a:cs typeface="Calibri"/>
              </a:rPr>
              <a:t>The two major roles are software developer and systems software developer.</a:t>
            </a:r>
          </a:p>
        </p:txBody>
      </p:sp>
    </p:spTree>
    <p:extLst>
      <p:ext uri="{BB962C8B-B14F-4D97-AF65-F5344CB8AC3E}">
        <p14:creationId xmlns:p14="http://schemas.microsoft.com/office/powerpoint/2010/main" val="227863175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D173-E137-4312-B4C9-8EEB77CD925F}"/>
              </a:ext>
            </a:extLst>
          </p:cNvPr>
          <p:cNvSpPr>
            <a:spLocks noGrp="1"/>
          </p:cNvSpPr>
          <p:nvPr>
            <p:ph type="title"/>
          </p:nvPr>
        </p:nvSpPr>
        <p:spPr>
          <a:xfrm>
            <a:off x="7837713" y="1083130"/>
            <a:ext cx="2979513" cy="4691742"/>
          </a:xfrm>
        </p:spPr>
        <p:txBody>
          <a:bodyPr vert="horz" lIns="91440" tIns="45720" rIns="91440" bIns="45720" rtlCol="0">
            <a:normAutofit/>
          </a:bodyPr>
          <a:lstStyle/>
          <a:p>
            <a:r>
              <a:rPr lang="en-US"/>
              <a:t>Hack the hood program</a:t>
            </a:r>
          </a:p>
        </p:txBody>
      </p:sp>
      <p:sp useBgFill="1">
        <p:nvSpPr>
          <p:cNvPr id="28" name="Freeform: Shape 26">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62B365-AFC1-434A-8F7A-7E90EB25F7E6}"/>
              </a:ext>
            </a:extLst>
          </p:cNvPr>
          <p:cNvSpPr>
            <a:spLocks noGrp="1"/>
          </p:cNvSpPr>
          <p:nvPr>
            <p:ph idx="1"/>
          </p:nvPr>
        </p:nvSpPr>
        <p:spPr>
          <a:xfrm>
            <a:off x="685801" y="1083129"/>
            <a:ext cx="5943599" cy="4691743"/>
          </a:xfrm>
        </p:spPr>
        <p:txBody>
          <a:bodyPr vert="horz" lIns="91440" tIns="45720" rIns="91440" bIns="45720" rtlCol="0">
            <a:normAutofit/>
          </a:bodyPr>
          <a:lstStyle/>
          <a:p>
            <a:pPr marL="0" indent="0">
              <a:buNone/>
            </a:pPr>
            <a:r>
              <a:rPr lang="en-US" dirty="0">
                <a:latin typeface="Times New Roman"/>
                <a:cs typeface="Times New Roman"/>
              </a:rPr>
              <a:t>I learn python and social justice on the hack the hood fall program. henry teach us about everything we need to know and we make project like turtle etc... we learn about social justice on tech.</a:t>
            </a:r>
          </a:p>
          <a:p>
            <a:pPr marL="0" indent="0">
              <a:buNone/>
            </a:pPr>
            <a:r>
              <a:rPr lang="en-US" dirty="0">
                <a:cs typeface="Calibri"/>
              </a:rPr>
              <a:t>I am going to use what I learn to get a tech internship and get a tech job after.</a:t>
            </a:r>
            <a:endParaRPr lang="en-US" dirty="0"/>
          </a:p>
        </p:txBody>
      </p:sp>
    </p:spTree>
    <p:extLst>
      <p:ext uri="{BB962C8B-B14F-4D97-AF65-F5344CB8AC3E}">
        <p14:creationId xmlns:p14="http://schemas.microsoft.com/office/powerpoint/2010/main" val="33286835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61FB7-98E8-4CBF-B7D0-8D92836D4B68}"/>
              </a:ext>
            </a:extLst>
          </p:cNvPr>
          <p:cNvSpPr>
            <a:spLocks noGrp="1"/>
          </p:cNvSpPr>
          <p:nvPr>
            <p:ph type="title"/>
          </p:nvPr>
        </p:nvSpPr>
        <p:spPr/>
        <p:txBody>
          <a:bodyPr>
            <a:normAutofit/>
          </a:bodyPr>
          <a:lstStyle/>
          <a:p>
            <a:r>
              <a:rPr lang="en-US" sz="2800" dirty="0">
                <a:ea typeface="+mj-lt"/>
                <a:cs typeface="+mj-lt"/>
              </a:rPr>
              <a:t>sociotechnical issues </a:t>
            </a:r>
            <a:endParaRPr lang="en-US" sz="2800"/>
          </a:p>
        </p:txBody>
      </p:sp>
      <p:sp>
        <p:nvSpPr>
          <p:cNvPr id="3" name="Content Placeholder 2">
            <a:extLst>
              <a:ext uri="{FF2B5EF4-FFF2-40B4-BE49-F238E27FC236}">
                <a16:creationId xmlns:a16="http://schemas.microsoft.com/office/drawing/2014/main" id="{0076C0D1-B941-4595-84E3-C0941EC3E4D9}"/>
              </a:ext>
            </a:extLst>
          </p:cNvPr>
          <p:cNvSpPr>
            <a:spLocks noGrp="1"/>
          </p:cNvSpPr>
          <p:nvPr>
            <p:ph idx="1"/>
          </p:nvPr>
        </p:nvSpPr>
        <p:spPr/>
        <p:txBody>
          <a:bodyPr/>
          <a:lstStyle/>
          <a:p>
            <a:pPr marL="0" indent="0">
              <a:buNone/>
            </a:pPr>
            <a:r>
              <a:rPr lang="en-US" dirty="0">
                <a:cs typeface="Calibri"/>
              </a:rPr>
              <a:t>In one our class session Mr. Henry was talk about how lot of tech material effect people of color. After that I did my research and I find more information about this topic. </a:t>
            </a:r>
          </a:p>
          <a:p>
            <a:pPr marL="0" indent="0">
              <a:buNone/>
            </a:pPr>
            <a:r>
              <a:rPr lang="en-US" dirty="0">
                <a:cs typeface="Calibri"/>
              </a:rPr>
              <a:t>According to statnews.com </a:t>
            </a:r>
            <a:r>
              <a:rPr lang="en-US" dirty="0">
                <a:ea typeface="+mn-lt"/>
                <a:cs typeface="+mn-lt"/>
              </a:rPr>
              <a:t>Nearly all of the largest manufacturers of wearable heart rate trackers rely on technology that could be less reliable for consumers who have darker skin, according to researchers, engineers, and other experts who spoke with STAT. Fitbit uses the potentially problematic technology in every heart rate tracker it offers, and it’s also in many Garmin and Samsung devices.</a:t>
            </a:r>
          </a:p>
          <a:p>
            <a:pPr marL="0" indent="0">
              <a:buNone/>
            </a:pPr>
            <a:r>
              <a:rPr lang="en-US" dirty="0">
                <a:cs typeface="Calibri" panose="020F0502020204030204"/>
              </a:rPr>
              <a:t>So it mean that people color are getting fake data about their health and they are in risk if they rely on this kind of device for heart monitor.</a:t>
            </a:r>
          </a:p>
        </p:txBody>
      </p:sp>
      <p:sp>
        <p:nvSpPr>
          <p:cNvPr id="4" name="Text Placeholder 3">
            <a:extLst>
              <a:ext uri="{FF2B5EF4-FFF2-40B4-BE49-F238E27FC236}">
                <a16:creationId xmlns:a16="http://schemas.microsoft.com/office/drawing/2014/main" id="{0748A20D-B72D-41B1-81C9-D44B37111071}"/>
              </a:ext>
            </a:extLst>
          </p:cNvPr>
          <p:cNvSpPr>
            <a:spLocks noGrp="1"/>
          </p:cNvSpPr>
          <p:nvPr>
            <p:ph type="body" sz="half" idx="2"/>
          </p:nvPr>
        </p:nvSpPr>
        <p:spPr/>
        <p:txBody>
          <a:bodyPr>
            <a:normAutofit/>
          </a:bodyPr>
          <a:lstStyle/>
          <a:p>
            <a:r>
              <a:rPr lang="en-US" sz="2400" dirty="0">
                <a:cs typeface="Calibri"/>
              </a:rPr>
              <a:t>Bias in biotechnology material like smartwatch.</a:t>
            </a:r>
          </a:p>
        </p:txBody>
      </p:sp>
    </p:spTree>
    <p:extLst>
      <p:ext uri="{BB962C8B-B14F-4D97-AF65-F5344CB8AC3E}">
        <p14:creationId xmlns:p14="http://schemas.microsoft.com/office/powerpoint/2010/main" val="1087187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Celestial</vt:lpstr>
      <vt:lpstr>Final project</vt:lpstr>
      <vt:lpstr>Software developer</vt:lpstr>
      <vt:lpstr>Job requirement</vt:lpstr>
      <vt:lpstr>job responsibilities</vt:lpstr>
      <vt:lpstr>Hack the hood program</vt:lpstr>
      <vt:lpstr>sociotechnical issues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349</cp:revision>
  <dcterms:created xsi:type="dcterms:W3CDTF">2021-12-02T18:31:47Z</dcterms:created>
  <dcterms:modified xsi:type="dcterms:W3CDTF">2021-12-02T21:26:51Z</dcterms:modified>
</cp:coreProperties>
</file>