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6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60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7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179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18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43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6773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170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051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48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5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269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7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15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47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67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86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0EAE04-63C4-45B2-8C2C-B9E4DB671517}" type="datetimeFigureOut">
              <a:rPr lang="en-ID" smtClean="0"/>
              <a:t>08/02/2021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1F7D8-71DE-475A-9020-02DE92207D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6570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horts.com/en/read" TargetMode="External"/><Relationship Id="rId2" Type="http://schemas.openxmlformats.org/officeDocument/2006/relationships/hyperlink" Target="https://www.kaggle.com/kishanyadav/inshort-ne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8848-654F-49A1-9AF6-4FD9321B3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news classification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D5808-42A7-4A59-B2EF-5E2867B7B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Fadhel Hariz Dzulfikar</a:t>
            </a:r>
          </a:p>
          <a:p>
            <a:r>
              <a:rPr lang="en-ID" dirty="0"/>
              <a:t>https://github.com/Ndhel97/QTI_final_project</a:t>
            </a:r>
          </a:p>
        </p:txBody>
      </p:sp>
    </p:spTree>
    <p:extLst>
      <p:ext uri="{BB962C8B-B14F-4D97-AF65-F5344CB8AC3E}">
        <p14:creationId xmlns:p14="http://schemas.microsoft.com/office/powerpoint/2010/main" val="175851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7772-5C70-460D-BD8A-3F80CD54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D5FD-5304-4669-8C87-6E8524D0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tambahan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,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PostgreSQL.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dibuat</a:t>
            </a:r>
            <a:r>
              <a:rPr lang="en-US" dirty="0"/>
              <a:t> juga route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database </a:t>
            </a:r>
            <a:r>
              <a:rPr lang="en-US" dirty="0" err="1"/>
              <a:t>dengan</a:t>
            </a:r>
            <a:r>
              <a:rPr lang="en-US" dirty="0"/>
              <a:t> filter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93C8-5386-4323-8FDC-8B009255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DAEC-9E90-4D4E-A5D0-438762A1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D4EA1-17E0-45A4-89D0-D0EBCB34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8" y="180650"/>
            <a:ext cx="8429319" cy="452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2F36B-E79B-430B-806B-07A1DAE2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42" y="3020139"/>
            <a:ext cx="5526574" cy="35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6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1B90-91A0-4C33-A197-4EC677F9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target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C56D-693E-4FBA-A71C-B0C3521D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container </a:t>
            </a:r>
            <a:r>
              <a:rPr lang="en-US" dirty="0" err="1"/>
              <a:t>aplikasi</a:t>
            </a:r>
            <a:r>
              <a:rPr lang="en-US" dirty="0"/>
              <a:t> dan database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connect</a:t>
            </a:r>
          </a:p>
          <a:p>
            <a:r>
              <a:rPr lang="en-US" dirty="0" err="1"/>
              <a:t>Tambah</a:t>
            </a:r>
            <a:r>
              <a:rPr lang="en-US" dirty="0"/>
              <a:t> route </a:t>
            </a:r>
            <a:r>
              <a:rPr lang="en-US" dirty="0" err="1"/>
              <a:t>lainnya</a:t>
            </a:r>
            <a:r>
              <a:rPr lang="en-US" dirty="0"/>
              <a:t> (</a:t>
            </a:r>
            <a:r>
              <a:rPr lang="en-US" dirty="0" err="1"/>
              <a:t>fungsi</a:t>
            </a:r>
            <a:r>
              <a:rPr lang="en-US" dirty="0"/>
              <a:t> search, edit data)</a:t>
            </a:r>
          </a:p>
          <a:p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frontend (bootstrap, </a:t>
            </a:r>
            <a:r>
              <a:rPr lang="en-US" dirty="0" err="1"/>
              <a:t>javascript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user-friendly)</a:t>
            </a:r>
          </a:p>
          <a:p>
            <a:r>
              <a:rPr lang="en-US" dirty="0"/>
              <a:t>Update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scraping </a:t>
            </a:r>
            <a:r>
              <a:rPr lang="en-US" dirty="0" err="1"/>
              <a:t>dari</a:t>
            </a:r>
            <a:r>
              <a:rPr lang="en-US" dirty="0"/>
              <a:t> web </a:t>
            </a:r>
            <a:r>
              <a:rPr lang="en-US" dirty="0" err="1"/>
              <a:t>inShort</a:t>
            </a:r>
            <a:r>
              <a:rPr lang="en-US" dirty="0"/>
              <a:t>.</a:t>
            </a:r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dataset lain </a:t>
            </a:r>
            <a:r>
              <a:rPr lang="en-US" dirty="0" err="1"/>
              <a:t>karena</a:t>
            </a:r>
            <a:r>
              <a:rPr lang="en-US" dirty="0"/>
              <a:t> dataset </a:t>
            </a:r>
            <a:r>
              <a:rPr lang="en-US" dirty="0" err="1"/>
              <a:t>inShort</a:t>
            </a:r>
            <a:r>
              <a:rPr lang="en-US" dirty="0"/>
              <a:t> </a:t>
            </a:r>
            <a:r>
              <a:rPr lang="en-US" dirty="0" err="1"/>
              <a:t>basisnya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India,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India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akurat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1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EC35-DA9D-459B-BCEE-68554F595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8BB65-3304-42EA-81A7-6651685C3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Fadhel Hariz Dzulfikar</a:t>
            </a:r>
          </a:p>
          <a:p>
            <a:r>
              <a:rPr lang="en-ID"/>
              <a:t>https://github.com/Ndhel97/QTI_final_project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135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6199-F7AF-45F1-AF31-EAFD83D1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3804-B7F5-4848-8C1B-E2C96E1B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data dan </a:t>
            </a:r>
            <a:r>
              <a:rPr lang="en-US" dirty="0" err="1"/>
              <a:t>melakukan</a:t>
            </a:r>
            <a:r>
              <a:rPr lang="en-US" dirty="0"/>
              <a:t> proses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data lain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(insight).</a:t>
            </a:r>
          </a:p>
          <a:p>
            <a:r>
              <a:rPr lang="en-US" dirty="0"/>
              <a:t>Pada project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.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pada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64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75F4-4F57-44F6-9FD9-FB7E2D9E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CB42-5AB4-49B0-A13C-C352089D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46453"/>
            <a:ext cx="8534400" cy="2546912"/>
          </a:xfrm>
        </p:spPr>
        <p:txBody>
          <a:bodyPr/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Kaggle:</a:t>
            </a:r>
            <a:r>
              <a:rPr lang="en-ID" dirty="0"/>
              <a:t> </a:t>
            </a:r>
            <a:r>
              <a:rPr lang="en-ID" b="0" i="0" u="none" strike="noStrike" dirty="0">
                <a:effectLst/>
                <a:latin typeface="-apple-system"/>
                <a:hlinkClick r:id="rId2"/>
              </a:rPr>
              <a:t>https://www.kaggle.com/kishanyadav/inshort-news</a:t>
            </a:r>
            <a:endParaRPr lang="en-ID" b="0" i="0" u="none" strike="noStrike" dirty="0">
              <a:effectLst/>
              <a:latin typeface="-apple-system"/>
            </a:endParaRPr>
          </a:p>
          <a:p>
            <a:r>
              <a:rPr lang="en-ID" dirty="0">
                <a:latin typeface="-apple-system"/>
              </a:rPr>
              <a:t>Dataset </a:t>
            </a:r>
            <a:r>
              <a:rPr lang="en-ID" dirty="0" err="1">
                <a:latin typeface="-apple-system"/>
              </a:rPr>
              <a:t>dikumpulkan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dari</a:t>
            </a:r>
            <a:r>
              <a:rPr lang="en-ID" dirty="0">
                <a:latin typeface="-apple-system"/>
              </a:rPr>
              <a:t> web: </a:t>
            </a:r>
            <a:r>
              <a:rPr lang="en-ID" dirty="0">
                <a:latin typeface="-apple-system"/>
                <a:hlinkClick r:id="rId3"/>
              </a:rPr>
              <a:t>https://inshorts.com/en/read</a:t>
            </a:r>
            <a:r>
              <a:rPr lang="en-ID" dirty="0">
                <a:latin typeface="-apple-system"/>
              </a:rPr>
              <a:t> yang </a:t>
            </a:r>
            <a:r>
              <a:rPr lang="en-ID" dirty="0" err="1">
                <a:latin typeface="-apple-system"/>
              </a:rPr>
              <a:t>merupakan</a:t>
            </a:r>
            <a:r>
              <a:rPr lang="en-ID" dirty="0">
                <a:latin typeface="-apple-system"/>
              </a:rPr>
              <a:t> situs </a:t>
            </a:r>
            <a:r>
              <a:rPr lang="en-ID" dirty="0" err="1">
                <a:latin typeface="-apple-system"/>
              </a:rPr>
              <a:t>berita</a:t>
            </a:r>
            <a:r>
              <a:rPr lang="en-ID" dirty="0">
                <a:latin typeface="-apple-system"/>
              </a:rPr>
              <a:t> India </a:t>
            </a:r>
            <a:r>
              <a:rPr lang="en-ID" dirty="0" err="1">
                <a:latin typeface="-apple-system"/>
              </a:rPr>
              <a:t>berbahasa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inggris</a:t>
            </a:r>
            <a:endParaRPr lang="en-ID" b="0" i="0" u="none" strike="noStrike" dirty="0">
              <a:effectLst/>
              <a:latin typeface="-apple-system"/>
            </a:endParaRPr>
          </a:p>
          <a:p>
            <a:r>
              <a:rPr lang="en-ID" dirty="0">
                <a:latin typeface="-apple-system"/>
              </a:rPr>
              <a:t>Dataset </a:t>
            </a:r>
            <a:r>
              <a:rPr lang="en-ID" dirty="0" err="1">
                <a:latin typeface="-apple-system"/>
              </a:rPr>
              <a:t>terdiri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dari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judul</a:t>
            </a:r>
            <a:r>
              <a:rPr lang="en-ID" dirty="0">
                <a:latin typeface="-apple-system"/>
              </a:rPr>
              <a:t>, </a:t>
            </a:r>
            <a:r>
              <a:rPr lang="en-ID" dirty="0" err="1">
                <a:latin typeface="-apple-system"/>
              </a:rPr>
              <a:t>deskripsi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singkat</a:t>
            </a:r>
            <a:r>
              <a:rPr lang="en-ID" dirty="0">
                <a:latin typeface="-apple-system"/>
              </a:rPr>
              <a:t>, dan </a:t>
            </a:r>
            <a:r>
              <a:rPr lang="en-ID" dirty="0" err="1">
                <a:latin typeface="-apple-system"/>
              </a:rPr>
              <a:t>kategori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dari</a:t>
            </a:r>
            <a:r>
              <a:rPr lang="en-ID" dirty="0">
                <a:latin typeface="-apple-system"/>
              </a:rPr>
              <a:t> </a:t>
            </a:r>
            <a:r>
              <a:rPr lang="en-ID" dirty="0" err="1">
                <a:latin typeface="-apple-system"/>
              </a:rPr>
              <a:t>berita</a:t>
            </a:r>
            <a:endParaRPr lang="en-ID" dirty="0">
              <a:latin typeface="-apple-system"/>
            </a:endParaRPr>
          </a:p>
          <a:p>
            <a:r>
              <a:rPr lang="en-ID" dirty="0">
                <a:latin typeface="-apple-system"/>
              </a:rPr>
              <a:t>Dataset </a:t>
            </a:r>
            <a:r>
              <a:rPr lang="en-ID" dirty="0" err="1">
                <a:latin typeface="-apple-system"/>
              </a:rPr>
              <a:t>memiliki</a:t>
            </a:r>
            <a:r>
              <a:rPr lang="en-ID" dirty="0">
                <a:latin typeface="-apple-system"/>
              </a:rPr>
              <a:t> 12120 baris dan 4 </a:t>
            </a:r>
            <a:r>
              <a:rPr lang="en-ID" dirty="0" err="1">
                <a:latin typeface="-apple-system"/>
              </a:rPr>
              <a:t>kolom</a:t>
            </a:r>
            <a:r>
              <a:rPr lang="en-ID" dirty="0">
                <a:latin typeface="-apple-system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C64D2-EAD5-40F6-8285-CD000A11D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278" y="3205066"/>
            <a:ext cx="7223401" cy="14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AF63-B3D4-4B37-B847-7AD2DF05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2D55-552C-4818-8400-177D7FA9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memiliki</a:t>
            </a:r>
            <a:r>
              <a:rPr lang="en-US" dirty="0"/>
              <a:t> 7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automobile, entertainment, sports, technology, politics, science, dan world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4A4DD-FE7F-4E78-82D9-87FED063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58" y="2192867"/>
            <a:ext cx="6644256" cy="39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49D8-5650-4928-A6F5-6909BB65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3BDE-F0BD-4D5E-8C55-457BEE33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Dilakukan</a:t>
            </a:r>
            <a:r>
              <a:rPr lang="en-US" dirty="0"/>
              <a:t> preprocessing data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dan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kata-kata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corpus </a:t>
            </a:r>
            <a:r>
              <a:rPr lang="en-US" dirty="0" err="1"/>
              <a:t>stopwords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</a:t>
            </a:r>
            <a:r>
              <a:rPr lang="en-US" dirty="0" err="1"/>
              <a:t>nltk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data </a:t>
            </a:r>
            <a:r>
              <a:rPr lang="en-US" dirty="0" err="1"/>
              <a:t>judul</a:t>
            </a:r>
            <a:r>
              <a:rPr lang="en-US" dirty="0"/>
              <a:t> dan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</a:t>
            </a:r>
          </a:p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juga pretrained word embedding </a:t>
            </a:r>
            <a:r>
              <a:rPr lang="en-US" dirty="0" err="1"/>
              <a:t>GloVe</a:t>
            </a:r>
            <a:endParaRPr lang="en-US" dirty="0"/>
          </a:p>
          <a:p>
            <a:r>
              <a:rPr lang="en-US" dirty="0"/>
              <a:t>Model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1D </a:t>
            </a:r>
            <a:r>
              <a:rPr lang="en-US" dirty="0" err="1"/>
              <a:t>Convoluional</a:t>
            </a:r>
            <a:r>
              <a:rPr lang="en-US" dirty="0"/>
              <a:t> Layer dan </a:t>
            </a:r>
            <a:r>
              <a:rPr lang="en-US" dirty="0" err="1"/>
              <a:t>beberapa</a:t>
            </a:r>
            <a:r>
              <a:rPr lang="en-US" dirty="0"/>
              <a:t> dense layer</a:t>
            </a:r>
          </a:p>
        </p:txBody>
      </p:sp>
    </p:spTree>
    <p:extLst>
      <p:ext uri="{BB962C8B-B14F-4D97-AF65-F5344CB8AC3E}">
        <p14:creationId xmlns:p14="http://schemas.microsoft.com/office/powerpoint/2010/main" val="11708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6880-F1B1-463D-BE97-50FB827A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D753-0D16-471D-A52C-D4D1326D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A35C1-1BA0-4B86-ABE8-E406864C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1" y="863601"/>
            <a:ext cx="4429125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3B86A-EE24-4B79-84BD-CBB49A9E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76" y="911226"/>
            <a:ext cx="4400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B6E1-CFFC-4B98-A6EE-163C58FA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FDD4D-9726-48C9-A81E-BE2A36A70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45" y="685800"/>
            <a:ext cx="6283336" cy="3614738"/>
          </a:xfrm>
        </p:spPr>
      </p:pic>
    </p:spTree>
    <p:extLst>
      <p:ext uri="{BB962C8B-B14F-4D97-AF65-F5344CB8AC3E}">
        <p14:creationId xmlns:p14="http://schemas.microsoft.com/office/powerpoint/2010/main" val="311188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44B-C9AC-4ACD-9FC7-6097197F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CE15-ADD1-49DD-A8E4-E19D59EF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hasil</a:t>
            </a:r>
            <a:r>
              <a:rPr lang="en-US" dirty="0"/>
              <a:t> training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framework Flask.</a:t>
            </a:r>
          </a:p>
          <a:p>
            <a:r>
              <a:rPr lang="en-US" dirty="0"/>
              <a:t>Model di-load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.</a:t>
            </a:r>
          </a:p>
          <a:p>
            <a:r>
              <a:rPr lang="en-US" dirty="0"/>
              <a:t>User </a:t>
            </a:r>
            <a:r>
              <a:rPr lang="en-US" dirty="0" err="1"/>
              <a:t>memasukkan</a:t>
            </a:r>
            <a:r>
              <a:rPr lang="en-US" dirty="0"/>
              <a:t> input </a:t>
            </a:r>
            <a:r>
              <a:rPr lang="en-US" dirty="0" err="1"/>
              <a:t>judul</a:t>
            </a:r>
            <a:r>
              <a:rPr lang="en-US" dirty="0"/>
              <a:t>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</a:t>
            </a:r>
          </a:p>
          <a:p>
            <a:r>
              <a:rPr lang="en-US" dirty="0"/>
              <a:t>Output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yang </a:t>
            </a:r>
            <a:r>
              <a:rPr lang="en-US" dirty="0" err="1"/>
              <a:t>diinput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569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EA2D-D753-42F9-B00B-2F053A1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3254-BDF8-4AB2-9212-AB11E8DC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B3CA2-E60F-4665-8EC6-C9E01ADD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94" y="1062662"/>
            <a:ext cx="5063121" cy="3238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30DB7-4DA6-4F0C-B112-08C97BD9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96" y="1062662"/>
            <a:ext cx="5063121" cy="32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427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418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Century Gothic</vt:lpstr>
      <vt:lpstr>Wingdings 3</vt:lpstr>
      <vt:lpstr>Slice</vt:lpstr>
      <vt:lpstr>news classification</vt:lpstr>
      <vt:lpstr>background</vt:lpstr>
      <vt:lpstr>dataset</vt:lpstr>
      <vt:lpstr>dataset</vt:lpstr>
      <vt:lpstr>Training model</vt:lpstr>
      <vt:lpstr>Training model</vt:lpstr>
      <vt:lpstr>Architecture</vt:lpstr>
      <vt:lpstr>Web App</vt:lpstr>
      <vt:lpstr>WEB APP</vt:lpstr>
      <vt:lpstr>Web app</vt:lpstr>
      <vt:lpstr>WEB APP</vt:lpstr>
      <vt:lpstr>Next target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classification</dc:title>
  <dc:creator>Fadhel Hariz Dzulfikar</dc:creator>
  <cp:lastModifiedBy>Fadhel Hariz Dzulfikar</cp:lastModifiedBy>
  <cp:revision>11</cp:revision>
  <dcterms:created xsi:type="dcterms:W3CDTF">2021-02-08T11:33:25Z</dcterms:created>
  <dcterms:modified xsi:type="dcterms:W3CDTF">2021-02-08T14:09:25Z</dcterms:modified>
</cp:coreProperties>
</file>