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3" r:id="rId5"/>
    <p:sldId id="261" r:id="rId6"/>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17F976-46D8-459A-947E-363EB4D09D77}" v="21" dt="2023-01-27T18:54:45.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8" autoAdjust="0"/>
    <p:restoredTop sz="9466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femena Ikpro" userId="df1a5233a3d8cb5a" providerId="LiveId" clId="{0C17F976-46D8-459A-947E-363EB4D09D77}"/>
    <pc:docChg chg="undo redo custSel addSld delSld modSld sldOrd">
      <pc:chgData name="Efemena Ikpro" userId="df1a5233a3d8cb5a" providerId="LiveId" clId="{0C17F976-46D8-459A-947E-363EB4D09D77}" dt="2023-01-27T21:19:25.727" v="462" actId="20577"/>
      <pc:docMkLst>
        <pc:docMk/>
      </pc:docMkLst>
      <pc:sldChg chg="addSp delSp modSp mod">
        <pc:chgData name="Efemena Ikpro" userId="df1a5233a3d8cb5a" providerId="LiveId" clId="{0C17F976-46D8-459A-947E-363EB4D09D77}" dt="2023-01-27T17:31:36.648" v="56" actId="1076"/>
        <pc:sldMkLst>
          <pc:docMk/>
          <pc:sldMk cId="279267600" sldId="256"/>
        </pc:sldMkLst>
        <pc:spChg chg="mod">
          <ac:chgData name="Efemena Ikpro" userId="df1a5233a3d8cb5a" providerId="LiveId" clId="{0C17F976-46D8-459A-947E-363EB4D09D77}" dt="2023-01-27T17:31:36.648" v="56" actId="1076"/>
          <ac:spMkLst>
            <pc:docMk/>
            <pc:sldMk cId="279267600" sldId="256"/>
            <ac:spMk id="10" creationId="{A2C7C27D-8BCD-407D-96B8-8F7C06646D49}"/>
          </ac:spMkLst>
        </pc:spChg>
        <pc:picChg chg="del mod">
          <ac:chgData name="Efemena Ikpro" userId="df1a5233a3d8cb5a" providerId="LiveId" clId="{0C17F976-46D8-459A-947E-363EB4D09D77}" dt="2023-01-27T17:28:50.282" v="30" actId="478"/>
          <ac:picMkLst>
            <pc:docMk/>
            <pc:sldMk cId="279267600" sldId="256"/>
            <ac:picMk id="11" creationId="{7844E8B9-1C0B-4E81-95B7-C0F5E95AFB3F}"/>
          </ac:picMkLst>
        </pc:picChg>
        <pc:picChg chg="add mod">
          <ac:chgData name="Efemena Ikpro" userId="df1a5233a3d8cb5a" providerId="LiveId" clId="{0C17F976-46D8-459A-947E-363EB4D09D77}" dt="2023-01-27T17:31:06.601" v="53" actId="1076"/>
          <ac:picMkLst>
            <pc:docMk/>
            <pc:sldMk cId="279267600" sldId="256"/>
            <ac:picMk id="1026" creationId="{7F89EDF3-FC3E-FA40-D4A3-1572286F4850}"/>
          </ac:picMkLst>
        </pc:picChg>
      </pc:sldChg>
      <pc:sldChg chg="addSp delSp modSp mod ord">
        <pc:chgData name="Efemena Ikpro" userId="df1a5233a3d8cb5a" providerId="LiveId" clId="{0C17F976-46D8-459A-947E-363EB4D09D77}" dt="2023-01-27T21:18:55.870" v="431" actId="123"/>
        <pc:sldMkLst>
          <pc:docMk/>
          <pc:sldMk cId="905668877" sldId="257"/>
        </pc:sldMkLst>
        <pc:spChg chg="del mod">
          <ac:chgData name="Efemena Ikpro" userId="df1a5233a3d8cb5a" providerId="LiveId" clId="{0C17F976-46D8-459A-947E-363EB4D09D77}" dt="2023-01-27T17:36:56.783" v="69" actId="21"/>
          <ac:spMkLst>
            <pc:docMk/>
            <pc:sldMk cId="905668877" sldId="257"/>
            <ac:spMk id="5" creationId="{630FC7DA-6580-45D1-AB08-627BECE7DAE8}"/>
          </ac:spMkLst>
        </pc:spChg>
        <pc:spChg chg="add mod">
          <ac:chgData name="Efemena Ikpro" userId="df1a5233a3d8cb5a" providerId="LiveId" clId="{0C17F976-46D8-459A-947E-363EB4D09D77}" dt="2023-01-27T21:18:55.870" v="431" actId="123"/>
          <ac:spMkLst>
            <pc:docMk/>
            <pc:sldMk cId="905668877" sldId="257"/>
            <ac:spMk id="6" creationId="{3BFEC36B-A80A-7316-ADFE-61FEA4A8BEAD}"/>
          </ac:spMkLst>
        </pc:spChg>
        <pc:spChg chg="mod">
          <ac:chgData name="Efemena Ikpro" userId="df1a5233a3d8cb5a" providerId="LiveId" clId="{0C17F976-46D8-459A-947E-363EB4D09D77}" dt="2023-01-27T17:53:27.715" v="199" actId="207"/>
          <ac:spMkLst>
            <pc:docMk/>
            <pc:sldMk cId="905668877" sldId="257"/>
            <ac:spMk id="13" creationId="{872D16FD-4567-4591-96B2-61B271F98A16}"/>
          </ac:spMkLst>
        </pc:spChg>
        <pc:picChg chg="add mod modCrop">
          <ac:chgData name="Efemena Ikpro" userId="df1a5233a3d8cb5a" providerId="LiveId" clId="{0C17F976-46D8-459A-947E-363EB4D09D77}" dt="2023-01-27T17:51:55.280" v="194" actId="1076"/>
          <ac:picMkLst>
            <pc:docMk/>
            <pc:sldMk cId="905668877" sldId="257"/>
            <ac:picMk id="3" creationId="{BF9DF3C5-A159-FD3B-93C6-4B540CA26F95}"/>
          </ac:picMkLst>
        </pc:picChg>
        <pc:picChg chg="del">
          <ac:chgData name="Efemena Ikpro" userId="df1a5233a3d8cb5a" providerId="LiveId" clId="{0C17F976-46D8-459A-947E-363EB4D09D77}" dt="2023-01-27T17:50:41.408" v="180" actId="478"/>
          <ac:picMkLst>
            <pc:docMk/>
            <pc:sldMk cId="905668877" sldId="257"/>
            <ac:picMk id="2050" creationId="{D2A60EE0-8CE4-4DD5-BA6E-5DF96C0855FE}"/>
          </ac:picMkLst>
        </pc:picChg>
      </pc:sldChg>
      <pc:sldChg chg="delSp modSp del mod">
        <pc:chgData name="Efemena Ikpro" userId="df1a5233a3d8cb5a" providerId="LiveId" clId="{0C17F976-46D8-459A-947E-363EB4D09D77}" dt="2023-01-27T18:11:49.984" v="269" actId="47"/>
        <pc:sldMkLst>
          <pc:docMk/>
          <pc:sldMk cId="1840571706" sldId="258"/>
        </pc:sldMkLst>
        <pc:spChg chg="del mod">
          <ac:chgData name="Efemena Ikpro" userId="df1a5233a3d8cb5a" providerId="LiveId" clId="{0C17F976-46D8-459A-947E-363EB4D09D77}" dt="2023-01-27T17:59:48.631" v="209" actId="21"/>
          <ac:spMkLst>
            <pc:docMk/>
            <pc:sldMk cId="1840571706" sldId="258"/>
            <ac:spMk id="13" creationId="{4E21801F-B1AE-427F-9B04-20FED4E6A75A}"/>
          </ac:spMkLst>
        </pc:spChg>
      </pc:sldChg>
      <pc:sldChg chg="del">
        <pc:chgData name="Efemena Ikpro" userId="df1a5233a3d8cb5a" providerId="LiveId" clId="{0C17F976-46D8-459A-947E-363EB4D09D77}" dt="2023-01-27T18:11:53.080" v="270" actId="47"/>
        <pc:sldMkLst>
          <pc:docMk/>
          <pc:sldMk cId="1531784552" sldId="259"/>
        </pc:sldMkLst>
      </pc:sldChg>
      <pc:sldChg chg="modSp mod">
        <pc:chgData name="Efemena Ikpro" userId="df1a5233a3d8cb5a" providerId="LiveId" clId="{0C17F976-46D8-459A-947E-363EB4D09D77}" dt="2023-01-27T21:19:25.727" v="462" actId="20577"/>
        <pc:sldMkLst>
          <pc:docMk/>
          <pc:sldMk cId="3708267058" sldId="261"/>
        </pc:sldMkLst>
        <pc:spChg chg="mod">
          <ac:chgData name="Efemena Ikpro" userId="df1a5233a3d8cb5a" providerId="LiveId" clId="{0C17F976-46D8-459A-947E-363EB4D09D77}" dt="2023-01-27T21:19:25.727" v="462" actId="20577"/>
          <ac:spMkLst>
            <pc:docMk/>
            <pc:sldMk cId="3708267058" sldId="261"/>
            <ac:spMk id="2" creationId="{2EC9C860-FD09-4680-A977-6C2CE9EF616B}"/>
          </ac:spMkLst>
        </pc:spChg>
      </pc:sldChg>
      <pc:sldChg chg="addSp modSp new mod">
        <pc:chgData name="Efemena Ikpro" userId="df1a5233a3d8cb5a" providerId="LiveId" clId="{0C17F976-46D8-459A-947E-363EB4D09D77}" dt="2023-01-27T18:03:07.910" v="262" actId="1038"/>
        <pc:sldMkLst>
          <pc:docMk/>
          <pc:sldMk cId="4227115094" sldId="262"/>
        </pc:sldMkLst>
        <pc:spChg chg="add mod">
          <ac:chgData name="Efemena Ikpro" userId="df1a5233a3d8cb5a" providerId="LiveId" clId="{0C17F976-46D8-459A-947E-363EB4D09D77}" dt="2023-01-27T17:50:29.774" v="177" actId="1076"/>
          <ac:spMkLst>
            <pc:docMk/>
            <pc:sldMk cId="4227115094" sldId="262"/>
            <ac:spMk id="2" creationId="{01695995-29C4-E4D8-FB80-7152C6142296}"/>
          </ac:spMkLst>
        </pc:spChg>
        <pc:spChg chg="add mod">
          <ac:chgData name="Efemena Ikpro" userId="df1a5233a3d8cb5a" providerId="LiveId" clId="{0C17F976-46D8-459A-947E-363EB4D09D77}" dt="2023-01-27T18:03:07.910" v="262" actId="1038"/>
          <ac:spMkLst>
            <pc:docMk/>
            <pc:sldMk cId="4227115094" sldId="262"/>
            <ac:spMk id="4" creationId="{68983B09-D75E-594F-1103-A8C24705C9D7}"/>
          </ac:spMkLst>
        </pc:spChg>
        <pc:picChg chg="add mod">
          <ac:chgData name="Efemena Ikpro" userId="df1a5233a3d8cb5a" providerId="LiveId" clId="{0C17F976-46D8-459A-947E-363EB4D09D77}" dt="2023-01-27T17:48:13.608" v="124"/>
          <ac:picMkLst>
            <pc:docMk/>
            <pc:sldMk cId="4227115094" sldId="262"/>
            <ac:picMk id="3" creationId="{874C84F7-73D2-9F1D-10C1-4C9960423739}"/>
          </ac:picMkLst>
        </pc:picChg>
        <pc:picChg chg="add mod">
          <ac:chgData name="Efemena Ikpro" userId="df1a5233a3d8cb5a" providerId="LiveId" clId="{0C17F976-46D8-459A-947E-363EB4D09D77}" dt="2023-01-27T17:49:22.843" v="132" actId="1076"/>
          <ac:picMkLst>
            <pc:docMk/>
            <pc:sldMk cId="4227115094" sldId="262"/>
            <ac:picMk id="2050" creationId="{42EF7089-1C06-E45D-4268-B474AF826D0A}"/>
          </ac:picMkLst>
        </pc:picChg>
      </pc:sldChg>
      <pc:sldChg chg="addSp modSp new mod">
        <pc:chgData name="Efemena Ikpro" userId="df1a5233a3d8cb5a" providerId="LiveId" clId="{0C17F976-46D8-459A-947E-363EB4D09D77}" dt="2023-01-27T21:19:18.748" v="454" actId="20577"/>
        <pc:sldMkLst>
          <pc:docMk/>
          <pc:sldMk cId="4218977842" sldId="263"/>
        </pc:sldMkLst>
        <pc:spChg chg="add mod">
          <ac:chgData name="Efemena Ikpro" userId="df1a5233a3d8cb5a" providerId="LiveId" clId="{0C17F976-46D8-459A-947E-363EB4D09D77}" dt="2023-01-27T18:02:15.287" v="250" actId="1076"/>
          <ac:spMkLst>
            <pc:docMk/>
            <pc:sldMk cId="4218977842" sldId="263"/>
            <ac:spMk id="2" creationId="{36E4CBB4-6A02-B3BC-85F7-94A397153686}"/>
          </ac:spMkLst>
        </pc:spChg>
        <pc:spChg chg="add mod">
          <ac:chgData name="Efemena Ikpro" userId="df1a5233a3d8cb5a" providerId="LiveId" clId="{0C17F976-46D8-459A-947E-363EB4D09D77}" dt="2023-01-27T18:11:44.663" v="268" actId="1076"/>
          <ac:spMkLst>
            <pc:docMk/>
            <pc:sldMk cId="4218977842" sldId="263"/>
            <ac:spMk id="4" creationId="{87AA4E9F-17B9-6165-AC79-521F22218B6E}"/>
          </ac:spMkLst>
        </pc:spChg>
        <pc:spChg chg="add mod">
          <ac:chgData name="Efemena Ikpro" userId="df1a5233a3d8cb5a" providerId="LiveId" clId="{0C17F976-46D8-459A-947E-363EB4D09D77}" dt="2023-01-27T21:19:18.748" v="454" actId="20577"/>
          <ac:spMkLst>
            <pc:docMk/>
            <pc:sldMk cId="4218977842" sldId="263"/>
            <ac:spMk id="5" creationId="{19B94617-E0AF-7D2C-7F6C-1A5D484989B8}"/>
          </ac:spMkLst>
        </pc:spChg>
        <pc:picChg chg="add mod">
          <ac:chgData name="Efemena Ikpro" userId="df1a5233a3d8cb5a" providerId="LiveId" clId="{0C17F976-46D8-459A-947E-363EB4D09D77}" dt="2023-01-27T18:54:45.594" v="271"/>
          <ac:picMkLst>
            <pc:docMk/>
            <pc:sldMk cId="4218977842" sldId="263"/>
            <ac:picMk id="6" creationId="{9E128A7B-2ED2-0C25-DCE4-66B5611B183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2A255-252E-467F-82C5-5DE8D228D6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593C34EF-A65C-4A3D-BBA7-76A743B5E7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F0847489-AEA8-4D79-914F-28A4CA198E18}"/>
              </a:ext>
            </a:extLst>
          </p:cNvPr>
          <p:cNvSpPr>
            <a:spLocks noGrp="1"/>
          </p:cNvSpPr>
          <p:nvPr>
            <p:ph type="dt" sz="half" idx="10"/>
          </p:nvPr>
        </p:nvSpPr>
        <p:spPr/>
        <p:txBody>
          <a:bodyPr/>
          <a:lstStyle/>
          <a:p>
            <a:fld id="{C00F7D58-135F-45B1-97E2-62E3E91BECCD}" type="datetimeFigureOut">
              <a:rPr lang="en-NG" smtClean="0"/>
              <a:t>05/16/2023</a:t>
            </a:fld>
            <a:endParaRPr lang="en-NG"/>
          </a:p>
        </p:txBody>
      </p:sp>
      <p:sp>
        <p:nvSpPr>
          <p:cNvPr id="5" name="Footer Placeholder 4">
            <a:extLst>
              <a:ext uri="{FF2B5EF4-FFF2-40B4-BE49-F238E27FC236}">
                <a16:creationId xmlns:a16="http://schemas.microsoft.com/office/drawing/2014/main" id="{B5B5C1F8-158B-414C-891C-5CA9FC30A422}"/>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7DA2757-794C-407C-9750-5AE2B0330B80}"/>
              </a:ext>
            </a:extLst>
          </p:cNvPr>
          <p:cNvSpPr>
            <a:spLocks noGrp="1"/>
          </p:cNvSpPr>
          <p:nvPr>
            <p:ph type="sldNum" sz="quarter" idx="12"/>
          </p:nvPr>
        </p:nvSpPr>
        <p:spPr/>
        <p:txBody>
          <a:bodyPr/>
          <a:lstStyle/>
          <a:p>
            <a:fld id="{E6DF2231-5357-42EF-9716-D67ADDB72F1F}" type="slidenum">
              <a:rPr lang="en-NG" smtClean="0"/>
              <a:t>‹#›</a:t>
            </a:fld>
            <a:endParaRPr lang="en-NG"/>
          </a:p>
        </p:txBody>
      </p:sp>
    </p:spTree>
    <p:extLst>
      <p:ext uri="{BB962C8B-B14F-4D97-AF65-F5344CB8AC3E}">
        <p14:creationId xmlns:p14="http://schemas.microsoft.com/office/powerpoint/2010/main" val="279685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A7292-BD62-4FF1-9A0E-AD0191C23E1E}"/>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BE6BD187-6067-40D3-A009-3B7EBE8A5A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FB871C76-A71D-4A6E-8233-99AEF513E23C}"/>
              </a:ext>
            </a:extLst>
          </p:cNvPr>
          <p:cNvSpPr>
            <a:spLocks noGrp="1"/>
          </p:cNvSpPr>
          <p:nvPr>
            <p:ph type="dt" sz="half" idx="10"/>
          </p:nvPr>
        </p:nvSpPr>
        <p:spPr/>
        <p:txBody>
          <a:bodyPr/>
          <a:lstStyle/>
          <a:p>
            <a:fld id="{C00F7D58-135F-45B1-97E2-62E3E91BECCD}" type="datetimeFigureOut">
              <a:rPr lang="en-NG" smtClean="0"/>
              <a:t>05/16/2023</a:t>
            </a:fld>
            <a:endParaRPr lang="en-NG"/>
          </a:p>
        </p:txBody>
      </p:sp>
      <p:sp>
        <p:nvSpPr>
          <p:cNvPr id="5" name="Footer Placeholder 4">
            <a:extLst>
              <a:ext uri="{FF2B5EF4-FFF2-40B4-BE49-F238E27FC236}">
                <a16:creationId xmlns:a16="http://schemas.microsoft.com/office/drawing/2014/main" id="{6B4B4F06-9547-441C-A5FB-15B8CE9A6FE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035CE123-06F8-4189-971D-E86BC71A6702}"/>
              </a:ext>
            </a:extLst>
          </p:cNvPr>
          <p:cNvSpPr>
            <a:spLocks noGrp="1"/>
          </p:cNvSpPr>
          <p:nvPr>
            <p:ph type="sldNum" sz="quarter" idx="12"/>
          </p:nvPr>
        </p:nvSpPr>
        <p:spPr/>
        <p:txBody>
          <a:bodyPr/>
          <a:lstStyle/>
          <a:p>
            <a:fld id="{E6DF2231-5357-42EF-9716-D67ADDB72F1F}" type="slidenum">
              <a:rPr lang="en-NG" smtClean="0"/>
              <a:t>‹#›</a:t>
            </a:fld>
            <a:endParaRPr lang="en-NG"/>
          </a:p>
        </p:txBody>
      </p:sp>
    </p:spTree>
    <p:extLst>
      <p:ext uri="{BB962C8B-B14F-4D97-AF65-F5344CB8AC3E}">
        <p14:creationId xmlns:p14="http://schemas.microsoft.com/office/powerpoint/2010/main" val="2781762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DFF77A-4CF1-448F-8565-FA589FD589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98FFDD4D-47B7-4BA7-9DDC-6405E3FB2E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89A20272-7E49-4F03-9498-0DBF7CC22CE0}"/>
              </a:ext>
            </a:extLst>
          </p:cNvPr>
          <p:cNvSpPr>
            <a:spLocks noGrp="1"/>
          </p:cNvSpPr>
          <p:nvPr>
            <p:ph type="dt" sz="half" idx="10"/>
          </p:nvPr>
        </p:nvSpPr>
        <p:spPr/>
        <p:txBody>
          <a:bodyPr/>
          <a:lstStyle/>
          <a:p>
            <a:fld id="{C00F7D58-135F-45B1-97E2-62E3E91BECCD}" type="datetimeFigureOut">
              <a:rPr lang="en-NG" smtClean="0"/>
              <a:t>05/16/2023</a:t>
            </a:fld>
            <a:endParaRPr lang="en-NG"/>
          </a:p>
        </p:txBody>
      </p:sp>
      <p:sp>
        <p:nvSpPr>
          <p:cNvPr id="5" name="Footer Placeholder 4">
            <a:extLst>
              <a:ext uri="{FF2B5EF4-FFF2-40B4-BE49-F238E27FC236}">
                <a16:creationId xmlns:a16="http://schemas.microsoft.com/office/drawing/2014/main" id="{652919DB-76F9-4544-9E23-0EED0E7B8A1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E8B1E3C-93A6-4CDF-A96E-D5DCA01A2E7A}"/>
              </a:ext>
            </a:extLst>
          </p:cNvPr>
          <p:cNvSpPr>
            <a:spLocks noGrp="1"/>
          </p:cNvSpPr>
          <p:nvPr>
            <p:ph type="sldNum" sz="quarter" idx="12"/>
          </p:nvPr>
        </p:nvSpPr>
        <p:spPr/>
        <p:txBody>
          <a:bodyPr/>
          <a:lstStyle/>
          <a:p>
            <a:fld id="{E6DF2231-5357-42EF-9716-D67ADDB72F1F}" type="slidenum">
              <a:rPr lang="en-NG" smtClean="0"/>
              <a:t>‹#›</a:t>
            </a:fld>
            <a:endParaRPr lang="en-NG"/>
          </a:p>
        </p:txBody>
      </p:sp>
    </p:spTree>
    <p:extLst>
      <p:ext uri="{BB962C8B-B14F-4D97-AF65-F5344CB8AC3E}">
        <p14:creationId xmlns:p14="http://schemas.microsoft.com/office/powerpoint/2010/main" val="330862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4DF2-CC2F-479E-A429-F6E5B4427269}"/>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097FCBAC-F7CA-4134-96FC-8A42ED20BD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5C44FE2C-CE94-4BAA-81F4-8FF35F1DE8A1}"/>
              </a:ext>
            </a:extLst>
          </p:cNvPr>
          <p:cNvSpPr>
            <a:spLocks noGrp="1"/>
          </p:cNvSpPr>
          <p:nvPr>
            <p:ph type="dt" sz="half" idx="10"/>
          </p:nvPr>
        </p:nvSpPr>
        <p:spPr/>
        <p:txBody>
          <a:bodyPr/>
          <a:lstStyle/>
          <a:p>
            <a:fld id="{C00F7D58-135F-45B1-97E2-62E3E91BECCD}" type="datetimeFigureOut">
              <a:rPr lang="en-NG" smtClean="0"/>
              <a:t>05/16/2023</a:t>
            </a:fld>
            <a:endParaRPr lang="en-NG"/>
          </a:p>
        </p:txBody>
      </p:sp>
      <p:sp>
        <p:nvSpPr>
          <p:cNvPr id="5" name="Footer Placeholder 4">
            <a:extLst>
              <a:ext uri="{FF2B5EF4-FFF2-40B4-BE49-F238E27FC236}">
                <a16:creationId xmlns:a16="http://schemas.microsoft.com/office/drawing/2014/main" id="{0C1CFF4E-23DD-4B18-95B4-9169767B1361}"/>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0373A6B2-6FAF-483B-A57F-6080AAE364D2}"/>
              </a:ext>
            </a:extLst>
          </p:cNvPr>
          <p:cNvSpPr>
            <a:spLocks noGrp="1"/>
          </p:cNvSpPr>
          <p:nvPr>
            <p:ph type="sldNum" sz="quarter" idx="12"/>
          </p:nvPr>
        </p:nvSpPr>
        <p:spPr/>
        <p:txBody>
          <a:bodyPr/>
          <a:lstStyle/>
          <a:p>
            <a:fld id="{E6DF2231-5357-42EF-9716-D67ADDB72F1F}" type="slidenum">
              <a:rPr lang="en-NG" smtClean="0"/>
              <a:t>‹#›</a:t>
            </a:fld>
            <a:endParaRPr lang="en-NG"/>
          </a:p>
        </p:txBody>
      </p:sp>
    </p:spTree>
    <p:extLst>
      <p:ext uri="{BB962C8B-B14F-4D97-AF65-F5344CB8AC3E}">
        <p14:creationId xmlns:p14="http://schemas.microsoft.com/office/powerpoint/2010/main" val="1717912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7047-6C2B-476D-A248-D62BDCF194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D7800D25-3D77-4DD9-A29E-3AE3407C70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498C72-8F04-4FE8-B7AE-D844BCC9491B}"/>
              </a:ext>
            </a:extLst>
          </p:cNvPr>
          <p:cNvSpPr>
            <a:spLocks noGrp="1"/>
          </p:cNvSpPr>
          <p:nvPr>
            <p:ph type="dt" sz="half" idx="10"/>
          </p:nvPr>
        </p:nvSpPr>
        <p:spPr/>
        <p:txBody>
          <a:bodyPr/>
          <a:lstStyle/>
          <a:p>
            <a:fld id="{C00F7D58-135F-45B1-97E2-62E3E91BECCD}" type="datetimeFigureOut">
              <a:rPr lang="en-NG" smtClean="0"/>
              <a:t>05/16/2023</a:t>
            </a:fld>
            <a:endParaRPr lang="en-NG"/>
          </a:p>
        </p:txBody>
      </p:sp>
      <p:sp>
        <p:nvSpPr>
          <p:cNvPr id="5" name="Footer Placeholder 4">
            <a:extLst>
              <a:ext uri="{FF2B5EF4-FFF2-40B4-BE49-F238E27FC236}">
                <a16:creationId xmlns:a16="http://schemas.microsoft.com/office/drawing/2014/main" id="{439D8D56-47AF-45BB-8952-A0103DF205F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72742974-2242-45A9-B7DE-E694E078FC22}"/>
              </a:ext>
            </a:extLst>
          </p:cNvPr>
          <p:cNvSpPr>
            <a:spLocks noGrp="1"/>
          </p:cNvSpPr>
          <p:nvPr>
            <p:ph type="sldNum" sz="quarter" idx="12"/>
          </p:nvPr>
        </p:nvSpPr>
        <p:spPr/>
        <p:txBody>
          <a:bodyPr/>
          <a:lstStyle/>
          <a:p>
            <a:fld id="{E6DF2231-5357-42EF-9716-D67ADDB72F1F}" type="slidenum">
              <a:rPr lang="en-NG" smtClean="0"/>
              <a:t>‹#›</a:t>
            </a:fld>
            <a:endParaRPr lang="en-NG"/>
          </a:p>
        </p:txBody>
      </p:sp>
    </p:spTree>
    <p:extLst>
      <p:ext uri="{BB962C8B-B14F-4D97-AF65-F5344CB8AC3E}">
        <p14:creationId xmlns:p14="http://schemas.microsoft.com/office/powerpoint/2010/main" val="403015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0A8A-07B4-44A4-8F8E-A0E64D9A0B4C}"/>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C9765AB2-8FB4-4882-A222-55AF0540E4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82BD9E30-CED3-4476-B5D2-9BDA3CA62E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1FEEDCC5-B3AA-43D5-A5E1-E0A058E946C4}"/>
              </a:ext>
            </a:extLst>
          </p:cNvPr>
          <p:cNvSpPr>
            <a:spLocks noGrp="1"/>
          </p:cNvSpPr>
          <p:nvPr>
            <p:ph type="dt" sz="half" idx="10"/>
          </p:nvPr>
        </p:nvSpPr>
        <p:spPr/>
        <p:txBody>
          <a:bodyPr/>
          <a:lstStyle/>
          <a:p>
            <a:fld id="{C00F7D58-135F-45B1-97E2-62E3E91BECCD}" type="datetimeFigureOut">
              <a:rPr lang="en-NG" smtClean="0"/>
              <a:t>05/16/2023</a:t>
            </a:fld>
            <a:endParaRPr lang="en-NG"/>
          </a:p>
        </p:txBody>
      </p:sp>
      <p:sp>
        <p:nvSpPr>
          <p:cNvPr id="6" name="Footer Placeholder 5">
            <a:extLst>
              <a:ext uri="{FF2B5EF4-FFF2-40B4-BE49-F238E27FC236}">
                <a16:creationId xmlns:a16="http://schemas.microsoft.com/office/drawing/2014/main" id="{5EAF1893-9E20-4515-8058-5F08B2741370}"/>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18DF7ABC-A881-4776-AE3F-734F4A04F9AE}"/>
              </a:ext>
            </a:extLst>
          </p:cNvPr>
          <p:cNvSpPr>
            <a:spLocks noGrp="1"/>
          </p:cNvSpPr>
          <p:nvPr>
            <p:ph type="sldNum" sz="quarter" idx="12"/>
          </p:nvPr>
        </p:nvSpPr>
        <p:spPr/>
        <p:txBody>
          <a:bodyPr/>
          <a:lstStyle/>
          <a:p>
            <a:fld id="{E6DF2231-5357-42EF-9716-D67ADDB72F1F}" type="slidenum">
              <a:rPr lang="en-NG" smtClean="0"/>
              <a:t>‹#›</a:t>
            </a:fld>
            <a:endParaRPr lang="en-NG"/>
          </a:p>
        </p:txBody>
      </p:sp>
    </p:spTree>
    <p:extLst>
      <p:ext uri="{BB962C8B-B14F-4D97-AF65-F5344CB8AC3E}">
        <p14:creationId xmlns:p14="http://schemas.microsoft.com/office/powerpoint/2010/main" val="410602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D1FC-4BA0-4FB7-B4A5-F4415456B1C3}"/>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A2529C73-0227-4CFE-8668-4D1D6DCFA0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104A10-0C7B-4206-862D-7BA73AD67B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6A3339FC-7BB5-4EBC-9946-42AF1C8041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C157B0-B9F3-4D76-85A2-C8629E4EB4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5F79742B-BC16-4157-9FB3-B60F71FA4279}"/>
              </a:ext>
            </a:extLst>
          </p:cNvPr>
          <p:cNvSpPr>
            <a:spLocks noGrp="1"/>
          </p:cNvSpPr>
          <p:nvPr>
            <p:ph type="dt" sz="half" idx="10"/>
          </p:nvPr>
        </p:nvSpPr>
        <p:spPr/>
        <p:txBody>
          <a:bodyPr/>
          <a:lstStyle/>
          <a:p>
            <a:fld id="{C00F7D58-135F-45B1-97E2-62E3E91BECCD}" type="datetimeFigureOut">
              <a:rPr lang="en-NG" smtClean="0"/>
              <a:t>05/16/2023</a:t>
            </a:fld>
            <a:endParaRPr lang="en-NG"/>
          </a:p>
        </p:txBody>
      </p:sp>
      <p:sp>
        <p:nvSpPr>
          <p:cNvPr id="8" name="Footer Placeholder 7">
            <a:extLst>
              <a:ext uri="{FF2B5EF4-FFF2-40B4-BE49-F238E27FC236}">
                <a16:creationId xmlns:a16="http://schemas.microsoft.com/office/drawing/2014/main" id="{B6534E65-61A3-44B2-B3DB-916AA47722F7}"/>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13A23928-6DA4-4DB1-B148-40805CF00934}"/>
              </a:ext>
            </a:extLst>
          </p:cNvPr>
          <p:cNvSpPr>
            <a:spLocks noGrp="1"/>
          </p:cNvSpPr>
          <p:nvPr>
            <p:ph type="sldNum" sz="quarter" idx="12"/>
          </p:nvPr>
        </p:nvSpPr>
        <p:spPr/>
        <p:txBody>
          <a:bodyPr/>
          <a:lstStyle/>
          <a:p>
            <a:fld id="{E6DF2231-5357-42EF-9716-D67ADDB72F1F}" type="slidenum">
              <a:rPr lang="en-NG" smtClean="0"/>
              <a:t>‹#›</a:t>
            </a:fld>
            <a:endParaRPr lang="en-NG"/>
          </a:p>
        </p:txBody>
      </p:sp>
    </p:spTree>
    <p:extLst>
      <p:ext uri="{BB962C8B-B14F-4D97-AF65-F5344CB8AC3E}">
        <p14:creationId xmlns:p14="http://schemas.microsoft.com/office/powerpoint/2010/main" val="1774236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076A-98F2-4146-8A7F-924875C8F001}"/>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F5CC029D-D52C-4B80-BAC8-52F83E368C13}"/>
              </a:ext>
            </a:extLst>
          </p:cNvPr>
          <p:cNvSpPr>
            <a:spLocks noGrp="1"/>
          </p:cNvSpPr>
          <p:nvPr>
            <p:ph type="dt" sz="half" idx="10"/>
          </p:nvPr>
        </p:nvSpPr>
        <p:spPr/>
        <p:txBody>
          <a:bodyPr/>
          <a:lstStyle/>
          <a:p>
            <a:fld id="{C00F7D58-135F-45B1-97E2-62E3E91BECCD}" type="datetimeFigureOut">
              <a:rPr lang="en-NG" smtClean="0"/>
              <a:t>05/16/2023</a:t>
            </a:fld>
            <a:endParaRPr lang="en-NG"/>
          </a:p>
        </p:txBody>
      </p:sp>
      <p:sp>
        <p:nvSpPr>
          <p:cNvPr id="4" name="Footer Placeholder 3">
            <a:extLst>
              <a:ext uri="{FF2B5EF4-FFF2-40B4-BE49-F238E27FC236}">
                <a16:creationId xmlns:a16="http://schemas.microsoft.com/office/drawing/2014/main" id="{B28137E8-15F3-485B-8B32-6E10A73E27BE}"/>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FC38ADE9-9211-4C41-91E1-7C6F1FB43C83}"/>
              </a:ext>
            </a:extLst>
          </p:cNvPr>
          <p:cNvSpPr>
            <a:spLocks noGrp="1"/>
          </p:cNvSpPr>
          <p:nvPr>
            <p:ph type="sldNum" sz="quarter" idx="12"/>
          </p:nvPr>
        </p:nvSpPr>
        <p:spPr/>
        <p:txBody>
          <a:bodyPr/>
          <a:lstStyle/>
          <a:p>
            <a:fld id="{E6DF2231-5357-42EF-9716-D67ADDB72F1F}" type="slidenum">
              <a:rPr lang="en-NG" smtClean="0"/>
              <a:t>‹#›</a:t>
            </a:fld>
            <a:endParaRPr lang="en-NG"/>
          </a:p>
        </p:txBody>
      </p:sp>
    </p:spTree>
    <p:extLst>
      <p:ext uri="{BB962C8B-B14F-4D97-AF65-F5344CB8AC3E}">
        <p14:creationId xmlns:p14="http://schemas.microsoft.com/office/powerpoint/2010/main" val="175319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D6E77E-C659-4866-BD95-0C10B201662F}"/>
              </a:ext>
            </a:extLst>
          </p:cNvPr>
          <p:cNvSpPr>
            <a:spLocks noGrp="1"/>
          </p:cNvSpPr>
          <p:nvPr>
            <p:ph type="dt" sz="half" idx="10"/>
          </p:nvPr>
        </p:nvSpPr>
        <p:spPr/>
        <p:txBody>
          <a:bodyPr/>
          <a:lstStyle/>
          <a:p>
            <a:fld id="{C00F7D58-135F-45B1-97E2-62E3E91BECCD}" type="datetimeFigureOut">
              <a:rPr lang="en-NG" smtClean="0"/>
              <a:t>05/16/2023</a:t>
            </a:fld>
            <a:endParaRPr lang="en-NG"/>
          </a:p>
        </p:txBody>
      </p:sp>
      <p:sp>
        <p:nvSpPr>
          <p:cNvPr id="3" name="Footer Placeholder 2">
            <a:extLst>
              <a:ext uri="{FF2B5EF4-FFF2-40B4-BE49-F238E27FC236}">
                <a16:creationId xmlns:a16="http://schemas.microsoft.com/office/drawing/2014/main" id="{CF336703-D76F-47B1-BAA9-F781343ADC1E}"/>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D5368CCA-C209-414C-82C4-F5AA89DA22D5}"/>
              </a:ext>
            </a:extLst>
          </p:cNvPr>
          <p:cNvSpPr>
            <a:spLocks noGrp="1"/>
          </p:cNvSpPr>
          <p:nvPr>
            <p:ph type="sldNum" sz="quarter" idx="12"/>
          </p:nvPr>
        </p:nvSpPr>
        <p:spPr/>
        <p:txBody>
          <a:bodyPr/>
          <a:lstStyle/>
          <a:p>
            <a:fld id="{E6DF2231-5357-42EF-9716-D67ADDB72F1F}" type="slidenum">
              <a:rPr lang="en-NG" smtClean="0"/>
              <a:t>‹#›</a:t>
            </a:fld>
            <a:endParaRPr lang="en-NG"/>
          </a:p>
        </p:txBody>
      </p:sp>
    </p:spTree>
    <p:extLst>
      <p:ext uri="{BB962C8B-B14F-4D97-AF65-F5344CB8AC3E}">
        <p14:creationId xmlns:p14="http://schemas.microsoft.com/office/powerpoint/2010/main" val="635742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A95E0-53B0-4A80-9FD9-6B42E6780B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9B496F88-CB96-4CB9-92EA-BBB1B09FEC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0D4A2BA9-96F6-48A2-B358-AC85797C2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6CADD0-61B5-4D76-A94E-8D32C7F4D4F4}"/>
              </a:ext>
            </a:extLst>
          </p:cNvPr>
          <p:cNvSpPr>
            <a:spLocks noGrp="1"/>
          </p:cNvSpPr>
          <p:nvPr>
            <p:ph type="dt" sz="half" idx="10"/>
          </p:nvPr>
        </p:nvSpPr>
        <p:spPr/>
        <p:txBody>
          <a:bodyPr/>
          <a:lstStyle/>
          <a:p>
            <a:fld id="{C00F7D58-135F-45B1-97E2-62E3E91BECCD}" type="datetimeFigureOut">
              <a:rPr lang="en-NG" smtClean="0"/>
              <a:t>05/16/2023</a:t>
            </a:fld>
            <a:endParaRPr lang="en-NG"/>
          </a:p>
        </p:txBody>
      </p:sp>
      <p:sp>
        <p:nvSpPr>
          <p:cNvPr id="6" name="Footer Placeholder 5">
            <a:extLst>
              <a:ext uri="{FF2B5EF4-FFF2-40B4-BE49-F238E27FC236}">
                <a16:creationId xmlns:a16="http://schemas.microsoft.com/office/drawing/2014/main" id="{A660D48E-5D2E-447E-8A81-7480A89DB18B}"/>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254F2F1-74BB-4981-ACA8-94E35915DDD6}"/>
              </a:ext>
            </a:extLst>
          </p:cNvPr>
          <p:cNvSpPr>
            <a:spLocks noGrp="1"/>
          </p:cNvSpPr>
          <p:nvPr>
            <p:ph type="sldNum" sz="quarter" idx="12"/>
          </p:nvPr>
        </p:nvSpPr>
        <p:spPr/>
        <p:txBody>
          <a:bodyPr/>
          <a:lstStyle/>
          <a:p>
            <a:fld id="{E6DF2231-5357-42EF-9716-D67ADDB72F1F}" type="slidenum">
              <a:rPr lang="en-NG" smtClean="0"/>
              <a:t>‹#›</a:t>
            </a:fld>
            <a:endParaRPr lang="en-NG"/>
          </a:p>
        </p:txBody>
      </p:sp>
    </p:spTree>
    <p:extLst>
      <p:ext uri="{BB962C8B-B14F-4D97-AF65-F5344CB8AC3E}">
        <p14:creationId xmlns:p14="http://schemas.microsoft.com/office/powerpoint/2010/main" val="413769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0EDE-8DEA-4AAE-B73E-5284FC2605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2F1AB23E-EFF0-4EAF-80E2-E52609D213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F86ADFA7-BC49-4FE4-B3FE-464D6CB54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B873BB-3C2C-4D23-9E9F-828FD260978E}"/>
              </a:ext>
            </a:extLst>
          </p:cNvPr>
          <p:cNvSpPr>
            <a:spLocks noGrp="1"/>
          </p:cNvSpPr>
          <p:nvPr>
            <p:ph type="dt" sz="half" idx="10"/>
          </p:nvPr>
        </p:nvSpPr>
        <p:spPr/>
        <p:txBody>
          <a:bodyPr/>
          <a:lstStyle/>
          <a:p>
            <a:fld id="{C00F7D58-135F-45B1-97E2-62E3E91BECCD}" type="datetimeFigureOut">
              <a:rPr lang="en-NG" smtClean="0"/>
              <a:t>05/16/2023</a:t>
            </a:fld>
            <a:endParaRPr lang="en-NG"/>
          </a:p>
        </p:txBody>
      </p:sp>
      <p:sp>
        <p:nvSpPr>
          <p:cNvPr id="6" name="Footer Placeholder 5">
            <a:extLst>
              <a:ext uri="{FF2B5EF4-FFF2-40B4-BE49-F238E27FC236}">
                <a16:creationId xmlns:a16="http://schemas.microsoft.com/office/drawing/2014/main" id="{96255569-5BE2-401F-9C1C-C3C7C223D156}"/>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11A65D71-BE56-4104-8E2B-D7E6383FA85E}"/>
              </a:ext>
            </a:extLst>
          </p:cNvPr>
          <p:cNvSpPr>
            <a:spLocks noGrp="1"/>
          </p:cNvSpPr>
          <p:nvPr>
            <p:ph type="sldNum" sz="quarter" idx="12"/>
          </p:nvPr>
        </p:nvSpPr>
        <p:spPr/>
        <p:txBody>
          <a:bodyPr/>
          <a:lstStyle/>
          <a:p>
            <a:fld id="{E6DF2231-5357-42EF-9716-D67ADDB72F1F}" type="slidenum">
              <a:rPr lang="en-NG" smtClean="0"/>
              <a:t>‹#›</a:t>
            </a:fld>
            <a:endParaRPr lang="en-NG"/>
          </a:p>
        </p:txBody>
      </p:sp>
    </p:spTree>
    <p:extLst>
      <p:ext uri="{BB962C8B-B14F-4D97-AF65-F5344CB8AC3E}">
        <p14:creationId xmlns:p14="http://schemas.microsoft.com/office/powerpoint/2010/main" val="26088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FB5F8-1741-4268-886A-C47474F334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60E78030-212C-407D-B6FC-F4FB3A1A5D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DD382EF-8EC8-4F59-8222-B953C01A7E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F7D58-135F-45B1-97E2-62E3E91BECCD}" type="datetimeFigureOut">
              <a:rPr lang="en-NG" smtClean="0"/>
              <a:t>05/16/2023</a:t>
            </a:fld>
            <a:endParaRPr lang="en-NG"/>
          </a:p>
        </p:txBody>
      </p:sp>
      <p:sp>
        <p:nvSpPr>
          <p:cNvPr id="5" name="Footer Placeholder 4">
            <a:extLst>
              <a:ext uri="{FF2B5EF4-FFF2-40B4-BE49-F238E27FC236}">
                <a16:creationId xmlns:a16="http://schemas.microsoft.com/office/drawing/2014/main" id="{593E594F-ABF4-465C-B924-E3DD51EA01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F032918D-AB99-4441-BCDC-2C0F6A8763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DF2231-5357-42EF-9716-D67ADDB72F1F}" type="slidenum">
              <a:rPr lang="en-NG" smtClean="0"/>
              <a:t>‹#›</a:t>
            </a:fld>
            <a:endParaRPr lang="en-NG"/>
          </a:p>
        </p:txBody>
      </p:sp>
    </p:spTree>
    <p:extLst>
      <p:ext uri="{BB962C8B-B14F-4D97-AF65-F5344CB8AC3E}">
        <p14:creationId xmlns:p14="http://schemas.microsoft.com/office/powerpoint/2010/main" val="2507261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A399D5FE-BE8A-4966-A402-66C4E7017069}"/>
              </a:ext>
            </a:extLst>
          </p:cNvPr>
          <p:cNvPicPr>
            <a:picLocks noChangeAspect="1"/>
          </p:cNvPicPr>
          <p:nvPr/>
        </p:nvPicPr>
        <p:blipFill rotWithShape="1">
          <a:blip r:embed="rId2">
            <a:extLst>
              <a:ext uri="{28A0092B-C50C-407E-A947-70E740481C1C}">
                <a14:useLocalDpi xmlns:a14="http://schemas.microsoft.com/office/drawing/2010/main" val="0"/>
              </a:ext>
            </a:extLst>
          </a:blip>
          <a:srcRect l="15800" t="38800" r="15401" b="39600"/>
          <a:stretch/>
        </p:blipFill>
        <p:spPr>
          <a:xfrm>
            <a:off x="371475" y="171450"/>
            <a:ext cx="1668640" cy="523875"/>
          </a:xfrm>
          <a:prstGeom prst="rect">
            <a:avLst/>
          </a:prstGeom>
        </p:spPr>
      </p:pic>
      <p:sp>
        <p:nvSpPr>
          <p:cNvPr id="10" name="TextBox 9">
            <a:extLst>
              <a:ext uri="{FF2B5EF4-FFF2-40B4-BE49-F238E27FC236}">
                <a16:creationId xmlns:a16="http://schemas.microsoft.com/office/drawing/2014/main" id="{A2C7C27D-8BCD-407D-96B8-8F7C06646D49}"/>
              </a:ext>
            </a:extLst>
          </p:cNvPr>
          <p:cNvSpPr txBox="1"/>
          <p:nvPr/>
        </p:nvSpPr>
        <p:spPr>
          <a:xfrm>
            <a:off x="371475" y="2367170"/>
            <a:ext cx="5044512" cy="1938992"/>
          </a:xfrm>
          <a:prstGeom prst="rect">
            <a:avLst/>
          </a:prstGeom>
          <a:solidFill>
            <a:schemeClr val="accent2">
              <a:lumMod val="50000"/>
            </a:schemeClr>
          </a:solidFill>
        </p:spPr>
        <p:txBody>
          <a:bodyPr wrap="square">
            <a:spAutoFit/>
          </a:bodyPr>
          <a:lstStyle/>
          <a:p>
            <a:r>
              <a:rPr lang="en-US" sz="4000" b="1" dirty="0" err="1">
                <a:solidFill>
                  <a:schemeClr val="bg1"/>
                </a:solidFill>
                <a:latin typeface="Georgia" panose="02040502050405020303" pitchFamily="18" charset="0"/>
              </a:rPr>
              <a:t>FutureTale</a:t>
            </a:r>
            <a:r>
              <a:rPr lang="en-US" sz="4000" b="1" dirty="0">
                <a:solidFill>
                  <a:schemeClr val="bg1"/>
                </a:solidFill>
                <a:latin typeface="Georgia" panose="02040502050405020303" pitchFamily="18" charset="0"/>
              </a:rPr>
              <a:t> </a:t>
            </a:r>
          </a:p>
          <a:p>
            <a:r>
              <a:rPr lang="en-US" sz="4000" b="1" dirty="0">
                <a:solidFill>
                  <a:schemeClr val="bg1"/>
                </a:solidFill>
                <a:latin typeface="Georgia" panose="02040502050405020303" pitchFamily="18" charset="0"/>
              </a:rPr>
              <a:t>Hotel Reservation</a:t>
            </a:r>
          </a:p>
          <a:p>
            <a:r>
              <a:rPr lang="en-US" sz="4000" b="1" dirty="0">
                <a:solidFill>
                  <a:schemeClr val="bg1"/>
                </a:solidFill>
                <a:latin typeface="Georgia" panose="02040502050405020303" pitchFamily="18" charset="0"/>
              </a:rPr>
              <a:t>Case Study</a:t>
            </a:r>
            <a:endParaRPr lang="en-NG" sz="4000" b="1" dirty="0">
              <a:solidFill>
                <a:schemeClr val="bg1"/>
              </a:solidFill>
              <a:latin typeface="Georgia" panose="02040502050405020303" pitchFamily="18" charset="0"/>
            </a:endParaRPr>
          </a:p>
        </p:txBody>
      </p:sp>
      <p:pic>
        <p:nvPicPr>
          <p:cNvPr id="1026" name="Picture 2" descr="People Arrive To Hotel Men And Women With Baggage Vector Illustration Stock  Illustration - Download Image Now - iStock">
            <a:extLst>
              <a:ext uri="{FF2B5EF4-FFF2-40B4-BE49-F238E27FC236}">
                <a16:creationId xmlns:a16="http://schemas.microsoft.com/office/drawing/2014/main" id="{7F89EDF3-FC3E-FA40-D4A3-1572286F4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010" y="902016"/>
            <a:ext cx="6320862" cy="5053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67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695995-29C4-E4D8-FB80-7152C6142296}"/>
              </a:ext>
            </a:extLst>
          </p:cNvPr>
          <p:cNvSpPr txBox="1"/>
          <p:nvPr/>
        </p:nvSpPr>
        <p:spPr>
          <a:xfrm>
            <a:off x="5063490" y="1038701"/>
            <a:ext cx="6960869" cy="5260656"/>
          </a:xfrm>
          <a:prstGeom prst="rect">
            <a:avLst/>
          </a:prstGeom>
        </p:spPr>
        <p:txBody>
          <a:bodyPr vert="horz" lIns="91440" tIns="45720" rIns="91440" bIns="45720" rtlCol="0">
            <a:normAutofit lnSpcReduction="10000"/>
          </a:bodyPr>
          <a:lstStyle/>
          <a:p>
            <a:pPr algn="just">
              <a:lnSpc>
                <a:spcPct val="90000"/>
              </a:lnSpc>
              <a:spcAft>
                <a:spcPts val="800"/>
              </a:spcAft>
            </a:pPr>
            <a:r>
              <a:rPr lang="en-US" sz="1600" dirty="0">
                <a:effectLst/>
                <a:latin typeface="Georgia" panose="02040502050405020303" pitchFamily="18" charset="0"/>
              </a:rPr>
              <a:t>When you walk into the </a:t>
            </a:r>
            <a:r>
              <a:rPr lang="en-US" sz="1600" dirty="0" err="1">
                <a:effectLst/>
                <a:latin typeface="Georgia" panose="02040502050405020303" pitchFamily="18" charset="0"/>
              </a:rPr>
              <a:t>FutureTale</a:t>
            </a:r>
            <a:r>
              <a:rPr lang="en-US" sz="1600" dirty="0">
                <a:effectLst/>
                <a:latin typeface="Georgia" panose="02040502050405020303" pitchFamily="18" charset="0"/>
              </a:rPr>
              <a:t> Hotel, you are greeted by an atmosphere inspired by dynamic modernity.</a:t>
            </a:r>
          </a:p>
          <a:p>
            <a:pPr algn="just">
              <a:lnSpc>
                <a:spcPct val="90000"/>
              </a:lnSpc>
              <a:spcAft>
                <a:spcPts val="800"/>
              </a:spcAft>
            </a:pPr>
            <a:endParaRPr lang="en-US" sz="1600" dirty="0">
              <a:latin typeface="Georgia" panose="02040502050405020303" pitchFamily="18" charset="0"/>
            </a:endParaRPr>
          </a:p>
          <a:p>
            <a:pPr algn="just">
              <a:lnSpc>
                <a:spcPct val="90000"/>
              </a:lnSpc>
              <a:spcAft>
                <a:spcPts val="800"/>
              </a:spcAft>
            </a:pPr>
            <a:r>
              <a:rPr lang="en-US" sz="1600" dirty="0">
                <a:effectLst/>
                <a:latin typeface="Georgia" panose="02040502050405020303" pitchFamily="18" charset="0"/>
              </a:rPr>
              <a:t>The Chinese Restaurant, Japanese Gourmet Restaurant, Lobby Lounge &amp; Bars, and Grand Ballroom, as well as the guest rooms and suites, meet the most exacting comfort and service standards. Hospitality in the best tradition of the Lagos Oriental Hotel has been reborn.</a:t>
            </a:r>
          </a:p>
          <a:p>
            <a:pPr algn="just">
              <a:lnSpc>
                <a:spcPct val="90000"/>
              </a:lnSpc>
              <a:spcAft>
                <a:spcPts val="800"/>
              </a:spcAft>
            </a:pPr>
            <a:endParaRPr lang="en-US" sz="1600" dirty="0">
              <a:latin typeface="Georgia" panose="02040502050405020303" pitchFamily="18" charset="0"/>
            </a:endParaRPr>
          </a:p>
          <a:p>
            <a:pPr algn="just">
              <a:lnSpc>
                <a:spcPct val="90000"/>
              </a:lnSpc>
              <a:spcAft>
                <a:spcPts val="800"/>
              </a:spcAft>
            </a:pPr>
            <a:r>
              <a:rPr lang="en-US" sz="1600" dirty="0" err="1">
                <a:effectLst/>
                <a:latin typeface="Georgia" panose="02040502050405020303" pitchFamily="18" charset="0"/>
              </a:rPr>
              <a:t>FutureTale</a:t>
            </a:r>
            <a:r>
              <a:rPr lang="en-US" sz="1600" dirty="0">
                <a:effectLst/>
                <a:latin typeface="Georgia" panose="02040502050405020303" pitchFamily="18" charset="0"/>
              </a:rPr>
              <a:t> Hotel promises excellent accommodation, business, and leisure experiences with 64 guestrooms, including 9 spacious suites.</a:t>
            </a:r>
            <a:br>
              <a:rPr lang="en-US" sz="1600" dirty="0">
                <a:effectLst/>
                <a:latin typeface="Georgia" panose="02040502050405020303" pitchFamily="18" charset="0"/>
              </a:rPr>
            </a:br>
            <a:endParaRPr lang="en-US" sz="1600" dirty="0">
              <a:effectLst/>
              <a:latin typeface="Georgia" panose="02040502050405020303" pitchFamily="18" charset="0"/>
            </a:endParaRPr>
          </a:p>
          <a:p>
            <a:pPr algn="just">
              <a:lnSpc>
                <a:spcPct val="90000"/>
              </a:lnSpc>
              <a:spcAft>
                <a:spcPts val="800"/>
              </a:spcAft>
            </a:pPr>
            <a:r>
              <a:rPr lang="en-US" sz="1600" dirty="0">
                <a:effectLst/>
                <a:latin typeface="Georgia" panose="02040502050405020303" pitchFamily="18" charset="0"/>
              </a:rPr>
              <a:t>Each of our guestrooms, which range in size from 60 to 300 square </a:t>
            </a:r>
            <a:r>
              <a:rPr lang="en-US" sz="1600" dirty="0" err="1">
                <a:effectLst/>
                <a:latin typeface="Georgia" panose="02040502050405020303" pitchFamily="18" charset="0"/>
              </a:rPr>
              <a:t>metres</a:t>
            </a:r>
            <a:r>
              <a:rPr lang="en-US" sz="1600" dirty="0">
                <a:effectLst/>
                <a:latin typeface="Georgia" panose="02040502050405020303" pitchFamily="18" charset="0"/>
              </a:rPr>
              <a:t> and have enchanting lagoon views, provides guests with a one-of-a-kind combination of luxury and style.</a:t>
            </a:r>
          </a:p>
          <a:p>
            <a:pPr algn="just">
              <a:lnSpc>
                <a:spcPct val="90000"/>
              </a:lnSpc>
              <a:spcAft>
                <a:spcPts val="800"/>
              </a:spcAft>
            </a:pPr>
            <a:endParaRPr lang="en-US" sz="1600" dirty="0">
              <a:latin typeface="Georgia" panose="02040502050405020303" pitchFamily="18" charset="0"/>
            </a:endParaRPr>
          </a:p>
          <a:p>
            <a:pPr algn="just">
              <a:lnSpc>
                <a:spcPct val="90000"/>
              </a:lnSpc>
              <a:spcAft>
                <a:spcPts val="800"/>
              </a:spcAft>
            </a:pPr>
            <a:r>
              <a:rPr lang="en-US" sz="1600" dirty="0">
                <a:effectLst/>
                <a:latin typeface="Georgia" panose="02040502050405020303" pitchFamily="18" charset="0"/>
              </a:rPr>
              <a:t>The </a:t>
            </a:r>
            <a:r>
              <a:rPr lang="en-US" sz="1600" dirty="0" err="1">
                <a:effectLst/>
                <a:latin typeface="Georgia" panose="02040502050405020303" pitchFamily="18" charset="0"/>
              </a:rPr>
              <a:t>FutureTale</a:t>
            </a:r>
            <a:r>
              <a:rPr lang="en-US" sz="1600" dirty="0">
                <a:effectLst/>
                <a:latin typeface="Georgia" panose="02040502050405020303" pitchFamily="18" charset="0"/>
              </a:rPr>
              <a:t> Hotel's guestrooms combine modern style with undeniable comfort, with original artwork complementing the Asian furnishings. The muted </a:t>
            </a:r>
            <a:r>
              <a:rPr lang="en-US" sz="1600" dirty="0" err="1">
                <a:effectLst/>
                <a:latin typeface="Georgia" panose="02040502050405020303" pitchFamily="18" charset="0"/>
              </a:rPr>
              <a:t>colour</a:t>
            </a:r>
            <a:r>
              <a:rPr lang="en-US" sz="1600" dirty="0">
                <a:effectLst/>
                <a:latin typeface="Georgia" panose="02040502050405020303" pitchFamily="18" charset="0"/>
              </a:rPr>
              <a:t> schemes contrast with the city lights and skyscrapers in the background. All of our rooms include LCD flat-screen televisions, wired or wireless internet access, individual air conditioning control, an in-room safe, complimentary tea and coffee making facilities, and luxurious bathrobes and slippers.</a:t>
            </a:r>
          </a:p>
        </p:txBody>
      </p:sp>
      <p:pic>
        <p:nvPicPr>
          <p:cNvPr id="3" name="Picture 2" descr="Graphical user interface&#10;&#10;Description automatically generated">
            <a:extLst>
              <a:ext uri="{FF2B5EF4-FFF2-40B4-BE49-F238E27FC236}">
                <a16:creationId xmlns:a16="http://schemas.microsoft.com/office/drawing/2014/main" id="{874C84F7-73D2-9F1D-10C1-4C9960423739}"/>
              </a:ext>
            </a:extLst>
          </p:cNvPr>
          <p:cNvPicPr>
            <a:picLocks noChangeAspect="1"/>
          </p:cNvPicPr>
          <p:nvPr/>
        </p:nvPicPr>
        <p:blipFill rotWithShape="1">
          <a:blip r:embed="rId2">
            <a:extLst>
              <a:ext uri="{28A0092B-C50C-407E-A947-70E740481C1C}">
                <a14:useLocalDpi xmlns:a14="http://schemas.microsoft.com/office/drawing/2010/main" val="0"/>
              </a:ext>
            </a:extLst>
          </a:blip>
          <a:srcRect l="15800" t="38800" r="15401" b="39600"/>
          <a:stretch/>
        </p:blipFill>
        <p:spPr>
          <a:xfrm>
            <a:off x="371475" y="171450"/>
            <a:ext cx="1668640" cy="523875"/>
          </a:xfrm>
          <a:prstGeom prst="rect">
            <a:avLst/>
          </a:prstGeom>
        </p:spPr>
      </p:pic>
      <p:pic>
        <p:nvPicPr>
          <p:cNvPr id="2050" name="Picture 2" descr="Hotel Icon. Flat Design, Vector Illustration, Vector. Royalty Free SVG,  Cliparts, Vectors, And Stock Illustration. Image 74784125.">
            <a:extLst>
              <a:ext uri="{FF2B5EF4-FFF2-40B4-BE49-F238E27FC236}">
                <a16:creationId xmlns:a16="http://schemas.microsoft.com/office/drawing/2014/main" id="{42EF7089-1C06-E45D-4268-B474AF826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1269762"/>
            <a:ext cx="4795202" cy="47985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8983B09-D75E-594F-1103-A8C24705C9D7}"/>
              </a:ext>
            </a:extLst>
          </p:cNvPr>
          <p:cNvSpPr txBox="1"/>
          <p:nvPr/>
        </p:nvSpPr>
        <p:spPr>
          <a:xfrm>
            <a:off x="3268980" y="216731"/>
            <a:ext cx="5509180" cy="478594"/>
          </a:xfrm>
          <a:prstGeom prst="rect">
            <a:avLst/>
          </a:prstGeom>
          <a:solidFill>
            <a:schemeClr val="accent2">
              <a:lumMod val="50000"/>
            </a:schemeClr>
          </a:solidFill>
        </p:spPr>
        <p:txBody>
          <a:bodyPr vert="horz" lIns="91440" tIns="45720" rIns="91440" bIns="45720" rtlCol="0" anchor="t">
            <a:normAutofit/>
          </a:bodyPr>
          <a:lstStyle/>
          <a:p>
            <a:pPr algn="ctr">
              <a:lnSpc>
                <a:spcPct val="90000"/>
              </a:lnSpc>
              <a:spcBef>
                <a:spcPct val="0"/>
              </a:spcBef>
              <a:spcAft>
                <a:spcPts val="600"/>
              </a:spcAft>
            </a:pPr>
            <a:r>
              <a:rPr lang="en-US" sz="2400" b="1" dirty="0">
                <a:solidFill>
                  <a:schemeClr val="bg1"/>
                </a:solidFill>
                <a:latin typeface="Georgia" panose="02040502050405020303" pitchFamily="18" charset="0"/>
                <a:ea typeface="+mj-ea"/>
                <a:cs typeface="+mj-cs"/>
              </a:rPr>
              <a:t>About </a:t>
            </a:r>
            <a:r>
              <a:rPr lang="en-US" sz="2400" b="1" dirty="0" err="1">
                <a:solidFill>
                  <a:schemeClr val="bg1"/>
                </a:solidFill>
                <a:latin typeface="Georgia" panose="02040502050405020303" pitchFamily="18" charset="0"/>
                <a:ea typeface="+mj-ea"/>
                <a:cs typeface="+mj-cs"/>
              </a:rPr>
              <a:t>FutureTale</a:t>
            </a:r>
            <a:r>
              <a:rPr lang="en-US" sz="2400" b="1" dirty="0">
                <a:solidFill>
                  <a:schemeClr val="bg1"/>
                </a:solidFill>
                <a:latin typeface="Georgia" panose="02040502050405020303" pitchFamily="18" charset="0"/>
                <a:ea typeface="+mj-ea"/>
                <a:cs typeface="+mj-cs"/>
              </a:rPr>
              <a:t> Bank</a:t>
            </a:r>
          </a:p>
        </p:txBody>
      </p:sp>
    </p:spTree>
    <p:extLst>
      <p:ext uri="{BB962C8B-B14F-4D97-AF65-F5344CB8AC3E}">
        <p14:creationId xmlns:p14="http://schemas.microsoft.com/office/powerpoint/2010/main" val="4227115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Graphical user interface&#10;&#10;Description automatically generated">
            <a:extLst>
              <a:ext uri="{FF2B5EF4-FFF2-40B4-BE49-F238E27FC236}">
                <a16:creationId xmlns:a16="http://schemas.microsoft.com/office/drawing/2014/main" id="{386D861A-6253-401C-8CAB-4FB523A4D30B}"/>
              </a:ext>
            </a:extLst>
          </p:cNvPr>
          <p:cNvPicPr>
            <a:picLocks noChangeAspect="1"/>
          </p:cNvPicPr>
          <p:nvPr/>
        </p:nvPicPr>
        <p:blipFill rotWithShape="1">
          <a:blip r:embed="rId2">
            <a:extLst>
              <a:ext uri="{28A0092B-C50C-407E-A947-70E740481C1C}">
                <a14:useLocalDpi xmlns:a14="http://schemas.microsoft.com/office/drawing/2010/main" val="0"/>
              </a:ext>
            </a:extLst>
          </a:blip>
          <a:srcRect l="15800" t="38800" r="15401" b="39600"/>
          <a:stretch/>
        </p:blipFill>
        <p:spPr>
          <a:xfrm>
            <a:off x="371475" y="171450"/>
            <a:ext cx="1668640" cy="523875"/>
          </a:xfrm>
          <a:prstGeom prst="rect">
            <a:avLst/>
          </a:prstGeom>
        </p:spPr>
      </p:pic>
      <p:sp>
        <p:nvSpPr>
          <p:cNvPr id="13" name="TextBox 12">
            <a:extLst>
              <a:ext uri="{FF2B5EF4-FFF2-40B4-BE49-F238E27FC236}">
                <a16:creationId xmlns:a16="http://schemas.microsoft.com/office/drawing/2014/main" id="{872D16FD-4567-4591-96B2-61B271F98A16}"/>
              </a:ext>
            </a:extLst>
          </p:cNvPr>
          <p:cNvSpPr txBox="1"/>
          <p:nvPr/>
        </p:nvSpPr>
        <p:spPr>
          <a:xfrm>
            <a:off x="240029" y="1325879"/>
            <a:ext cx="5067289" cy="461665"/>
          </a:xfrm>
          <a:prstGeom prst="rect">
            <a:avLst/>
          </a:prstGeom>
          <a:solidFill>
            <a:schemeClr val="accent2">
              <a:lumMod val="50000"/>
            </a:schemeClr>
          </a:solidFill>
        </p:spPr>
        <p:txBody>
          <a:bodyPr wrap="square">
            <a:spAutoFit/>
          </a:bodyPr>
          <a:lstStyle/>
          <a:p>
            <a:pPr algn="ctr"/>
            <a:r>
              <a:rPr lang="en-US" sz="2400" b="1" dirty="0">
                <a:solidFill>
                  <a:schemeClr val="bg1"/>
                </a:solidFill>
                <a:latin typeface="Georgia" panose="02040502050405020303" pitchFamily="18" charset="0"/>
              </a:rPr>
              <a:t>Case Study</a:t>
            </a:r>
            <a:endParaRPr lang="en-NG" sz="2400" b="1" dirty="0">
              <a:solidFill>
                <a:schemeClr val="bg1"/>
              </a:solidFill>
              <a:latin typeface="Georgia" panose="02040502050405020303" pitchFamily="18" charset="0"/>
            </a:endParaRPr>
          </a:p>
        </p:txBody>
      </p:sp>
      <p:pic>
        <p:nvPicPr>
          <p:cNvPr id="3" name="Picture 2">
            <a:extLst>
              <a:ext uri="{FF2B5EF4-FFF2-40B4-BE49-F238E27FC236}">
                <a16:creationId xmlns:a16="http://schemas.microsoft.com/office/drawing/2014/main" id="{BF9DF3C5-A159-FD3B-93C6-4B540CA26F95}"/>
              </a:ext>
            </a:extLst>
          </p:cNvPr>
          <p:cNvPicPr>
            <a:picLocks noChangeAspect="1"/>
          </p:cNvPicPr>
          <p:nvPr/>
        </p:nvPicPr>
        <p:blipFill rotWithShape="1">
          <a:blip r:embed="rId3"/>
          <a:srcRect l="5744" t="12906" r="4684" b="11367"/>
          <a:stretch/>
        </p:blipFill>
        <p:spPr>
          <a:xfrm>
            <a:off x="5310367" y="520065"/>
            <a:ext cx="6881633" cy="5817870"/>
          </a:xfrm>
          <a:prstGeom prst="rect">
            <a:avLst/>
          </a:prstGeom>
        </p:spPr>
      </p:pic>
      <p:sp>
        <p:nvSpPr>
          <p:cNvPr id="6" name="TextBox 5">
            <a:extLst>
              <a:ext uri="{FF2B5EF4-FFF2-40B4-BE49-F238E27FC236}">
                <a16:creationId xmlns:a16="http://schemas.microsoft.com/office/drawing/2014/main" id="{3BFEC36B-A80A-7316-ADFE-61FEA4A8BEAD}"/>
              </a:ext>
            </a:extLst>
          </p:cNvPr>
          <p:cNvSpPr txBox="1"/>
          <p:nvPr/>
        </p:nvSpPr>
        <p:spPr>
          <a:xfrm>
            <a:off x="240029" y="1939081"/>
            <a:ext cx="5067289" cy="4524315"/>
          </a:xfrm>
          <a:prstGeom prst="rect">
            <a:avLst/>
          </a:prstGeom>
          <a:noFill/>
        </p:spPr>
        <p:txBody>
          <a:bodyPr wrap="square">
            <a:spAutoFit/>
          </a:bodyPr>
          <a:lstStyle/>
          <a:p>
            <a:pPr algn="just" fontAlgn="base"/>
            <a:r>
              <a:rPr lang="en-US" b="0" i="0" dirty="0">
                <a:effectLst/>
                <a:latin typeface="Georgia" panose="02040502050405020303" pitchFamily="18" charset="0"/>
              </a:rPr>
              <a:t>The online hotel reservation channels have dramatically changed booking possibilities and customers’ behavior. A significant number of hotel reservations are called-off due to cancellations or no-shows. The typical reasons for cancellations include change of plans, scheduling conflicts, etc. This is often made easier by the option to do so free of charge or preferably at a low cost which is beneficial to hotel guests but it is a less desirable and possibly revenue-diminishing factor for hotels to deal with.</a:t>
            </a:r>
          </a:p>
          <a:p>
            <a:pPr algn="just" fontAlgn="base"/>
            <a:endParaRPr lang="en-US" b="0" i="0" dirty="0">
              <a:effectLst/>
              <a:latin typeface="Georgia" panose="02040502050405020303" pitchFamily="18" charset="0"/>
            </a:endParaRPr>
          </a:p>
          <a:p>
            <a:pPr algn="just" fontAlgn="base"/>
            <a:r>
              <a:rPr lang="en-US" b="1" dirty="0">
                <a:latin typeface="Georgia" panose="02040502050405020303" pitchFamily="18" charset="0"/>
              </a:rPr>
              <a:t>You have been employed as a Data Scientist to explore the data and provide some insights and recommendations</a:t>
            </a:r>
            <a:r>
              <a:rPr lang="en-US" b="1" i="0" dirty="0">
                <a:effectLst/>
                <a:latin typeface="Georgia" panose="02040502050405020303" pitchFamily="18" charset="0"/>
              </a:rPr>
              <a:t>?</a:t>
            </a:r>
          </a:p>
        </p:txBody>
      </p:sp>
    </p:spTree>
    <p:extLst>
      <p:ext uri="{BB962C8B-B14F-4D97-AF65-F5344CB8AC3E}">
        <p14:creationId xmlns:p14="http://schemas.microsoft.com/office/powerpoint/2010/main" val="905668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E4CBB4-6A02-B3BC-85F7-94A397153686}"/>
              </a:ext>
            </a:extLst>
          </p:cNvPr>
          <p:cNvSpPr txBox="1"/>
          <p:nvPr/>
        </p:nvSpPr>
        <p:spPr>
          <a:xfrm>
            <a:off x="310516" y="1128712"/>
            <a:ext cx="5432900" cy="4917758"/>
          </a:xfrm>
          <a:prstGeom prst="rect">
            <a:avLst/>
          </a:prstGeom>
          <a:ln>
            <a:solidFill>
              <a:schemeClr val="accent2">
                <a:lumMod val="50000"/>
              </a:schemeClr>
            </a:solidFill>
          </a:ln>
        </p:spPr>
        <p:txBody>
          <a:bodyPr vert="horz" lIns="91440" tIns="45720" rIns="91440" bIns="45720" rtlCol="0">
            <a:noAutofit/>
          </a:bodyPr>
          <a:lstStyle/>
          <a:p>
            <a:pPr marL="342900" indent="-342900" algn="l" fontAlgn="base">
              <a:buFont typeface="+mj-lt"/>
              <a:buAutoNum type="arabicPeriod"/>
            </a:pPr>
            <a:r>
              <a:rPr lang="en-US" sz="1600" b="1" i="0" dirty="0" err="1">
                <a:solidFill>
                  <a:srgbClr val="3C4043"/>
                </a:solidFill>
                <a:effectLst/>
                <a:latin typeface="Georgia" panose="02040502050405020303" pitchFamily="18" charset="0"/>
              </a:rPr>
              <a:t>Booking_ID</a:t>
            </a:r>
            <a:r>
              <a:rPr lang="en-US" sz="1600" b="0" i="0" dirty="0">
                <a:solidFill>
                  <a:srgbClr val="3C4043"/>
                </a:solidFill>
                <a:effectLst/>
                <a:latin typeface="Georgia" panose="02040502050405020303" pitchFamily="18" charset="0"/>
              </a:rPr>
              <a:t>: unique identifier of each booking</a:t>
            </a:r>
          </a:p>
          <a:p>
            <a:pPr marL="342900" indent="-342900" algn="l" fontAlgn="base">
              <a:buFont typeface="+mj-lt"/>
              <a:buAutoNum type="arabicPeriod"/>
            </a:pPr>
            <a:r>
              <a:rPr lang="en-US" sz="1600" b="1" i="0" dirty="0" err="1">
                <a:solidFill>
                  <a:srgbClr val="3C4043"/>
                </a:solidFill>
                <a:effectLst/>
                <a:latin typeface="Georgia" panose="02040502050405020303" pitchFamily="18" charset="0"/>
              </a:rPr>
              <a:t>no_of_adults</a:t>
            </a:r>
            <a:r>
              <a:rPr lang="en-US" sz="1600" b="0" i="0" dirty="0">
                <a:solidFill>
                  <a:srgbClr val="3C4043"/>
                </a:solidFill>
                <a:effectLst/>
                <a:latin typeface="Georgia" panose="02040502050405020303" pitchFamily="18" charset="0"/>
              </a:rPr>
              <a:t>: Number of adults</a:t>
            </a:r>
          </a:p>
          <a:p>
            <a:pPr marL="342900" indent="-342900" algn="l" fontAlgn="base">
              <a:buFont typeface="+mj-lt"/>
              <a:buAutoNum type="arabicPeriod"/>
            </a:pPr>
            <a:r>
              <a:rPr lang="en-US" sz="1600" b="1" i="0" dirty="0" err="1">
                <a:solidFill>
                  <a:srgbClr val="3C4043"/>
                </a:solidFill>
                <a:effectLst/>
                <a:latin typeface="Georgia" panose="02040502050405020303" pitchFamily="18" charset="0"/>
              </a:rPr>
              <a:t>no_of_children</a:t>
            </a:r>
            <a:r>
              <a:rPr lang="en-US" sz="1600" b="0" i="0" dirty="0">
                <a:solidFill>
                  <a:srgbClr val="3C4043"/>
                </a:solidFill>
                <a:effectLst/>
                <a:latin typeface="Georgia" panose="02040502050405020303" pitchFamily="18" charset="0"/>
              </a:rPr>
              <a:t>: Number of Children</a:t>
            </a:r>
          </a:p>
          <a:p>
            <a:pPr marL="342900" indent="-342900" algn="l" fontAlgn="base">
              <a:buFont typeface="+mj-lt"/>
              <a:buAutoNum type="arabicPeriod"/>
            </a:pPr>
            <a:r>
              <a:rPr lang="en-US" sz="1600" b="1" i="0" dirty="0" err="1">
                <a:solidFill>
                  <a:srgbClr val="3C4043"/>
                </a:solidFill>
                <a:effectLst/>
                <a:latin typeface="Georgia" panose="02040502050405020303" pitchFamily="18" charset="0"/>
              </a:rPr>
              <a:t>no_of_weekend_nights</a:t>
            </a:r>
            <a:r>
              <a:rPr lang="en-US" sz="1600" b="0" i="0" dirty="0">
                <a:solidFill>
                  <a:srgbClr val="3C4043"/>
                </a:solidFill>
                <a:effectLst/>
                <a:latin typeface="Georgia" panose="02040502050405020303" pitchFamily="18" charset="0"/>
              </a:rPr>
              <a:t>: Number of weekend nights (Saturday or Sunday) the guest stayed or booked to stay at the hotel</a:t>
            </a:r>
          </a:p>
          <a:p>
            <a:pPr marL="342900" indent="-342900" algn="l" fontAlgn="base">
              <a:buFont typeface="+mj-lt"/>
              <a:buAutoNum type="arabicPeriod"/>
            </a:pPr>
            <a:r>
              <a:rPr lang="en-US" sz="1600" b="1" i="0" dirty="0" err="1">
                <a:solidFill>
                  <a:srgbClr val="3C4043"/>
                </a:solidFill>
                <a:effectLst/>
                <a:latin typeface="Georgia" panose="02040502050405020303" pitchFamily="18" charset="0"/>
              </a:rPr>
              <a:t>no_of_week_nights</a:t>
            </a:r>
            <a:r>
              <a:rPr lang="en-US" sz="1600" b="0" i="0" dirty="0">
                <a:solidFill>
                  <a:srgbClr val="3C4043"/>
                </a:solidFill>
                <a:effectLst/>
                <a:latin typeface="Georgia" panose="02040502050405020303" pitchFamily="18" charset="0"/>
              </a:rPr>
              <a:t>: Number of week nights (Monday to Friday) the guest stayed or booked to stay at the hotel</a:t>
            </a:r>
          </a:p>
          <a:p>
            <a:pPr marL="342900" indent="-342900" algn="l" fontAlgn="base">
              <a:buFont typeface="+mj-lt"/>
              <a:buAutoNum type="arabicPeriod"/>
            </a:pPr>
            <a:r>
              <a:rPr lang="en-US" sz="1600" b="1" i="0" dirty="0" err="1">
                <a:solidFill>
                  <a:srgbClr val="3C4043"/>
                </a:solidFill>
                <a:effectLst/>
                <a:latin typeface="Georgia" panose="02040502050405020303" pitchFamily="18" charset="0"/>
              </a:rPr>
              <a:t>type_of_meal_plan</a:t>
            </a:r>
            <a:r>
              <a:rPr lang="en-US" sz="1600" b="0" i="0" dirty="0">
                <a:solidFill>
                  <a:srgbClr val="3C4043"/>
                </a:solidFill>
                <a:effectLst/>
                <a:latin typeface="Georgia" panose="02040502050405020303" pitchFamily="18" charset="0"/>
              </a:rPr>
              <a:t>: Type of meal plan booked by the customer:</a:t>
            </a:r>
          </a:p>
          <a:p>
            <a:pPr marL="342900" indent="-342900" algn="l" fontAlgn="base">
              <a:buFont typeface="+mj-lt"/>
              <a:buAutoNum type="arabicPeriod"/>
            </a:pPr>
            <a:r>
              <a:rPr lang="en-US" sz="1600" b="1" i="0" dirty="0" err="1">
                <a:solidFill>
                  <a:srgbClr val="3C4043"/>
                </a:solidFill>
                <a:effectLst/>
                <a:latin typeface="Georgia" panose="02040502050405020303" pitchFamily="18" charset="0"/>
              </a:rPr>
              <a:t>required_car_parking_space</a:t>
            </a:r>
            <a:r>
              <a:rPr lang="en-US" sz="1600" b="0" i="0" dirty="0">
                <a:solidFill>
                  <a:srgbClr val="3C4043"/>
                </a:solidFill>
                <a:effectLst/>
                <a:latin typeface="Georgia" panose="02040502050405020303" pitchFamily="18" charset="0"/>
              </a:rPr>
              <a:t>: Does the customer require a car parking space? (0 - No, 1- Yes)</a:t>
            </a:r>
          </a:p>
          <a:p>
            <a:pPr marL="342900" indent="-342900" algn="l" fontAlgn="base">
              <a:buFont typeface="+mj-lt"/>
              <a:buAutoNum type="arabicPeriod"/>
            </a:pPr>
            <a:r>
              <a:rPr lang="en-US" sz="1600" b="1" i="0" dirty="0" err="1">
                <a:solidFill>
                  <a:srgbClr val="3C4043"/>
                </a:solidFill>
                <a:effectLst/>
                <a:latin typeface="Georgia" panose="02040502050405020303" pitchFamily="18" charset="0"/>
              </a:rPr>
              <a:t>room_type_reserved</a:t>
            </a:r>
            <a:r>
              <a:rPr lang="en-US" sz="1600" b="0" i="0" dirty="0">
                <a:solidFill>
                  <a:srgbClr val="3C4043"/>
                </a:solidFill>
                <a:effectLst/>
                <a:latin typeface="Georgia" panose="02040502050405020303" pitchFamily="18" charset="0"/>
              </a:rPr>
              <a:t>: Type of room reserved by the customer. The values are ciphered (encoded) by INN Hotels.</a:t>
            </a:r>
          </a:p>
          <a:p>
            <a:pPr marL="342900" indent="-342900" algn="l" fontAlgn="base">
              <a:buFont typeface="+mj-lt"/>
              <a:buAutoNum type="arabicPeriod"/>
            </a:pPr>
            <a:r>
              <a:rPr lang="en-US" sz="1600" b="1" i="0" dirty="0" err="1">
                <a:solidFill>
                  <a:srgbClr val="3C4043"/>
                </a:solidFill>
                <a:effectLst/>
                <a:latin typeface="Georgia" panose="02040502050405020303" pitchFamily="18" charset="0"/>
              </a:rPr>
              <a:t>lead_time</a:t>
            </a:r>
            <a:r>
              <a:rPr lang="en-US" sz="1600" b="0" i="0" dirty="0">
                <a:solidFill>
                  <a:srgbClr val="3C4043"/>
                </a:solidFill>
                <a:effectLst/>
                <a:latin typeface="Georgia" panose="02040502050405020303" pitchFamily="18" charset="0"/>
              </a:rPr>
              <a:t>: Number of days between the date of booking and the arrival date</a:t>
            </a:r>
          </a:p>
          <a:p>
            <a:pPr marL="342900" indent="-342900" algn="l" fontAlgn="base">
              <a:buFont typeface="+mj-lt"/>
              <a:buAutoNum type="arabicPeriod"/>
            </a:pPr>
            <a:r>
              <a:rPr lang="en-US" sz="1600" b="1" i="0" dirty="0" err="1">
                <a:solidFill>
                  <a:srgbClr val="3C4043"/>
                </a:solidFill>
                <a:effectLst/>
                <a:latin typeface="Georgia" panose="02040502050405020303" pitchFamily="18" charset="0"/>
              </a:rPr>
              <a:t>arrival_year</a:t>
            </a:r>
            <a:r>
              <a:rPr lang="en-US" sz="1600" b="0" i="0" dirty="0">
                <a:solidFill>
                  <a:srgbClr val="3C4043"/>
                </a:solidFill>
                <a:effectLst/>
                <a:latin typeface="Georgia" panose="02040502050405020303" pitchFamily="18" charset="0"/>
              </a:rPr>
              <a:t>: Year of arrival date</a:t>
            </a:r>
          </a:p>
        </p:txBody>
      </p:sp>
      <p:sp>
        <p:nvSpPr>
          <p:cNvPr id="4" name="TextBox 3">
            <a:extLst>
              <a:ext uri="{FF2B5EF4-FFF2-40B4-BE49-F238E27FC236}">
                <a16:creationId xmlns:a16="http://schemas.microsoft.com/office/drawing/2014/main" id="{87AA4E9F-17B9-6165-AC79-521F22218B6E}"/>
              </a:ext>
            </a:extLst>
          </p:cNvPr>
          <p:cNvSpPr txBox="1"/>
          <p:nvPr/>
        </p:nvSpPr>
        <p:spPr>
          <a:xfrm>
            <a:off x="5906453" y="1275933"/>
            <a:ext cx="6097904" cy="4770537"/>
          </a:xfrm>
          <a:prstGeom prst="rect">
            <a:avLst/>
          </a:prstGeom>
          <a:noFill/>
          <a:ln>
            <a:solidFill>
              <a:schemeClr val="accent2">
                <a:lumMod val="50000"/>
              </a:schemeClr>
            </a:solidFill>
          </a:ln>
        </p:spPr>
        <p:txBody>
          <a:bodyPr wrap="square">
            <a:spAutoFit/>
          </a:bodyPr>
          <a:lstStyle/>
          <a:p>
            <a:pPr marL="342900" indent="-342900" algn="l" fontAlgn="base">
              <a:buFont typeface="+mj-lt"/>
              <a:buAutoNum type="arabicPeriod"/>
            </a:pPr>
            <a:r>
              <a:rPr lang="en-US" sz="1600" b="1" i="0" dirty="0" err="1">
                <a:solidFill>
                  <a:srgbClr val="3C4043"/>
                </a:solidFill>
                <a:effectLst/>
                <a:latin typeface="Georgia" panose="02040502050405020303" pitchFamily="18" charset="0"/>
              </a:rPr>
              <a:t>arrival_month</a:t>
            </a:r>
            <a:r>
              <a:rPr lang="en-US" sz="1600" b="0" i="0" dirty="0">
                <a:solidFill>
                  <a:srgbClr val="3C4043"/>
                </a:solidFill>
                <a:effectLst/>
                <a:latin typeface="Georgia" panose="02040502050405020303" pitchFamily="18" charset="0"/>
              </a:rPr>
              <a:t>: Month of arrival date</a:t>
            </a:r>
          </a:p>
          <a:p>
            <a:pPr marL="342900" indent="-342900" algn="l" fontAlgn="base">
              <a:buFont typeface="+mj-lt"/>
              <a:buAutoNum type="arabicPeriod"/>
            </a:pPr>
            <a:r>
              <a:rPr lang="en-US" sz="1600" b="1" i="0" dirty="0" err="1">
                <a:solidFill>
                  <a:srgbClr val="3C4043"/>
                </a:solidFill>
                <a:effectLst/>
                <a:latin typeface="Georgia" panose="02040502050405020303" pitchFamily="18" charset="0"/>
              </a:rPr>
              <a:t>arrival_date</a:t>
            </a:r>
            <a:r>
              <a:rPr lang="en-US" sz="1600" b="0" i="0" dirty="0">
                <a:solidFill>
                  <a:srgbClr val="3C4043"/>
                </a:solidFill>
                <a:effectLst/>
                <a:latin typeface="Georgia" panose="02040502050405020303" pitchFamily="18" charset="0"/>
              </a:rPr>
              <a:t>: Date of the month</a:t>
            </a:r>
          </a:p>
          <a:p>
            <a:pPr marL="342900" indent="-342900" algn="l" fontAlgn="base">
              <a:buFont typeface="+mj-lt"/>
              <a:buAutoNum type="arabicPeriod"/>
            </a:pPr>
            <a:r>
              <a:rPr lang="en-US" sz="1600" b="1" i="0" dirty="0" err="1">
                <a:solidFill>
                  <a:srgbClr val="3C4043"/>
                </a:solidFill>
                <a:effectLst/>
                <a:latin typeface="Georgia" panose="02040502050405020303" pitchFamily="18" charset="0"/>
              </a:rPr>
              <a:t>market_segment_type</a:t>
            </a:r>
            <a:r>
              <a:rPr lang="en-US" sz="1600" b="0" i="0" dirty="0">
                <a:solidFill>
                  <a:srgbClr val="3C4043"/>
                </a:solidFill>
                <a:effectLst/>
                <a:latin typeface="Georgia" panose="02040502050405020303" pitchFamily="18" charset="0"/>
              </a:rPr>
              <a:t>: Market segment designation.</a:t>
            </a:r>
          </a:p>
          <a:p>
            <a:pPr marL="342900" indent="-342900" algn="l" fontAlgn="base">
              <a:buFont typeface="+mj-lt"/>
              <a:buAutoNum type="arabicPeriod"/>
            </a:pPr>
            <a:r>
              <a:rPr lang="en-US" sz="1600" b="1" i="0" dirty="0" err="1">
                <a:solidFill>
                  <a:srgbClr val="3C4043"/>
                </a:solidFill>
                <a:effectLst/>
                <a:latin typeface="Georgia" panose="02040502050405020303" pitchFamily="18" charset="0"/>
              </a:rPr>
              <a:t>repeated_guest</a:t>
            </a:r>
            <a:r>
              <a:rPr lang="en-US" sz="1600" b="0" i="0" dirty="0">
                <a:solidFill>
                  <a:srgbClr val="3C4043"/>
                </a:solidFill>
                <a:effectLst/>
                <a:latin typeface="Georgia" panose="02040502050405020303" pitchFamily="18" charset="0"/>
              </a:rPr>
              <a:t>: Is the customer a repeated guest? (0 - No, 1- Yes)</a:t>
            </a:r>
          </a:p>
          <a:p>
            <a:pPr marL="342900" indent="-342900" algn="l" fontAlgn="base">
              <a:buFont typeface="+mj-lt"/>
              <a:buAutoNum type="arabicPeriod"/>
            </a:pPr>
            <a:r>
              <a:rPr lang="en-US" sz="1600" b="1" i="0" dirty="0" err="1">
                <a:solidFill>
                  <a:srgbClr val="3C4043"/>
                </a:solidFill>
                <a:effectLst/>
                <a:latin typeface="Georgia" panose="02040502050405020303" pitchFamily="18" charset="0"/>
              </a:rPr>
              <a:t>no_of_previous_cancellations</a:t>
            </a:r>
            <a:r>
              <a:rPr lang="en-US" sz="1600" b="0" i="0" dirty="0">
                <a:solidFill>
                  <a:srgbClr val="3C4043"/>
                </a:solidFill>
                <a:effectLst/>
                <a:latin typeface="Georgia" panose="02040502050405020303" pitchFamily="18" charset="0"/>
              </a:rPr>
              <a:t>: Number of previous bookings that were canceled by the customer prior to the current booking</a:t>
            </a:r>
          </a:p>
          <a:p>
            <a:pPr marL="342900" indent="-342900" algn="l" fontAlgn="base">
              <a:buFont typeface="+mj-lt"/>
              <a:buAutoNum type="arabicPeriod"/>
            </a:pPr>
            <a:r>
              <a:rPr lang="en-US" sz="1600" b="1" i="0" dirty="0" err="1">
                <a:solidFill>
                  <a:srgbClr val="3C4043"/>
                </a:solidFill>
                <a:effectLst/>
                <a:latin typeface="Georgia" panose="02040502050405020303" pitchFamily="18" charset="0"/>
              </a:rPr>
              <a:t>no_of_previous_bookings_not_canceled</a:t>
            </a:r>
            <a:r>
              <a:rPr lang="en-US" sz="1600" b="0" i="0" dirty="0">
                <a:solidFill>
                  <a:srgbClr val="3C4043"/>
                </a:solidFill>
                <a:effectLst/>
                <a:latin typeface="Georgia" panose="02040502050405020303" pitchFamily="18" charset="0"/>
              </a:rPr>
              <a:t>: Number of previous bookings not canceled by the customer prior to the current booking</a:t>
            </a:r>
          </a:p>
          <a:p>
            <a:pPr marL="342900" indent="-342900" algn="l" fontAlgn="base">
              <a:buFont typeface="+mj-lt"/>
              <a:buAutoNum type="arabicPeriod"/>
            </a:pPr>
            <a:r>
              <a:rPr lang="en-US" sz="1600" b="1" i="0" dirty="0" err="1">
                <a:solidFill>
                  <a:srgbClr val="3C4043"/>
                </a:solidFill>
                <a:effectLst/>
                <a:latin typeface="Georgia" panose="02040502050405020303" pitchFamily="18" charset="0"/>
              </a:rPr>
              <a:t>avg_price_per_room</a:t>
            </a:r>
            <a:r>
              <a:rPr lang="en-US" sz="1600" b="0" i="0" dirty="0">
                <a:solidFill>
                  <a:srgbClr val="3C4043"/>
                </a:solidFill>
                <a:effectLst/>
                <a:latin typeface="Georgia" panose="02040502050405020303" pitchFamily="18" charset="0"/>
              </a:rPr>
              <a:t>: Average price per day of the reservation; prices of the rooms are dynamic. (in euros)</a:t>
            </a:r>
          </a:p>
          <a:p>
            <a:pPr marL="342900" indent="-342900" algn="l" fontAlgn="base">
              <a:buFont typeface="+mj-lt"/>
              <a:buAutoNum type="arabicPeriod"/>
            </a:pPr>
            <a:r>
              <a:rPr lang="en-US" sz="1600" b="1" i="0" dirty="0" err="1">
                <a:solidFill>
                  <a:srgbClr val="3C4043"/>
                </a:solidFill>
                <a:effectLst/>
                <a:latin typeface="Georgia" panose="02040502050405020303" pitchFamily="18" charset="0"/>
              </a:rPr>
              <a:t>no_of_special_requests</a:t>
            </a:r>
            <a:r>
              <a:rPr lang="en-US" sz="1600" b="0" i="0" dirty="0">
                <a:solidFill>
                  <a:srgbClr val="3C4043"/>
                </a:solidFill>
                <a:effectLst/>
                <a:latin typeface="Georgia" panose="02040502050405020303" pitchFamily="18" charset="0"/>
              </a:rPr>
              <a:t>: Total number of special requests made by the customer (e.g. high floor, view from the room, </a:t>
            </a:r>
            <a:r>
              <a:rPr lang="en-US" sz="1600" b="0" i="0" dirty="0" err="1">
                <a:solidFill>
                  <a:srgbClr val="3C4043"/>
                </a:solidFill>
                <a:effectLst/>
                <a:latin typeface="Georgia" panose="02040502050405020303" pitchFamily="18" charset="0"/>
              </a:rPr>
              <a:t>etc</a:t>
            </a:r>
            <a:r>
              <a:rPr lang="en-US" sz="1600" b="0" i="0" dirty="0">
                <a:solidFill>
                  <a:srgbClr val="3C4043"/>
                </a:solidFill>
                <a:effectLst/>
                <a:latin typeface="Georgia" panose="02040502050405020303" pitchFamily="18" charset="0"/>
              </a:rPr>
              <a:t>)</a:t>
            </a:r>
          </a:p>
          <a:p>
            <a:pPr marL="342900" indent="-342900" algn="l" fontAlgn="base">
              <a:buFont typeface="+mj-lt"/>
              <a:buAutoNum type="arabicPeriod"/>
            </a:pPr>
            <a:r>
              <a:rPr lang="en-US" sz="1600" b="1" i="0" dirty="0" err="1">
                <a:solidFill>
                  <a:srgbClr val="3C4043"/>
                </a:solidFill>
                <a:effectLst/>
                <a:latin typeface="Georgia" panose="02040502050405020303" pitchFamily="18" charset="0"/>
              </a:rPr>
              <a:t>booking_status</a:t>
            </a:r>
            <a:r>
              <a:rPr lang="en-US" sz="1600" b="0" i="0" dirty="0">
                <a:solidFill>
                  <a:srgbClr val="3C4043"/>
                </a:solidFill>
                <a:effectLst/>
                <a:latin typeface="Georgia" panose="02040502050405020303" pitchFamily="18" charset="0"/>
              </a:rPr>
              <a:t>: Flag indicating if the booking was canceled or not.</a:t>
            </a:r>
          </a:p>
          <a:p>
            <a:pPr marL="342900" indent="-342900" algn="l" fontAlgn="base">
              <a:buFont typeface="+mj-lt"/>
              <a:buAutoNum type="arabicPeriod"/>
            </a:pPr>
            <a:endParaRPr lang="en-US" sz="1600" dirty="0">
              <a:solidFill>
                <a:srgbClr val="3C4043"/>
              </a:solidFill>
              <a:latin typeface="Georgia" panose="02040502050405020303" pitchFamily="18" charset="0"/>
            </a:endParaRPr>
          </a:p>
        </p:txBody>
      </p:sp>
      <p:sp>
        <p:nvSpPr>
          <p:cNvPr id="5" name="TextBox 4">
            <a:extLst>
              <a:ext uri="{FF2B5EF4-FFF2-40B4-BE49-F238E27FC236}">
                <a16:creationId xmlns:a16="http://schemas.microsoft.com/office/drawing/2014/main" id="{19B94617-E0AF-7D2C-7F6C-1A5D484989B8}"/>
              </a:ext>
            </a:extLst>
          </p:cNvPr>
          <p:cNvSpPr txBox="1"/>
          <p:nvPr/>
        </p:nvSpPr>
        <p:spPr>
          <a:xfrm>
            <a:off x="3268980" y="216731"/>
            <a:ext cx="5509180" cy="478594"/>
          </a:xfrm>
          <a:prstGeom prst="rect">
            <a:avLst/>
          </a:prstGeom>
          <a:solidFill>
            <a:schemeClr val="accent2">
              <a:lumMod val="50000"/>
            </a:schemeClr>
          </a:solidFill>
        </p:spPr>
        <p:txBody>
          <a:bodyPr vert="horz" lIns="91440" tIns="45720" rIns="91440" bIns="45720" rtlCol="0" anchor="t">
            <a:normAutofit/>
          </a:bodyPr>
          <a:lstStyle/>
          <a:p>
            <a:pPr algn="ctr">
              <a:lnSpc>
                <a:spcPct val="90000"/>
              </a:lnSpc>
              <a:spcBef>
                <a:spcPct val="0"/>
              </a:spcBef>
              <a:spcAft>
                <a:spcPts val="600"/>
              </a:spcAft>
            </a:pPr>
            <a:r>
              <a:rPr lang="en-US" sz="2400" b="1" dirty="0">
                <a:solidFill>
                  <a:schemeClr val="bg1"/>
                </a:solidFill>
                <a:latin typeface="Georgia" panose="02040502050405020303" pitchFamily="18" charset="0"/>
                <a:ea typeface="+mj-ea"/>
                <a:cs typeface="+mj-cs"/>
              </a:rPr>
              <a:t>Data Dictionary</a:t>
            </a:r>
          </a:p>
        </p:txBody>
      </p:sp>
      <p:pic>
        <p:nvPicPr>
          <p:cNvPr id="6" name="Picture 5" descr="Graphical user interface&#10;&#10;Description automatically generated">
            <a:extLst>
              <a:ext uri="{FF2B5EF4-FFF2-40B4-BE49-F238E27FC236}">
                <a16:creationId xmlns:a16="http://schemas.microsoft.com/office/drawing/2014/main" id="{9E128A7B-2ED2-0C25-DCE4-66B5611B183C}"/>
              </a:ext>
            </a:extLst>
          </p:cNvPr>
          <p:cNvPicPr>
            <a:picLocks noChangeAspect="1"/>
          </p:cNvPicPr>
          <p:nvPr/>
        </p:nvPicPr>
        <p:blipFill rotWithShape="1">
          <a:blip r:embed="rId2">
            <a:extLst>
              <a:ext uri="{28A0092B-C50C-407E-A947-70E740481C1C}">
                <a14:useLocalDpi xmlns:a14="http://schemas.microsoft.com/office/drawing/2010/main" val="0"/>
              </a:ext>
            </a:extLst>
          </a:blip>
          <a:srcRect l="15800" t="38800" r="15401" b="39600"/>
          <a:stretch/>
        </p:blipFill>
        <p:spPr>
          <a:xfrm>
            <a:off x="371475" y="171450"/>
            <a:ext cx="1668640" cy="523875"/>
          </a:xfrm>
          <a:prstGeom prst="rect">
            <a:avLst/>
          </a:prstGeom>
        </p:spPr>
      </p:pic>
    </p:spTree>
    <p:extLst>
      <p:ext uri="{BB962C8B-B14F-4D97-AF65-F5344CB8AC3E}">
        <p14:creationId xmlns:p14="http://schemas.microsoft.com/office/powerpoint/2010/main" val="4218977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ree Png Happy Black Person Png Images Transparent - Black Man Thumbs Up Png  - 480x680 PNG Download - PNGkit">
            <a:extLst>
              <a:ext uri="{FF2B5EF4-FFF2-40B4-BE49-F238E27FC236}">
                <a16:creationId xmlns:a16="http://schemas.microsoft.com/office/drawing/2014/main" id="{627594D1-B56D-4E1D-A8E3-47F8DDE4AC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45" r="1" b="9092"/>
          <a:stretch/>
        </p:blipFill>
        <p:spPr bwMode="auto">
          <a:xfrm>
            <a:off x="0" y="889253"/>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EC9C860-FD09-4680-A977-6C2CE9EF616B}"/>
              </a:ext>
            </a:extLst>
          </p:cNvPr>
          <p:cNvSpPr txBox="1"/>
          <p:nvPr/>
        </p:nvSpPr>
        <p:spPr>
          <a:xfrm>
            <a:off x="5347344" y="1398354"/>
            <a:ext cx="6565256" cy="3719746"/>
          </a:xfrm>
          <a:prstGeom prst="rect">
            <a:avLst/>
          </a:prstGeom>
          <a:solidFill>
            <a:schemeClr val="accent2">
              <a:lumMod val="50000"/>
            </a:schemeClr>
          </a:solidFill>
        </p:spPr>
        <p:txBody>
          <a:bodyPr vert="horz" lIns="91440" tIns="45720" rIns="91440" bIns="45720" rtlCol="0" anchor="b">
            <a:normAutofit/>
          </a:bodyPr>
          <a:lstStyle/>
          <a:p>
            <a:pPr lvl="0" algn="ctr">
              <a:lnSpc>
                <a:spcPct val="90000"/>
              </a:lnSpc>
              <a:spcBef>
                <a:spcPct val="0"/>
              </a:spcBef>
              <a:spcAft>
                <a:spcPts val="800"/>
              </a:spcAft>
            </a:pPr>
            <a:r>
              <a:rPr lang="en-US" sz="4600" b="1" dirty="0">
                <a:solidFill>
                  <a:srgbClr val="FFFFFF"/>
                </a:solidFill>
                <a:latin typeface="Georgia" panose="02040502050405020303" pitchFamily="18" charset="0"/>
                <a:ea typeface="+mj-ea"/>
                <a:cs typeface="+mj-cs"/>
              </a:rPr>
              <a:t>Create a dashboard and share on LinkedIn/Twitter </a:t>
            </a:r>
          </a:p>
          <a:p>
            <a:pPr lvl="0" algn="ctr">
              <a:lnSpc>
                <a:spcPct val="90000"/>
              </a:lnSpc>
              <a:spcBef>
                <a:spcPct val="0"/>
              </a:spcBef>
              <a:spcAft>
                <a:spcPts val="800"/>
              </a:spcAft>
            </a:pPr>
            <a:endParaRPr lang="en-US" sz="4600" b="1" dirty="0">
              <a:solidFill>
                <a:srgbClr val="FFFFFF"/>
              </a:solidFill>
              <a:latin typeface="Georgia" panose="02040502050405020303" pitchFamily="18" charset="0"/>
              <a:ea typeface="+mj-ea"/>
              <a:cs typeface="+mj-cs"/>
            </a:endParaRPr>
          </a:p>
          <a:p>
            <a:pPr lvl="0" algn="ctr">
              <a:lnSpc>
                <a:spcPct val="90000"/>
              </a:lnSpc>
              <a:spcBef>
                <a:spcPct val="0"/>
              </a:spcBef>
              <a:spcAft>
                <a:spcPts val="800"/>
              </a:spcAft>
            </a:pPr>
            <a:r>
              <a:rPr lang="en-US" sz="4600" b="1" dirty="0">
                <a:solidFill>
                  <a:srgbClr val="FFFFFF"/>
                </a:solidFill>
                <a:latin typeface="Georgia" panose="02040502050405020303" pitchFamily="18" charset="0"/>
                <a:ea typeface="+mj-ea"/>
                <a:cs typeface="+mj-cs"/>
              </a:rPr>
              <a:t>(Tag @10Alytics)</a:t>
            </a:r>
          </a:p>
        </p:txBody>
      </p:sp>
      <p:pic>
        <p:nvPicPr>
          <p:cNvPr id="5" name="Picture 4" descr="Graphical user interface&#10;&#10;Description automatically generated">
            <a:extLst>
              <a:ext uri="{FF2B5EF4-FFF2-40B4-BE49-F238E27FC236}">
                <a16:creationId xmlns:a16="http://schemas.microsoft.com/office/drawing/2014/main" id="{C84468AD-9707-4889-B07A-27DAEE493FEB}"/>
              </a:ext>
            </a:extLst>
          </p:cNvPr>
          <p:cNvPicPr>
            <a:picLocks noChangeAspect="1"/>
          </p:cNvPicPr>
          <p:nvPr/>
        </p:nvPicPr>
        <p:blipFill rotWithShape="1">
          <a:blip r:embed="rId3">
            <a:extLst>
              <a:ext uri="{28A0092B-C50C-407E-A947-70E740481C1C}">
                <a14:useLocalDpi xmlns:a14="http://schemas.microsoft.com/office/drawing/2010/main" val="0"/>
              </a:ext>
            </a:extLst>
          </a:blip>
          <a:srcRect l="14266" t="37733" r="14001" b="37200"/>
          <a:stretch/>
        </p:blipFill>
        <p:spPr>
          <a:xfrm>
            <a:off x="7454901" y="393796"/>
            <a:ext cx="2146300" cy="750008"/>
          </a:xfrm>
          <a:prstGeom prst="rect">
            <a:avLst/>
          </a:prstGeom>
        </p:spPr>
      </p:pic>
    </p:spTree>
    <p:extLst>
      <p:ext uri="{BB962C8B-B14F-4D97-AF65-F5344CB8AC3E}">
        <p14:creationId xmlns:p14="http://schemas.microsoft.com/office/powerpoint/2010/main" val="3708267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662</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Georgia</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Efemena Ikpro</dc:creator>
  <cp:lastModifiedBy>Ifeoma Ndibe</cp:lastModifiedBy>
  <cp:revision>1</cp:revision>
  <dcterms:created xsi:type="dcterms:W3CDTF">2022-01-20T20:49:52Z</dcterms:created>
  <dcterms:modified xsi:type="dcterms:W3CDTF">2023-05-16T22:55:32Z</dcterms:modified>
</cp:coreProperties>
</file>