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irBnBFullProject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828114E-BE44-4CAF-841A-0E443D8DD1E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AirBnB Full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2C3D7CF-7118-4365-AA48-D59C33384FA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7/1/2024 11:17:41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30BA2B2-8600-415C-BEA0-02CEB9C16E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0278"/>
            <a:ext cx="12192000" cy="527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2024-07-01T11:17:42Z</dcterms:created>
  <dcterms:modified xsi:type="dcterms:W3CDTF">2024-07-01T11:17:42Z</dcterms:modified>
</cp:coreProperties>
</file>