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7" r:id="rId10"/>
    <p:sldId id="264" r:id="rId11"/>
    <p:sldId id="266" r:id="rId12"/>
    <p:sldId id="265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2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7E41-4009-5DD7-5B99-8965AA435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BREAULT SWD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42C4-4E8D-5EC7-E252-8890C21D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Sept 16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r>
              <a:rPr lang="en-US" dirty="0"/>
              <a:t>Attendance: John chu, tom Brixey, </a:t>
            </a:r>
            <a:r>
              <a:rPr lang="en-US" dirty="0" err="1"/>
              <a:t>jon</a:t>
            </a:r>
            <a:r>
              <a:rPr lang="en-US" dirty="0"/>
              <a:t> Herlocker, and pam </a:t>
            </a:r>
            <a:r>
              <a:rPr lang="en-US" dirty="0" err="1"/>
              <a:t>james</a:t>
            </a:r>
            <a:endParaRPr lang="en-US" dirty="0"/>
          </a:p>
          <a:p>
            <a:r>
              <a:rPr lang="en-US" dirty="0"/>
              <a:t>Goal: Explain how to in’s and out’s of </a:t>
            </a:r>
            <a:r>
              <a:rPr lang="en-US" dirty="0" err="1"/>
              <a:t>github</a:t>
            </a:r>
            <a:r>
              <a:rPr lang="en-US" dirty="0"/>
              <a:t> in </a:t>
            </a:r>
            <a:r>
              <a:rPr lang="en-US" dirty="0" err="1"/>
              <a:t>breaultswd</a:t>
            </a:r>
            <a:r>
              <a:rPr lang="en-US" dirty="0"/>
              <a:t> org.</a:t>
            </a:r>
          </a:p>
        </p:txBody>
      </p:sp>
    </p:spTree>
    <p:extLst>
      <p:ext uri="{BB962C8B-B14F-4D97-AF65-F5344CB8AC3E}">
        <p14:creationId xmlns:p14="http://schemas.microsoft.com/office/powerpoint/2010/main" val="40083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8AC8-75DF-B1EF-EF4E-3B0B9AF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60C1A-7386-18D9-9A51-B40E593F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97" y="1948875"/>
            <a:ext cx="6782497" cy="2761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908E8-E7C2-0A08-F649-4D1054BB9D7F}"/>
              </a:ext>
            </a:extLst>
          </p:cNvPr>
          <p:cNvSpPr txBox="1"/>
          <p:nvPr/>
        </p:nvSpPr>
        <p:spPr>
          <a:xfrm>
            <a:off x="730370" y="2097088"/>
            <a:ext cx="4268797" cy="316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-b &lt;name of the local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checkout -b &lt;name of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the files to your current local Branch: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add 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commit -m “&lt;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DEV_</a:t>
            </a:r>
            <a:r>
              <a:rPr lang="en-US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&gt;”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remote add &lt;name&gt; &lt;URL fork link&gt;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push &lt;remote&gt; &lt;branch&gt;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1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DBF-7B87-A11F-42DD-AC8E4F66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 git </a:t>
            </a:r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A7F4C-C83B-8476-2BE9-598AA537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41" t="3764" r="3469" b="5719"/>
          <a:stretch/>
        </p:blipFill>
        <p:spPr>
          <a:xfrm>
            <a:off x="164432" y="1641987"/>
            <a:ext cx="3903406" cy="263504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5B8239-103E-84C4-4A67-9F841866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5107"/>
            <a:ext cx="6596882" cy="268406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525984E-43DE-6331-17FB-EA6706FA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21" y="112797"/>
            <a:ext cx="5525271" cy="6106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D293C-EB03-1DA9-1A92-8D7203AB9B94}"/>
              </a:ext>
            </a:extLst>
          </p:cNvPr>
          <p:cNvSpPr txBox="1"/>
          <p:nvPr/>
        </p:nvSpPr>
        <p:spPr>
          <a:xfrm>
            <a:off x="2261419" y="6489290"/>
            <a:ext cx="50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last /APXSRC folder cannot exist in clone</a:t>
            </a:r>
          </a:p>
        </p:txBody>
      </p:sp>
    </p:spTree>
    <p:extLst>
      <p:ext uri="{BB962C8B-B14F-4D97-AF65-F5344CB8AC3E}">
        <p14:creationId xmlns:p14="http://schemas.microsoft.com/office/powerpoint/2010/main" val="81948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40D-3E81-4D0C-4F9B-6C6D6AF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git </a:t>
            </a:r>
            <a:r>
              <a:rPr lang="en-US" dirty="0" err="1"/>
              <a:t>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F73B-755D-79A8-C8DB-12E7F2DB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57E4-A4EB-FDFA-B561-32F6AB6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download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F19F-90C4-20CF-64FE-8DF23108E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2C1-08B2-2782-3CE6-1A82BD0F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6A10DB-3629-0760-BDF1-81C131AC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r="1609"/>
          <a:stretch/>
        </p:blipFill>
        <p:spPr bwMode="auto">
          <a:xfrm>
            <a:off x="5525976" y="326232"/>
            <a:ext cx="5521436" cy="591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48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3C1-B991-97CB-A66A-3AE78583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1007C-E76D-6777-BE9E-06616EAB4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17" y="2097088"/>
            <a:ext cx="11277630" cy="66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A8B83-75B3-8885-9ADE-2606EFCF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6" y="4237811"/>
            <a:ext cx="11277630" cy="718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07A09-2245-E7B0-8B3C-DDC9265CB9E6}"/>
              </a:ext>
            </a:extLst>
          </p:cNvPr>
          <p:cNvSpPr txBox="1"/>
          <p:nvPr/>
        </p:nvSpPr>
        <p:spPr>
          <a:xfrm>
            <a:off x="295516" y="2759242"/>
            <a:ext cx="1127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Briefly before we navigated through GITHUB. This serves as a refresher. </a:t>
            </a:r>
          </a:p>
        </p:txBody>
      </p:sp>
    </p:spTree>
    <p:extLst>
      <p:ext uri="{BB962C8B-B14F-4D97-AF65-F5344CB8AC3E}">
        <p14:creationId xmlns:p14="http://schemas.microsoft.com/office/powerpoint/2010/main" val="23095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945F-3198-5C74-D6ED-F5EEB7A3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E9286-4AF0-1D39-2B9C-EF76A294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31723"/>
            <a:ext cx="3831640" cy="3945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64281-CEB5-3326-4B8D-CB597015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52" y="2231723"/>
            <a:ext cx="4084343" cy="39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F766-2509-E54E-274A-981E50E2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A86D-35B9-3C64-6AA8-2F0836C7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 DEV_ repo’s shall have Issues associated. </a:t>
            </a:r>
          </a:p>
          <a:p>
            <a:r>
              <a:rPr lang="en-US" dirty="0"/>
              <a:t>No development shall be done directly on the </a:t>
            </a:r>
            <a:r>
              <a:rPr lang="en-US" dirty="0" err="1"/>
              <a:t>BreaultSWD</a:t>
            </a:r>
            <a:r>
              <a:rPr lang="en-US" dirty="0"/>
              <a:t> repo’s</a:t>
            </a:r>
          </a:p>
          <a:p>
            <a:r>
              <a:rPr lang="en-US" dirty="0"/>
              <a:t>All development shall be on forks</a:t>
            </a:r>
          </a:p>
          <a:p>
            <a:r>
              <a:rPr lang="en-US" dirty="0"/>
              <a:t>All test cases shall be in associated </a:t>
            </a:r>
            <a:r>
              <a:rPr lang="en-US" dirty="0" err="1"/>
              <a:t>Test_Repo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DEF-35E5-7F7B-D581-5A2A96C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fork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B761B1-FE14-82FA-1C4D-C5C9AAB85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r="7436" b="3311"/>
          <a:stretch/>
        </p:blipFill>
        <p:spPr bwMode="auto">
          <a:xfrm>
            <a:off x="1631516" y="1701416"/>
            <a:ext cx="7407314" cy="5027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DB6C5C-3533-FD89-C508-2AB84CAD1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/>
          <a:stretch/>
        </p:blipFill>
        <p:spPr bwMode="auto">
          <a:xfrm>
            <a:off x="6347894" y="861946"/>
            <a:ext cx="4212590" cy="839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09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C41-C61A-7763-BB10-006C092D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1822-48EA-73DB-BCCA-0C20DB06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 be from the back-log &gt; moved to Current Development</a:t>
            </a:r>
          </a:p>
          <a:p>
            <a:r>
              <a:rPr lang="en-US" dirty="0"/>
              <a:t>Shall be associated to a DEV_ project</a:t>
            </a:r>
          </a:p>
          <a:p>
            <a:r>
              <a:rPr lang="en-US" dirty="0"/>
              <a:t>Shall be created on a DEV_ branch</a:t>
            </a:r>
          </a:p>
          <a:p>
            <a:r>
              <a:rPr lang="en-US" dirty="0"/>
              <a:t>Developer shall not close out issue without review</a:t>
            </a:r>
          </a:p>
          <a:p>
            <a:r>
              <a:rPr lang="en-US" dirty="0"/>
              <a:t>The reviewer shall close out the issue</a:t>
            </a:r>
          </a:p>
          <a:p>
            <a:r>
              <a:rPr lang="en-US" dirty="0"/>
              <a:t>Development shall be linked with a pull-request</a:t>
            </a:r>
          </a:p>
        </p:txBody>
      </p:sp>
    </p:spTree>
    <p:extLst>
      <p:ext uri="{BB962C8B-B14F-4D97-AF65-F5344CB8AC3E}">
        <p14:creationId xmlns:p14="http://schemas.microsoft.com/office/powerpoint/2010/main" val="88216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7FEA-3CDA-872C-1F54-E792FE64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209A42-D360-EF95-B3DC-FE9A1B9D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-274" r="128" b="274"/>
          <a:stretch/>
        </p:blipFill>
        <p:spPr bwMode="auto">
          <a:xfrm>
            <a:off x="1259987" y="1658144"/>
            <a:ext cx="9518870" cy="458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46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B509-D646-0A5F-3992-1A3FD82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codebase bash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74138-30F1-A759-3365-79AD5088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81" y="1770119"/>
            <a:ext cx="5804819" cy="10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D4D47-0EBC-43AF-F57B-DF8E4AB0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19" y="1798902"/>
            <a:ext cx="5695545" cy="994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BC7B9-85BD-F25B-9731-5D4237EF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72" y="2924519"/>
            <a:ext cx="6118157" cy="96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5EBFB-C680-620C-9A77-249A86853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8" y="2904589"/>
            <a:ext cx="5804819" cy="1000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D9EA-36AC-7B82-2802-FACBBE7602B6}"/>
              </a:ext>
            </a:extLst>
          </p:cNvPr>
          <p:cNvSpPr txBox="1"/>
          <p:nvPr/>
        </p:nvSpPr>
        <p:spPr>
          <a:xfrm>
            <a:off x="1572126" y="4780547"/>
            <a:ext cx="6696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Bash </a:t>
            </a:r>
            <a:r>
              <a:rPr lang="en-US" dirty="0" err="1"/>
              <a:t>repo_clone</a:t>
            </a:r>
            <a:r>
              <a:rPr lang="en-US" dirty="0"/>
              <a:t> first</a:t>
            </a:r>
          </a:p>
          <a:p>
            <a:r>
              <a:rPr lang="en-US" dirty="0"/>
              <a:t>Bash </a:t>
            </a:r>
            <a:r>
              <a:rPr lang="en-US" dirty="0" err="1"/>
              <a:t>bulk_branch</a:t>
            </a:r>
            <a:r>
              <a:rPr lang="en-US" dirty="0"/>
              <a:t> &lt;DEV_ branch&gt;</a:t>
            </a:r>
          </a:p>
          <a:p>
            <a:endParaRPr lang="en-US" dirty="0"/>
          </a:p>
          <a:p>
            <a:r>
              <a:rPr lang="en-US" dirty="0"/>
              <a:t>NOTE: this pulls from </a:t>
            </a:r>
            <a:r>
              <a:rPr lang="en-US" dirty="0" err="1"/>
              <a:t>BreaultSWD</a:t>
            </a:r>
            <a:r>
              <a:rPr lang="en-US" dirty="0"/>
              <a:t> and does not create a link to upload</a:t>
            </a:r>
          </a:p>
        </p:txBody>
      </p:sp>
    </p:spTree>
    <p:extLst>
      <p:ext uri="{BB962C8B-B14F-4D97-AF65-F5344CB8AC3E}">
        <p14:creationId xmlns:p14="http://schemas.microsoft.com/office/powerpoint/2010/main" val="380848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7A48-AB86-2BE9-3939-F9615626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to call for new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46F6-2C1C-38E4-F921-833EDCE9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files within and keep the  main folders</a:t>
            </a:r>
          </a:p>
          <a:p>
            <a:r>
              <a:rPr lang="en-US" dirty="0"/>
              <a:t>From VS7ZARBC call a git bash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C0D-A2F9-9DE7-8436-033C31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2"/>
          <a:stretch/>
        </p:blipFill>
        <p:spPr>
          <a:xfrm>
            <a:off x="7555832" y="2097088"/>
            <a:ext cx="4636168" cy="199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5101-9341-7C7A-31D7-C3B092D3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573"/>
          <a:stretch/>
        </p:blipFill>
        <p:spPr>
          <a:xfrm>
            <a:off x="845833" y="3429000"/>
            <a:ext cx="6264183" cy="32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1555</TotalTime>
  <Words>289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Tw Cen MT</vt:lpstr>
      <vt:lpstr>Circuit</vt:lpstr>
      <vt:lpstr>BREAULT SWD TRAINING</vt:lpstr>
      <vt:lpstr>Github navigation</vt:lpstr>
      <vt:lpstr>Projects</vt:lpstr>
      <vt:lpstr>Repository</vt:lpstr>
      <vt:lpstr>Creating a new fork</vt:lpstr>
      <vt:lpstr>Issues</vt:lpstr>
      <vt:lpstr>Issues</vt:lpstr>
      <vt:lpstr>Obtaining the codebase bash files</vt:lpstr>
      <vt:lpstr>Bash scripts to call for new development</vt:lpstr>
      <vt:lpstr>Commits in bash</vt:lpstr>
      <vt:lpstr>Cloning in git gui</vt:lpstr>
      <vt:lpstr>Commits in git gui</vt:lpstr>
      <vt:lpstr>Zip download from github</vt:lpstr>
      <vt:lpstr>Commits in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Diguardi</dc:creator>
  <cp:lastModifiedBy>Nikki Diguardi</cp:lastModifiedBy>
  <cp:revision>6</cp:revision>
  <dcterms:created xsi:type="dcterms:W3CDTF">2024-09-09T22:25:56Z</dcterms:created>
  <dcterms:modified xsi:type="dcterms:W3CDTF">2024-09-11T15:39:29Z</dcterms:modified>
</cp:coreProperties>
</file>