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8" r:id="rId9"/>
    <p:sldId id="267" r:id="rId10"/>
    <p:sldId id="264" r:id="rId11"/>
    <p:sldId id="266" r:id="rId12"/>
    <p:sldId id="265" r:id="rId13"/>
    <p:sldId id="26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0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3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33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162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39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07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28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36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0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5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5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6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6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1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1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8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82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7E41-4009-5DD7-5B99-8965AA4353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BREAULT SWD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342C4-4E8D-5EC7-E252-8890C21DD9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Date: Sept 16</a:t>
            </a:r>
            <a:r>
              <a:rPr lang="en-US" baseline="30000" dirty="0"/>
              <a:t>th</a:t>
            </a:r>
            <a:r>
              <a:rPr lang="en-US" dirty="0"/>
              <a:t>, 2024</a:t>
            </a:r>
          </a:p>
          <a:p>
            <a:r>
              <a:rPr lang="en-US" dirty="0"/>
              <a:t>Attendance: John chu, tom Brixey, </a:t>
            </a:r>
            <a:r>
              <a:rPr lang="en-US" dirty="0" err="1"/>
              <a:t>jon</a:t>
            </a:r>
            <a:r>
              <a:rPr lang="en-US" dirty="0"/>
              <a:t> Herlocker, and pam </a:t>
            </a:r>
            <a:r>
              <a:rPr lang="en-US" dirty="0" err="1"/>
              <a:t>james</a:t>
            </a:r>
            <a:endParaRPr lang="en-US" dirty="0"/>
          </a:p>
          <a:p>
            <a:r>
              <a:rPr lang="en-US" dirty="0"/>
              <a:t>Goal: Explain how to in’s and out’s of </a:t>
            </a:r>
            <a:r>
              <a:rPr lang="en-US" dirty="0" err="1"/>
              <a:t>github</a:t>
            </a:r>
            <a:r>
              <a:rPr lang="en-US" dirty="0"/>
              <a:t> in </a:t>
            </a:r>
            <a:r>
              <a:rPr lang="en-US" dirty="0" err="1"/>
              <a:t>breaultswd</a:t>
            </a:r>
            <a:r>
              <a:rPr lang="en-US" dirty="0"/>
              <a:t> org.</a:t>
            </a:r>
          </a:p>
        </p:txBody>
      </p:sp>
    </p:spTree>
    <p:extLst>
      <p:ext uri="{BB962C8B-B14F-4D97-AF65-F5344CB8AC3E}">
        <p14:creationId xmlns:p14="http://schemas.microsoft.com/office/powerpoint/2010/main" val="4008331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8AC8-75DF-B1EF-EF4E-3B0B9AF06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Commits in bash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560C1A-7386-18D9-9A51-B40E593F2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0397" y="1948875"/>
            <a:ext cx="6782497" cy="27614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3908E8-E7C2-0A08-F649-4D1054BB9D7F}"/>
              </a:ext>
            </a:extLst>
          </p:cNvPr>
          <p:cNvSpPr txBox="1"/>
          <p:nvPr/>
        </p:nvSpPr>
        <p:spPr>
          <a:xfrm>
            <a:off x="730370" y="2097088"/>
            <a:ext cx="4268797" cy="3162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git </a:t>
            </a:r>
            <a:r>
              <a:rPr lang="en-US" sz="1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init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-b &lt;name of the local branch&gt;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Git checkout -b &lt;name of branch&gt;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 the files to your current local Branch: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git add 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git commit -m “&lt;</a:t>
            </a:r>
            <a:r>
              <a:rPr lang="en-US" sz="1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DEV_</a:t>
            </a:r>
            <a:r>
              <a:rPr lang="en-US" i="1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note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&gt;”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git remote add &lt;name&gt; &lt;URL fork link&gt;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git push &lt;remote&gt; &lt;branch&gt;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15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BDBF-7B87-A11F-42DD-AC8E4F66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in git </a:t>
            </a:r>
            <a:r>
              <a:rPr lang="en-US" dirty="0" err="1"/>
              <a:t>gui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1A7F4C-C83B-8476-2BE9-598AA5375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241" t="3764" r="3469" b="5719"/>
          <a:stretch/>
        </p:blipFill>
        <p:spPr>
          <a:xfrm>
            <a:off x="164432" y="1641987"/>
            <a:ext cx="3903406" cy="2635045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75B8239-103E-84C4-4A67-9F8418662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535107"/>
            <a:ext cx="6596882" cy="2684068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525984E-43DE-6331-17FB-EA6706FA3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121" y="112797"/>
            <a:ext cx="5525271" cy="61063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8D293C-EB03-1DA9-1A92-8D7203AB9B94}"/>
              </a:ext>
            </a:extLst>
          </p:cNvPr>
          <p:cNvSpPr txBox="1"/>
          <p:nvPr/>
        </p:nvSpPr>
        <p:spPr>
          <a:xfrm>
            <a:off x="2261419" y="6489290"/>
            <a:ext cx="504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 last /APXSRC folder cannot exist in clone</a:t>
            </a:r>
          </a:p>
        </p:txBody>
      </p:sp>
    </p:spTree>
    <p:extLst>
      <p:ext uri="{BB962C8B-B14F-4D97-AF65-F5344CB8AC3E}">
        <p14:creationId xmlns:p14="http://schemas.microsoft.com/office/powerpoint/2010/main" val="819485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A40D-3E81-4D0C-4F9B-6C6D6AFEB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Commits in git </a:t>
            </a:r>
            <a:r>
              <a:rPr lang="en-US" dirty="0" err="1"/>
              <a:t>gui</a:t>
            </a:r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B425F85-17CE-90BF-FC71-54753FCDD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35" b="24682"/>
          <a:stretch/>
        </p:blipFill>
        <p:spPr>
          <a:xfrm>
            <a:off x="827327" y="1752410"/>
            <a:ext cx="9024595" cy="190855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773DB2-7866-946C-ED7E-4B5F87061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01172" y="2605548"/>
            <a:ext cx="4571191" cy="4252452"/>
          </a:xfrm>
        </p:spPr>
      </p:pic>
    </p:spTree>
    <p:extLst>
      <p:ext uri="{BB962C8B-B14F-4D97-AF65-F5344CB8AC3E}">
        <p14:creationId xmlns:p14="http://schemas.microsoft.com/office/powerpoint/2010/main" val="2748064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57E4-A4EB-FDFA-B561-32F6AB6C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Zip download from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5F19F-90C4-20CF-64FE-8DF23108E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16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F2C1-08B2-2782-3CE6-1A82BD0F0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Commits in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96A10DB-3629-0760-BDF1-81C131AC6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" r="1609"/>
          <a:stretch/>
        </p:blipFill>
        <p:spPr bwMode="auto">
          <a:xfrm>
            <a:off x="5525976" y="326232"/>
            <a:ext cx="5521436" cy="59132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1487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33C1-B991-97CB-A66A-3AE78583F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navigation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91007C-E76D-6777-BE9E-06616EAB4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517" y="2097088"/>
            <a:ext cx="11277630" cy="6621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6A8B83-75B3-8885-9ADE-2606EFCF6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16" y="4237811"/>
            <a:ext cx="11277630" cy="7181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C07A09-2245-E7B0-8B3C-DDC9265CB9E6}"/>
              </a:ext>
            </a:extLst>
          </p:cNvPr>
          <p:cNvSpPr txBox="1"/>
          <p:nvPr/>
        </p:nvSpPr>
        <p:spPr>
          <a:xfrm>
            <a:off x="295516" y="2759242"/>
            <a:ext cx="11277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Briefly before we navigated through GITHUB. This serves as a refresher. </a:t>
            </a:r>
          </a:p>
        </p:txBody>
      </p:sp>
    </p:spTree>
    <p:extLst>
      <p:ext uri="{BB962C8B-B14F-4D97-AF65-F5344CB8AC3E}">
        <p14:creationId xmlns:p14="http://schemas.microsoft.com/office/powerpoint/2010/main" val="23095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3945F-3198-5C74-D6ED-F5EEB7A3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CE9286-4AF0-1D39-2B9C-EF76A2945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31723"/>
            <a:ext cx="3831640" cy="39455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764281-CEB5-3326-4B8D-CB597015D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052" y="2231723"/>
            <a:ext cx="4084343" cy="394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1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1F766-2509-E54E-274A-981E50E2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A86D-35B9-3C64-6AA8-2F0836C7D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the  DEV_ repo’s shall have Issues associated. </a:t>
            </a:r>
          </a:p>
          <a:p>
            <a:r>
              <a:rPr lang="en-US" dirty="0"/>
              <a:t>No development shall be done directly on the </a:t>
            </a:r>
            <a:r>
              <a:rPr lang="en-US" dirty="0" err="1"/>
              <a:t>BreaultSWD</a:t>
            </a:r>
            <a:r>
              <a:rPr lang="en-US" dirty="0"/>
              <a:t> repo’s</a:t>
            </a:r>
          </a:p>
          <a:p>
            <a:r>
              <a:rPr lang="en-US" dirty="0"/>
              <a:t>All development shall be on forks</a:t>
            </a:r>
          </a:p>
          <a:p>
            <a:r>
              <a:rPr lang="en-US" dirty="0"/>
              <a:t>All test cases shall be in associated </a:t>
            </a:r>
            <a:r>
              <a:rPr lang="en-US" dirty="0" err="1"/>
              <a:t>Test_Repo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03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4BDEF-35E5-7F7B-D581-5A2A96C5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fork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5B761B1-FE14-82FA-1C4D-C5C9AAB85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3" r="7436" b="3311"/>
          <a:stretch/>
        </p:blipFill>
        <p:spPr bwMode="auto">
          <a:xfrm>
            <a:off x="1631516" y="1701416"/>
            <a:ext cx="7407314" cy="50274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2DB6C5C-3533-FD89-C508-2AB84CAD1B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84"/>
          <a:stretch/>
        </p:blipFill>
        <p:spPr bwMode="auto">
          <a:xfrm>
            <a:off x="6347894" y="861946"/>
            <a:ext cx="4212590" cy="8394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9095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8C41-C61A-7763-BB10-006C092DF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01822-48EA-73DB-BCCA-0C20DB06C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Shall be from the back-log &gt; moved to Current Development</a:t>
            </a:r>
          </a:p>
          <a:p>
            <a:r>
              <a:rPr lang="en-US" dirty="0"/>
              <a:t>Shall be associated to a DEV_ project</a:t>
            </a:r>
          </a:p>
          <a:p>
            <a:r>
              <a:rPr lang="en-US" dirty="0"/>
              <a:t>Shall be created on a DEV_ branch</a:t>
            </a:r>
          </a:p>
          <a:p>
            <a:r>
              <a:rPr lang="en-US" dirty="0"/>
              <a:t>Developer shall not close out issue without review</a:t>
            </a:r>
          </a:p>
          <a:p>
            <a:r>
              <a:rPr lang="en-US" dirty="0"/>
              <a:t>The reviewer shall close out the issue</a:t>
            </a:r>
          </a:p>
          <a:p>
            <a:r>
              <a:rPr lang="en-US" dirty="0"/>
              <a:t>Development shall be linked with a pull-request</a:t>
            </a:r>
          </a:p>
        </p:txBody>
      </p:sp>
    </p:spTree>
    <p:extLst>
      <p:ext uri="{BB962C8B-B14F-4D97-AF65-F5344CB8AC3E}">
        <p14:creationId xmlns:p14="http://schemas.microsoft.com/office/powerpoint/2010/main" val="88216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7FEA-3CDA-872C-1F54-E792FE648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7209A42-D360-EF95-B3DC-FE9A1B9D0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" t="-274" r="128" b="274"/>
          <a:stretch/>
        </p:blipFill>
        <p:spPr bwMode="auto">
          <a:xfrm>
            <a:off x="1259987" y="1658144"/>
            <a:ext cx="9518870" cy="458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4469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B509-D646-0A5F-3992-1A3FD82E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the codebase bash files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C74138-30F1-A759-3365-79AD50884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081" y="1770119"/>
            <a:ext cx="5804819" cy="10230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BD4D47-0EBC-43AF-F57B-DF8E4AB05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119" y="1798902"/>
            <a:ext cx="5695545" cy="9942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7BC7B9-85BD-F25B-9731-5D4237EF6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372" y="2924519"/>
            <a:ext cx="6118157" cy="9602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55EBFB-C680-620C-9A77-249A86853C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688" y="2904589"/>
            <a:ext cx="5804819" cy="10001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B4D9EA-36AC-7B82-2802-FACBBE7602B6}"/>
              </a:ext>
            </a:extLst>
          </p:cNvPr>
          <p:cNvSpPr txBox="1"/>
          <p:nvPr/>
        </p:nvSpPr>
        <p:spPr>
          <a:xfrm>
            <a:off x="1572126" y="4780547"/>
            <a:ext cx="66964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Bash </a:t>
            </a:r>
            <a:r>
              <a:rPr lang="en-US" dirty="0" err="1"/>
              <a:t>repo_clone</a:t>
            </a:r>
            <a:r>
              <a:rPr lang="en-US" dirty="0"/>
              <a:t> first</a:t>
            </a:r>
          </a:p>
          <a:p>
            <a:r>
              <a:rPr lang="en-US" dirty="0"/>
              <a:t>Bash </a:t>
            </a:r>
            <a:r>
              <a:rPr lang="en-US" dirty="0" err="1"/>
              <a:t>bulk_branch</a:t>
            </a:r>
            <a:r>
              <a:rPr lang="en-US" dirty="0"/>
              <a:t> &lt;DEV_ branch&gt;</a:t>
            </a:r>
          </a:p>
          <a:p>
            <a:endParaRPr lang="en-US" dirty="0"/>
          </a:p>
          <a:p>
            <a:r>
              <a:rPr lang="en-US" dirty="0"/>
              <a:t>NOTE: this pulls from </a:t>
            </a:r>
            <a:r>
              <a:rPr lang="en-US" dirty="0" err="1"/>
              <a:t>BreaultSWD</a:t>
            </a:r>
            <a:r>
              <a:rPr lang="en-US" dirty="0"/>
              <a:t> and does not create a link to upload</a:t>
            </a:r>
          </a:p>
        </p:txBody>
      </p:sp>
    </p:spTree>
    <p:extLst>
      <p:ext uri="{BB962C8B-B14F-4D97-AF65-F5344CB8AC3E}">
        <p14:creationId xmlns:p14="http://schemas.microsoft.com/office/powerpoint/2010/main" val="3808483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7A48-AB86-2BE9-3939-F96156266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scripts to call for new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46F6-2C1C-38E4-F921-833EDCE9F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the files within and keep the  main folders</a:t>
            </a:r>
          </a:p>
          <a:p>
            <a:r>
              <a:rPr lang="en-US" dirty="0"/>
              <a:t>From VS7ZARBC call a git bash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5FC0D-A2F9-9DE7-8436-033C31F01F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92"/>
          <a:stretch/>
        </p:blipFill>
        <p:spPr>
          <a:xfrm>
            <a:off x="7555832" y="2097088"/>
            <a:ext cx="4636168" cy="1996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D65101-9341-7C7A-31D7-C3B092D334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6573"/>
          <a:stretch/>
        </p:blipFill>
        <p:spPr>
          <a:xfrm>
            <a:off x="845833" y="3429000"/>
            <a:ext cx="6264183" cy="329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72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1558</TotalTime>
  <Words>289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Arial</vt:lpstr>
      <vt:lpstr>Tw Cen MT</vt:lpstr>
      <vt:lpstr>Circuit</vt:lpstr>
      <vt:lpstr>BREAULT SWD TRAINING</vt:lpstr>
      <vt:lpstr>Github navigation</vt:lpstr>
      <vt:lpstr>Projects</vt:lpstr>
      <vt:lpstr>Repository</vt:lpstr>
      <vt:lpstr>Creating a new fork</vt:lpstr>
      <vt:lpstr>Issues</vt:lpstr>
      <vt:lpstr>Issues</vt:lpstr>
      <vt:lpstr>Obtaining the codebase bash files</vt:lpstr>
      <vt:lpstr>Bash scripts to call for new development</vt:lpstr>
      <vt:lpstr>Commits in bash</vt:lpstr>
      <vt:lpstr>Cloning in git gui</vt:lpstr>
      <vt:lpstr>Commits in git gui</vt:lpstr>
      <vt:lpstr>Zip download from github</vt:lpstr>
      <vt:lpstr>Commits in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Nikki Diguardi</dc:creator>
  <cp:lastModifiedBy>Nikki Diguardi</cp:lastModifiedBy>
  <cp:revision>7</cp:revision>
  <dcterms:created xsi:type="dcterms:W3CDTF">2024-09-09T22:25:56Z</dcterms:created>
  <dcterms:modified xsi:type="dcterms:W3CDTF">2024-09-11T15:45:25Z</dcterms:modified>
</cp:coreProperties>
</file>