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8" r:id="rId9"/>
    <p:sldId id="267" r:id="rId10"/>
    <p:sldId id="264" r:id="rId11"/>
    <p:sldId id="266" r:id="rId12"/>
    <p:sldId id="265" r:id="rId13"/>
    <p:sldId id="269" r:id="rId14"/>
    <p:sldId id="26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0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3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62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3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7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2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6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5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6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1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1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8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1F831-EA92-4206-911B-8214351FFF08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82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7E41-4009-5DD7-5B99-8965AA435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BREAULT SWD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42C4-4E8D-5EC7-E252-8890C21DD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Date: Sept 16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  <a:p>
            <a:r>
              <a:rPr lang="en-US" dirty="0"/>
              <a:t>Attendance: John chu, tom Brixey, </a:t>
            </a:r>
            <a:r>
              <a:rPr lang="en-US" dirty="0" err="1"/>
              <a:t>jon</a:t>
            </a:r>
            <a:r>
              <a:rPr lang="en-US" dirty="0"/>
              <a:t> Herlocker, and pam </a:t>
            </a:r>
            <a:r>
              <a:rPr lang="en-US" dirty="0" err="1"/>
              <a:t>james</a:t>
            </a:r>
            <a:endParaRPr lang="en-US" dirty="0"/>
          </a:p>
          <a:p>
            <a:r>
              <a:rPr lang="en-US" dirty="0"/>
              <a:t>Goal: Explain how to in’s and out’s of </a:t>
            </a:r>
            <a:r>
              <a:rPr lang="en-US" dirty="0" err="1"/>
              <a:t>github</a:t>
            </a:r>
            <a:r>
              <a:rPr lang="en-US" dirty="0"/>
              <a:t> in </a:t>
            </a:r>
            <a:r>
              <a:rPr lang="en-US" dirty="0" err="1"/>
              <a:t>breaultswd</a:t>
            </a:r>
            <a:r>
              <a:rPr lang="en-US" dirty="0"/>
              <a:t> org.</a:t>
            </a:r>
          </a:p>
        </p:txBody>
      </p:sp>
    </p:spTree>
    <p:extLst>
      <p:ext uri="{BB962C8B-B14F-4D97-AF65-F5344CB8AC3E}">
        <p14:creationId xmlns:p14="http://schemas.microsoft.com/office/powerpoint/2010/main" val="400833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8AC8-75DF-B1EF-EF4E-3B0B9AF0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in bash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60C1A-7386-18D9-9A51-B40E593F2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0397" y="1948875"/>
            <a:ext cx="6782497" cy="27614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908E8-E7C2-0A08-F649-4D1054BB9D7F}"/>
              </a:ext>
            </a:extLst>
          </p:cNvPr>
          <p:cNvSpPr txBox="1"/>
          <p:nvPr/>
        </p:nvSpPr>
        <p:spPr>
          <a:xfrm>
            <a:off x="730370" y="2097088"/>
            <a:ext cx="4268797" cy="3162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-b &lt;name of the local branch&gt;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checkout -b &lt;name of branch&gt;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the files to your current local Branch: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add 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commit -m “&lt;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DEV_</a:t>
            </a:r>
            <a:r>
              <a:rPr lang="en-US" i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note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&gt;”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remote add &lt;name&gt; &lt;URL fork link&gt;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push &lt;remote&gt; &lt;branch&gt;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1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BDBF-7B87-A11F-42DD-AC8E4F66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in git </a:t>
            </a:r>
            <a:r>
              <a:rPr lang="en-US" dirty="0" err="1"/>
              <a:t>gui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A7F4C-C83B-8476-2BE9-598AA5375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241" t="3764" r="3469" b="5719"/>
          <a:stretch/>
        </p:blipFill>
        <p:spPr>
          <a:xfrm>
            <a:off x="164432" y="1641987"/>
            <a:ext cx="3903406" cy="263504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75B8239-103E-84C4-4A67-9F8418662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35107"/>
            <a:ext cx="6596882" cy="268406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525984E-43DE-6331-17FB-EA6706FA3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21" y="112797"/>
            <a:ext cx="5525271" cy="6106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D293C-EB03-1DA9-1A92-8D7203AB9B94}"/>
              </a:ext>
            </a:extLst>
          </p:cNvPr>
          <p:cNvSpPr txBox="1"/>
          <p:nvPr/>
        </p:nvSpPr>
        <p:spPr>
          <a:xfrm>
            <a:off x="2261419" y="6489290"/>
            <a:ext cx="504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last /APXSRC folder cannot exist in clone</a:t>
            </a:r>
          </a:p>
        </p:txBody>
      </p:sp>
    </p:spTree>
    <p:extLst>
      <p:ext uri="{BB962C8B-B14F-4D97-AF65-F5344CB8AC3E}">
        <p14:creationId xmlns:p14="http://schemas.microsoft.com/office/powerpoint/2010/main" val="81948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A40D-3E81-4D0C-4F9B-6C6D6AFE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in git </a:t>
            </a:r>
            <a:r>
              <a:rPr lang="en-US" dirty="0" err="1"/>
              <a:t>gui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773DB2-7866-946C-ED7E-4B5F87061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6951" y="1478570"/>
            <a:ext cx="5117762" cy="476091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277F98-C013-0DD4-3746-8A335F61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32" y="1704972"/>
            <a:ext cx="5082980" cy="1501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30B994-8032-4A5F-A289-37655EB4AD2E}"/>
              </a:ext>
            </a:extLst>
          </p:cNvPr>
          <p:cNvSpPr txBox="1"/>
          <p:nvPr/>
        </p:nvSpPr>
        <p:spPr>
          <a:xfrm>
            <a:off x="1141413" y="3755923"/>
            <a:ext cx="39579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Rescan </a:t>
            </a:r>
          </a:p>
          <a:p>
            <a:r>
              <a:rPr lang="en-US" dirty="0"/>
              <a:t>Select Stage Changes</a:t>
            </a:r>
          </a:p>
          <a:p>
            <a:r>
              <a:rPr lang="en-US" dirty="0"/>
              <a:t>Add a commit message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 – this will submit changes to GITHUB</a:t>
            </a:r>
          </a:p>
        </p:txBody>
      </p:sp>
    </p:spTree>
    <p:extLst>
      <p:ext uri="{BB962C8B-B14F-4D97-AF65-F5344CB8AC3E}">
        <p14:creationId xmlns:p14="http://schemas.microsoft.com/office/powerpoint/2010/main" val="274806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57E4-A4EB-FDFA-B561-32F6AB6C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 download from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CCC23-369F-09C7-921D-DB32B24C5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63885"/>
            <a:ext cx="4954540" cy="40469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13A0D3-E43C-B694-6B93-07D7E2686A2E}"/>
              </a:ext>
            </a:extLst>
          </p:cNvPr>
          <p:cNvSpPr txBox="1"/>
          <p:nvPr/>
        </p:nvSpPr>
        <p:spPr>
          <a:xfrm>
            <a:off x="6607277" y="2182761"/>
            <a:ext cx="52180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&lt;&gt; Code tab the dev can obtain the git 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r>
              <a:rPr lang="en-US" dirty="0"/>
              <a:t>Dev team is not currently using GitHub Desktop.</a:t>
            </a:r>
          </a:p>
          <a:p>
            <a:endParaRPr lang="en-US" dirty="0"/>
          </a:p>
          <a:p>
            <a:r>
              <a:rPr lang="en-US" dirty="0"/>
              <a:t>Download zip is easiest to use on the one off obtaining</a:t>
            </a:r>
          </a:p>
          <a:p>
            <a:r>
              <a:rPr lang="en-US" dirty="0"/>
              <a:t>Files. The problem with getting the whole </a:t>
            </a:r>
            <a:r>
              <a:rPr lang="en-US" dirty="0" err="1"/>
              <a:t>codespace</a:t>
            </a:r>
            <a:endParaRPr lang="en-US" dirty="0"/>
          </a:p>
          <a:p>
            <a:r>
              <a:rPr lang="en-US" dirty="0"/>
              <a:t>Causes a failure loading symbols in the IDE from a </a:t>
            </a:r>
          </a:p>
          <a:p>
            <a:r>
              <a:rPr lang="en-US" dirty="0"/>
              <a:t>Microsoft security issue. This can be fixed by going </a:t>
            </a:r>
          </a:p>
          <a:p>
            <a:r>
              <a:rPr lang="en-US" dirty="0"/>
              <a:t>In the file explorer to those files and changing the </a:t>
            </a:r>
          </a:p>
          <a:p>
            <a:r>
              <a:rPr lang="en-US"/>
              <a:t>Security settings.</a:t>
            </a:r>
          </a:p>
        </p:txBody>
      </p:sp>
    </p:spTree>
    <p:extLst>
      <p:ext uri="{BB962C8B-B14F-4D97-AF65-F5344CB8AC3E}">
        <p14:creationId xmlns:p14="http://schemas.microsoft.com/office/powerpoint/2010/main" val="185411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F2C1-08B2-2782-3CE6-1A82BD0F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in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96A10DB-3629-0760-BDF1-81C131AC6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" r="1609"/>
          <a:stretch/>
        </p:blipFill>
        <p:spPr bwMode="auto">
          <a:xfrm>
            <a:off x="5525976" y="326232"/>
            <a:ext cx="5521436" cy="5913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1487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7730-28B8-A44C-72A6-D1C15A4B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Pull-request (Development)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6794-D229-53AE-EF60-3E7550EFA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184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Shall be from personal fork to DEV_ branch</a:t>
            </a:r>
          </a:p>
          <a:p>
            <a:r>
              <a:rPr lang="en-US" dirty="0"/>
              <a:t>Shall never be into </a:t>
            </a:r>
            <a:r>
              <a:rPr lang="en-US" dirty="0" err="1"/>
              <a:t>BuildInit</a:t>
            </a:r>
            <a:r>
              <a:rPr lang="en-US" dirty="0"/>
              <a:t> (should be able to change in edit)</a:t>
            </a:r>
          </a:p>
          <a:p>
            <a:r>
              <a:rPr lang="en-US" dirty="0"/>
              <a:t>Shall be linked under development in the issue</a:t>
            </a:r>
          </a:p>
          <a:p>
            <a:r>
              <a:rPr lang="en-US" dirty="0"/>
              <a:t>Can be preformed in git bash, yet shall be within GITHUB</a:t>
            </a:r>
          </a:p>
          <a:p>
            <a:r>
              <a:rPr lang="en-US" dirty="0"/>
              <a:t>Shall be reviewed by another developer</a:t>
            </a:r>
          </a:p>
          <a:p>
            <a:r>
              <a:rPr lang="en-US" dirty="0"/>
              <a:t>Reviewer shall merge</a:t>
            </a:r>
          </a:p>
          <a:p>
            <a:r>
              <a:rPr lang="en-US" dirty="0"/>
              <a:t>If force merge, requires two verifications prior to merge</a:t>
            </a:r>
          </a:p>
          <a:p>
            <a:r>
              <a:rPr lang="en-US" dirty="0"/>
              <a:t>All requested alterations, commented on code, shall be preformed by author developer, not reviewer (even if simple)</a:t>
            </a:r>
          </a:p>
        </p:txBody>
      </p:sp>
    </p:spTree>
    <p:extLst>
      <p:ext uri="{BB962C8B-B14F-4D97-AF65-F5344CB8AC3E}">
        <p14:creationId xmlns:p14="http://schemas.microsoft.com/office/powerpoint/2010/main" val="1874483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33B0-0462-6DEB-E71D-568A7613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Pull-Request in 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8BFD5-0FF3-F2BC-D0A3-ABC420929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368" y="4783290"/>
            <a:ext cx="6744284" cy="853514"/>
          </a:xfr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8042A7C-FE07-2AC9-FA86-E0195CA2E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59" y="454496"/>
            <a:ext cx="3642360" cy="2606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8D71C-B23B-FE5B-A155-98236E405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66" y="3183322"/>
            <a:ext cx="10406174" cy="758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DE5F84-CFBD-E389-D3DB-20DD766E0BFC}"/>
              </a:ext>
            </a:extLst>
          </p:cNvPr>
          <p:cNvSpPr txBox="1"/>
          <p:nvPr/>
        </p:nvSpPr>
        <p:spPr>
          <a:xfrm>
            <a:off x="1268361" y="2005781"/>
            <a:ext cx="5745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Contribute: Open the Pull Request</a:t>
            </a:r>
          </a:p>
          <a:p>
            <a:r>
              <a:rPr lang="en-US" dirty="0"/>
              <a:t>The display should show if the code can merge.</a:t>
            </a:r>
          </a:p>
          <a:p>
            <a:r>
              <a:rPr lang="en-US" dirty="0"/>
              <a:t>Input information about what is completed in the pull-request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F0E81-7C04-B015-795F-52D347D4D8C0}"/>
              </a:ext>
            </a:extLst>
          </p:cNvPr>
          <p:cNvSpPr txBox="1"/>
          <p:nvPr/>
        </p:nvSpPr>
        <p:spPr>
          <a:xfrm>
            <a:off x="1651819" y="4064336"/>
            <a:ext cx="900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pull-request requires alteration to a different branch, select edit and select the drop-down</a:t>
            </a:r>
          </a:p>
        </p:txBody>
      </p:sp>
    </p:spTree>
    <p:extLst>
      <p:ext uri="{BB962C8B-B14F-4D97-AF65-F5344CB8AC3E}">
        <p14:creationId xmlns:p14="http://schemas.microsoft.com/office/powerpoint/2010/main" val="412462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8DD1-64BA-BAFB-5718-36A63AF8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change in pull-request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DC1E027-215E-EC68-0156-23562E81B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1800242"/>
            <a:ext cx="9906000" cy="2867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F65E1C-1B19-EC6D-ADFD-54ED3C4A3AC4}"/>
              </a:ext>
            </a:extLst>
          </p:cNvPr>
          <p:cNvSpPr txBox="1"/>
          <p:nvPr/>
        </p:nvSpPr>
        <p:spPr>
          <a:xfrm>
            <a:off x="1278193" y="5053781"/>
            <a:ext cx="10782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change made in the codebase is shown under the files changed tab.</a:t>
            </a:r>
          </a:p>
          <a:p>
            <a:r>
              <a:rPr lang="en-US" dirty="0"/>
              <a:t>Reviewers can add comments in the code locations</a:t>
            </a:r>
          </a:p>
          <a:p>
            <a:r>
              <a:rPr lang="en-US" dirty="0"/>
              <a:t>Developer can alter the codebase while the pull-request is still active and the changes will update the files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7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33C1-B991-97CB-A66A-3AE78583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32" y="77694"/>
            <a:ext cx="9905998" cy="1478570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navigation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1007C-E76D-6777-BE9E-06616EAB4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94" y="1113237"/>
            <a:ext cx="11277630" cy="662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A8B83-75B3-8885-9ADE-2606EFCF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16" y="3213764"/>
            <a:ext cx="11277630" cy="718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07A09-2245-E7B0-8B3C-DDC9265CB9E6}"/>
              </a:ext>
            </a:extLst>
          </p:cNvPr>
          <p:cNvSpPr txBox="1"/>
          <p:nvPr/>
        </p:nvSpPr>
        <p:spPr>
          <a:xfrm>
            <a:off x="295516" y="1914430"/>
            <a:ext cx="11277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Briefly before we navigated through GITHUB. This serves as a refresher.</a:t>
            </a:r>
          </a:p>
          <a:p>
            <a:r>
              <a:rPr lang="en-US" dirty="0"/>
              <a:t>Repository: broken out into manageable sized container of code</a:t>
            </a:r>
          </a:p>
          <a:p>
            <a:r>
              <a:rPr lang="en-US" dirty="0"/>
              <a:t>Project: tracks current and future development </a:t>
            </a:r>
          </a:p>
          <a:p>
            <a:r>
              <a:rPr lang="en-US" dirty="0"/>
              <a:t>Teams: contains their own projects and links to repos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C46A0-BC85-2996-31F6-8F59B3F0499D}"/>
              </a:ext>
            </a:extLst>
          </p:cNvPr>
          <p:cNvSpPr txBox="1"/>
          <p:nvPr/>
        </p:nvSpPr>
        <p:spPr>
          <a:xfrm>
            <a:off x="1310551" y="4030874"/>
            <a:ext cx="97785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Inside Repos the menu changes to the one above</a:t>
            </a:r>
          </a:p>
          <a:p>
            <a:r>
              <a:rPr lang="en-US" dirty="0"/>
              <a:t>Code is the collection of code in each branch of the repo</a:t>
            </a:r>
          </a:p>
          <a:p>
            <a:r>
              <a:rPr lang="en-US" dirty="0"/>
              <a:t>Issue are associated tasks for the development team to work on (should only be in DEV_ repo)</a:t>
            </a:r>
          </a:p>
          <a:p>
            <a:r>
              <a:rPr lang="en-US" dirty="0"/>
              <a:t>Pull request are changes to the </a:t>
            </a:r>
            <a:r>
              <a:rPr lang="en-US" dirty="0" err="1"/>
              <a:t>codespace</a:t>
            </a:r>
            <a:r>
              <a:rPr lang="en-US" dirty="0"/>
              <a:t> from a fork of a development branch</a:t>
            </a:r>
          </a:p>
          <a:p>
            <a:r>
              <a:rPr lang="en-US" dirty="0"/>
              <a:t>Actions: are workflows set on users to preform a task. Not currently being used</a:t>
            </a:r>
          </a:p>
          <a:p>
            <a:r>
              <a:rPr lang="en-US" dirty="0"/>
              <a:t>Projects: can be repo specific, yet as an organization we are using org projects for better tracking</a:t>
            </a:r>
          </a:p>
          <a:p>
            <a:r>
              <a:rPr lang="en-US" dirty="0"/>
              <a:t>Wiki: Is documentation and roadmap for the software in the space. Not currently being used</a:t>
            </a:r>
          </a:p>
          <a:p>
            <a:r>
              <a:rPr lang="en-US" dirty="0"/>
              <a:t>Insights: Are statistics  linked to the repo which shows all the changes made</a:t>
            </a:r>
          </a:p>
          <a:p>
            <a:r>
              <a:rPr lang="en-US" dirty="0"/>
              <a:t>Settings: Shall only be used by admin. This sets rules for the repo.</a:t>
            </a:r>
          </a:p>
        </p:txBody>
      </p:sp>
    </p:spTree>
    <p:extLst>
      <p:ext uri="{BB962C8B-B14F-4D97-AF65-F5344CB8AC3E}">
        <p14:creationId xmlns:p14="http://schemas.microsoft.com/office/powerpoint/2010/main" val="23095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945F-3198-5C74-D6ED-F5EEB7A3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E9286-4AF0-1D39-2B9C-EF76A2945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31723"/>
            <a:ext cx="3831640" cy="39455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64281-CEB5-3326-4B8D-CB597015D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052" y="2231723"/>
            <a:ext cx="4084343" cy="39455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AF13F9-C246-FA34-DD3F-CE01B31B10BA}"/>
              </a:ext>
            </a:extLst>
          </p:cNvPr>
          <p:cNvSpPr txBox="1"/>
          <p:nvPr/>
        </p:nvSpPr>
        <p:spPr>
          <a:xfrm>
            <a:off x="1258529" y="1769806"/>
            <a:ext cx="793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Tracks development efforts. All Issues and Pull Requests shall be assigned to a Project</a:t>
            </a:r>
          </a:p>
        </p:txBody>
      </p:sp>
    </p:spTree>
    <p:extLst>
      <p:ext uri="{BB962C8B-B14F-4D97-AF65-F5344CB8AC3E}">
        <p14:creationId xmlns:p14="http://schemas.microsoft.com/office/powerpoint/2010/main" val="39625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F766-2509-E54E-274A-981E50E2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A86D-35B9-3C64-6AA8-2F0836C7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 DEV_ repo’s shall have Issues associated. </a:t>
            </a:r>
          </a:p>
          <a:p>
            <a:r>
              <a:rPr lang="en-US" dirty="0"/>
              <a:t>No development shall be done directly on the </a:t>
            </a:r>
            <a:r>
              <a:rPr lang="en-US" dirty="0" err="1"/>
              <a:t>BreaultSWD</a:t>
            </a:r>
            <a:r>
              <a:rPr lang="en-US" dirty="0"/>
              <a:t> repo’s</a:t>
            </a:r>
          </a:p>
          <a:p>
            <a:r>
              <a:rPr lang="en-US" dirty="0"/>
              <a:t>All development shall be on forks</a:t>
            </a:r>
          </a:p>
          <a:p>
            <a:r>
              <a:rPr lang="en-US" dirty="0"/>
              <a:t>All test cases shall be in associated </a:t>
            </a:r>
            <a:r>
              <a:rPr lang="en-US" dirty="0" err="1"/>
              <a:t>Test_Repo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0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BDEF-35E5-7F7B-D581-5A2A96C5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fork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B761B1-FE14-82FA-1C4D-C5C9AAB85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" r="7436" b="3311"/>
          <a:stretch/>
        </p:blipFill>
        <p:spPr bwMode="auto">
          <a:xfrm>
            <a:off x="608961" y="1701416"/>
            <a:ext cx="7407314" cy="5027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DB6C5C-3533-FD89-C508-2AB84CAD1B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4"/>
          <a:stretch/>
        </p:blipFill>
        <p:spPr bwMode="auto">
          <a:xfrm>
            <a:off x="6347894" y="861946"/>
            <a:ext cx="4212590" cy="8394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9DCE94-8F49-DA24-B3AC-F2407DAE9F30}"/>
              </a:ext>
            </a:extLst>
          </p:cNvPr>
          <p:cNvSpPr txBox="1"/>
          <p:nvPr/>
        </p:nvSpPr>
        <p:spPr>
          <a:xfrm>
            <a:off x="8327923" y="2330245"/>
            <a:ext cx="38250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fork in the given repo</a:t>
            </a:r>
          </a:p>
          <a:p>
            <a:endParaRPr lang="en-US" dirty="0"/>
          </a:p>
          <a:p>
            <a:r>
              <a:rPr lang="en-US" dirty="0"/>
              <a:t>De-select Copy the branch only</a:t>
            </a:r>
          </a:p>
          <a:p>
            <a:endParaRPr lang="en-US" dirty="0"/>
          </a:p>
          <a:p>
            <a:r>
              <a:rPr lang="en-US" dirty="0"/>
              <a:t>Create fork</a:t>
            </a:r>
          </a:p>
          <a:p>
            <a:endParaRPr lang="en-US" dirty="0"/>
          </a:p>
          <a:p>
            <a:r>
              <a:rPr lang="en-US" dirty="0"/>
              <a:t>NOTE: if the fork or the repo does not</a:t>
            </a:r>
          </a:p>
          <a:p>
            <a:r>
              <a:rPr lang="en-US" dirty="0"/>
              <a:t>Have a DEV_ branch before the branch</a:t>
            </a:r>
          </a:p>
          <a:p>
            <a:r>
              <a:rPr lang="en-US" dirty="0"/>
              <a:t>Is created. This can be done after</a:t>
            </a:r>
          </a:p>
          <a:p>
            <a:endParaRPr lang="en-US" dirty="0"/>
          </a:p>
          <a:p>
            <a:r>
              <a:rPr lang="en-US" dirty="0"/>
              <a:t>If the developer has an existing fork</a:t>
            </a:r>
          </a:p>
          <a:p>
            <a:r>
              <a:rPr lang="en-US" dirty="0"/>
              <a:t>Creating a branch and syncing can be</a:t>
            </a:r>
          </a:p>
          <a:p>
            <a:r>
              <a:rPr lang="en-US" dirty="0"/>
              <a:t>Done.</a:t>
            </a:r>
          </a:p>
        </p:txBody>
      </p:sp>
    </p:spTree>
    <p:extLst>
      <p:ext uri="{BB962C8B-B14F-4D97-AF65-F5344CB8AC3E}">
        <p14:creationId xmlns:p14="http://schemas.microsoft.com/office/powerpoint/2010/main" val="109095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8C41-C61A-7763-BB10-006C092D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1822-48EA-73DB-BCCA-0C20DB06C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 be from the back-log &gt; moved to Current Development</a:t>
            </a:r>
          </a:p>
          <a:p>
            <a:r>
              <a:rPr lang="en-US" dirty="0"/>
              <a:t>Shall be associated to a DEV_ project</a:t>
            </a:r>
          </a:p>
          <a:p>
            <a:r>
              <a:rPr lang="en-US" dirty="0"/>
              <a:t>Shall be created on a DEV_ branch</a:t>
            </a:r>
          </a:p>
          <a:p>
            <a:r>
              <a:rPr lang="en-US" dirty="0"/>
              <a:t>Developer shall not close out issue without review</a:t>
            </a:r>
          </a:p>
          <a:p>
            <a:r>
              <a:rPr lang="en-US" dirty="0"/>
              <a:t>The reviewer shall close out the issue</a:t>
            </a:r>
          </a:p>
          <a:p>
            <a:r>
              <a:rPr lang="en-US" dirty="0"/>
              <a:t>Development shall be linked with a pull-request</a:t>
            </a:r>
          </a:p>
        </p:txBody>
      </p:sp>
    </p:spTree>
    <p:extLst>
      <p:ext uri="{BB962C8B-B14F-4D97-AF65-F5344CB8AC3E}">
        <p14:creationId xmlns:p14="http://schemas.microsoft.com/office/powerpoint/2010/main" val="88216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7FEA-3CDA-872C-1F54-E792FE64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987" y="110767"/>
            <a:ext cx="9905998" cy="1015502"/>
          </a:xfrm>
        </p:spPr>
        <p:txBody>
          <a:bodyPr/>
          <a:lstStyle/>
          <a:p>
            <a:r>
              <a:rPr lang="en-US" dirty="0"/>
              <a:t>Issues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7209A42-D360-EF95-B3DC-FE9A1B9D0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-274" r="128" b="274"/>
          <a:stretch/>
        </p:blipFill>
        <p:spPr bwMode="auto">
          <a:xfrm>
            <a:off x="1259987" y="901060"/>
            <a:ext cx="9518870" cy="458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F3B414-99DC-2EDD-1DEE-B9FFF5C86248}"/>
              </a:ext>
            </a:extLst>
          </p:cNvPr>
          <p:cNvSpPr txBox="1"/>
          <p:nvPr/>
        </p:nvSpPr>
        <p:spPr>
          <a:xfrm>
            <a:off x="1259987" y="5722374"/>
            <a:ext cx="10362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Issues are created as a draft in the Back-log. If the Issue is assigned to a DEV_ repo then it gets assigned.</a:t>
            </a:r>
          </a:p>
          <a:p>
            <a:r>
              <a:rPr lang="en-US" dirty="0"/>
              <a:t>A Label is not required. Project is required to be assigned. Should have Back-log if from a draft.</a:t>
            </a:r>
          </a:p>
          <a:p>
            <a:r>
              <a:rPr lang="en-US" dirty="0"/>
              <a:t>Description has all required information before the Issue has been researched.</a:t>
            </a:r>
          </a:p>
        </p:txBody>
      </p:sp>
    </p:spTree>
    <p:extLst>
      <p:ext uri="{BB962C8B-B14F-4D97-AF65-F5344CB8AC3E}">
        <p14:creationId xmlns:p14="http://schemas.microsoft.com/office/powerpoint/2010/main" val="94469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B509-D646-0A5F-3992-1A3FD82E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codebase bash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C74138-30F1-A759-3365-79AD50884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081" y="1770119"/>
            <a:ext cx="5804819" cy="10230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D4D47-0EBC-43AF-F57B-DF8E4AB0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19" y="1798902"/>
            <a:ext cx="5695545" cy="994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BC7B9-85BD-F25B-9731-5D4237EF6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372" y="2924519"/>
            <a:ext cx="6118157" cy="960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55EBFB-C680-620C-9A77-249A86853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88" y="2904589"/>
            <a:ext cx="5804819" cy="10001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B4D9EA-36AC-7B82-2802-FACBBE7602B6}"/>
              </a:ext>
            </a:extLst>
          </p:cNvPr>
          <p:cNvSpPr txBox="1"/>
          <p:nvPr/>
        </p:nvSpPr>
        <p:spPr>
          <a:xfrm>
            <a:off x="1572126" y="4780547"/>
            <a:ext cx="7727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Bash </a:t>
            </a:r>
            <a:r>
              <a:rPr lang="en-US" dirty="0" err="1"/>
              <a:t>repo_clone</a:t>
            </a:r>
            <a:r>
              <a:rPr lang="en-US" dirty="0"/>
              <a:t> first</a:t>
            </a:r>
          </a:p>
          <a:p>
            <a:r>
              <a:rPr lang="en-US" dirty="0"/>
              <a:t>Bash </a:t>
            </a:r>
            <a:r>
              <a:rPr lang="en-US" dirty="0" err="1"/>
              <a:t>bulk_branch</a:t>
            </a:r>
            <a:r>
              <a:rPr lang="en-US" dirty="0"/>
              <a:t> &lt;DEV_ branch&gt;</a:t>
            </a:r>
          </a:p>
          <a:p>
            <a:endParaRPr lang="en-US" dirty="0"/>
          </a:p>
          <a:p>
            <a:r>
              <a:rPr lang="en-US" dirty="0"/>
              <a:t>NOTE: this pulls from </a:t>
            </a:r>
            <a:r>
              <a:rPr lang="en-US" dirty="0" err="1"/>
              <a:t>BreaultSWD</a:t>
            </a:r>
            <a:r>
              <a:rPr lang="en-US" dirty="0"/>
              <a:t> and does not create a link to upload to GITHUB.</a:t>
            </a:r>
          </a:p>
        </p:txBody>
      </p:sp>
    </p:spTree>
    <p:extLst>
      <p:ext uri="{BB962C8B-B14F-4D97-AF65-F5344CB8AC3E}">
        <p14:creationId xmlns:p14="http://schemas.microsoft.com/office/powerpoint/2010/main" val="380848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7A48-AB86-2BE9-3939-F9615626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scripts to call for new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46F6-2C1C-38E4-F921-833EDCE9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files within and keep the  main folders</a:t>
            </a:r>
          </a:p>
          <a:p>
            <a:r>
              <a:rPr lang="en-US" dirty="0"/>
              <a:t>From VS7ZARBC call a git bash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FC0D-A2F9-9DE7-8436-033C31F0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92"/>
          <a:stretch/>
        </p:blipFill>
        <p:spPr>
          <a:xfrm>
            <a:off x="7555832" y="2097088"/>
            <a:ext cx="4636168" cy="1996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65101-9341-7C7A-31D7-C3B092D334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6573"/>
          <a:stretch/>
        </p:blipFill>
        <p:spPr>
          <a:xfrm>
            <a:off x="845833" y="3429000"/>
            <a:ext cx="6264183" cy="32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72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1954</TotalTime>
  <Words>855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Tw Cen MT</vt:lpstr>
      <vt:lpstr>Circuit</vt:lpstr>
      <vt:lpstr>BREAULT SWD TRAINING</vt:lpstr>
      <vt:lpstr>Github navigation</vt:lpstr>
      <vt:lpstr>Projects</vt:lpstr>
      <vt:lpstr>Repository</vt:lpstr>
      <vt:lpstr>Creating a new fork</vt:lpstr>
      <vt:lpstr>Issues</vt:lpstr>
      <vt:lpstr>Issues</vt:lpstr>
      <vt:lpstr>Obtaining the codebase bash files</vt:lpstr>
      <vt:lpstr>Bash scripts to call for new development</vt:lpstr>
      <vt:lpstr>Commits in bash</vt:lpstr>
      <vt:lpstr>Cloning in git gui</vt:lpstr>
      <vt:lpstr>Commits in git gui</vt:lpstr>
      <vt:lpstr>Zip download from github</vt:lpstr>
      <vt:lpstr>Commits in github</vt:lpstr>
      <vt:lpstr>Pull-request (Development)</vt:lpstr>
      <vt:lpstr>Pull-Request in GITHUB</vt:lpstr>
      <vt:lpstr>File change in pull-request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Nikki Diguardi</dc:creator>
  <cp:lastModifiedBy>Nikki Diguardi</cp:lastModifiedBy>
  <cp:revision>13</cp:revision>
  <dcterms:created xsi:type="dcterms:W3CDTF">2024-09-09T22:25:56Z</dcterms:created>
  <dcterms:modified xsi:type="dcterms:W3CDTF">2024-09-11T22:27:30Z</dcterms:modified>
</cp:coreProperties>
</file>