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2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5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09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0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0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77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8FB1-1B77-4B20-8113-505382778D6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59" y="2895660"/>
            <a:ext cx="5961363" cy="577041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5044106" y="2552408"/>
            <a:ext cx="761407" cy="8542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3782783" y="1748971"/>
            <a:ext cx="1430049" cy="1743234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517125" y="3566440"/>
            <a:ext cx="5961363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7151277" y="3437049"/>
            <a:ext cx="654417" cy="7342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3782781" y="4020456"/>
            <a:ext cx="1430049" cy="1743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5044106" y="4806914"/>
            <a:ext cx="761407" cy="85426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5381559" y="5171676"/>
            <a:ext cx="5961363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5733146" y="4152837"/>
            <a:ext cx="821350" cy="1001228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6101961" y="4622725"/>
            <a:ext cx="5961363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570506" y="3692091"/>
            <a:ext cx="4115744" cy="540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32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436626" y="4096586"/>
            <a:ext cx="4115744" cy="540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32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72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4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Ming Std L</vt:lpstr>
      <vt:lpstr>Arial</vt:lpstr>
      <vt:lpstr>Calibri</vt:lpstr>
      <vt:lpstr>Calibri Light</vt:lpstr>
      <vt:lpstr>Century Gothic</vt:lpstr>
      <vt:lpstr>Chiller</vt:lpstr>
      <vt:lpstr>Office Theme</vt:lpstr>
      <vt:lpstr>iMuhiraOpenSource</vt:lpstr>
    </vt:vector>
  </TitlesOfParts>
  <Company>UNHCR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iMUHIRA OPENSOURCE</dc:title>
  <dc:creator>UNHCR</dc:creator>
  <cp:lastModifiedBy>NSANZABANDI Fiacre</cp:lastModifiedBy>
  <cp:revision>27</cp:revision>
  <dcterms:created xsi:type="dcterms:W3CDTF">2020-10-13T12:01:27Z</dcterms:created>
  <dcterms:modified xsi:type="dcterms:W3CDTF">2020-11-14T18:21:20Z</dcterms:modified>
</cp:coreProperties>
</file>