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21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15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81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09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00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0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40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30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77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1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88FB1-1B77-4B20-8113-505382778D62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06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88FB1-1B77-4B20-8113-505382778D62}" type="datetimeFigureOut">
              <a:rPr lang="fr-FR" smtClean="0"/>
              <a:t>07/11/2020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7328F-3FBC-4124-A122-DDDA390E40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8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746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637" t="16468" r="21746" b="68931"/>
          <a:stretch/>
        </p:blipFill>
        <p:spPr>
          <a:xfrm>
            <a:off x="10883" y="816424"/>
            <a:ext cx="7730526" cy="592182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559" y="2915164"/>
            <a:ext cx="5961363" cy="577041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i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  <a:ea typeface="Adobe Ming Std L" panose="02020300000000000000" pitchFamily="18" charset="-128"/>
              </a:rPr>
              <a:t>M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uhiraOpenSource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6547" y="3553436"/>
            <a:ext cx="6065168" cy="1655762"/>
          </a:xfrm>
        </p:spPr>
        <p:txBody>
          <a:bodyPr/>
          <a:lstStyle/>
          <a:p>
            <a:r>
              <a:rPr lang="fr-FR" sz="1800" dirty="0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Une plateforme de collaboration pour la </a:t>
            </a:r>
            <a:r>
              <a:rPr lang="fr-FR" sz="1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promotion du logiciel libre pour une transformation digitale effective</a:t>
            </a:r>
          </a:p>
          <a:p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6077004" y="4730638"/>
            <a:ext cx="1966823" cy="5003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Nous Joindre</a:t>
            </a:r>
            <a:endParaRPr lang="fr-FR" b="1" dirty="0"/>
          </a:p>
        </p:txBody>
      </p:sp>
      <p:sp>
        <p:nvSpPr>
          <p:cNvPr id="6" name="Rectangle 5"/>
          <p:cNvSpPr/>
          <p:nvPr/>
        </p:nvSpPr>
        <p:spPr>
          <a:xfrm>
            <a:off x="8859023" y="4730638"/>
            <a:ext cx="2027208" cy="50033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2">
                    <a:lumMod val="75000"/>
                  </a:schemeClr>
                </a:solidFill>
              </a:rPr>
              <a:t>Nos Projets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l="30787" t="10976" r="35258" b="32858"/>
          <a:stretch/>
        </p:blipFill>
        <p:spPr>
          <a:xfrm>
            <a:off x="272144" y="186291"/>
            <a:ext cx="391885" cy="4396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0968" y="325372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  <a:latin typeface="Chiller" panose="04020404031007020602" pitchFamily="82" charset="0"/>
              </a:rPr>
              <a:t>M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uhira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OpenSource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7069547" y="333318"/>
            <a:ext cx="488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PROJECT          COMMUNITY         DOCS          BLOG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l="30787" t="10976" r="35258" b="32858"/>
          <a:stretch/>
        </p:blipFill>
        <p:spPr>
          <a:xfrm>
            <a:off x="5044106" y="2552408"/>
            <a:ext cx="761407" cy="8542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373344" y="0"/>
            <a:ext cx="312906" cy="246221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sz="1000" b="1" dirty="0" smtClean="0">
                <a:solidFill>
                  <a:srgbClr val="00B0F0"/>
                </a:solidFill>
                <a:latin typeface="+mj-lt"/>
              </a:rPr>
              <a:t>FR</a:t>
            </a:r>
            <a:endParaRPr lang="fr-FR" sz="1000" b="1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345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1999" cy="746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1559" y="2915164"/>
            <a:ext cx="5961363" cy="577041"/>
          </a:xfrm>
        </p:spPr>
        <p:txBody>
          <a:bodyPr>
            <a:noAutofit/>
          </a:bodyPr>
          <a:lstStyle/>
          <a:p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i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  <a:ea typeface="Adobe Ming Std L" panose="02020300000000000000" pitchFamily="18" charset="-128"/>
              </a:rPr>
              <a:t>M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uhiraOpenSource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l="30787" t="10976" r="35258" b="32858"/>
          <a:stretch/>
        </p:blipFill>
        <p:spPr>
          <a:xfrm>
            <a:off x="5044106" y="2552408"/>
            <a:ext cx="761407" cy="8542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l="30787" t="10976" r="35258" b="32858"/>
          <a:stretch/>
        </p:blipFill>
        <p:spPr>
          <a:xfrm>
            <a:off x="3782783" y="1748971"/>
            <a:ext cx="1430049" cy="1743234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1517125" y="3566440"/>
            <a:ext cx="5961363" cy="577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i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  <a:ea typeface="Adobe Ming Std L" panose="02020300000000000000" pitchFamily="18" charset="-128"/>
              </a:rPr>
              <a:t>M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uhiraOpenSource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l="30787" t="10976" r="35258" b="32858"/>
          <a:stretch/>
        </p:blipFill>
        <p:spPr>
          <a:xfrm>
            <a:off x="7151277" y="3437049"/>
            <a:ext cx="654417" cy="7342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l="30787" t="10976" r="35258" b="32858"/>
          <a:stretch/>
        </p:blipFill>
        <p:spPr>
          <a:xfrm>
            <a:off x="3782781" y="4020456"/>
            <a:ext cx="1430049" cy="174323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l="30787" t="10976" r="35258" b="32858"/>
          <a:stretch/>
        </p:blipFill>
        <p:spPr>
          <a:xfrm>
            <a:off x="5044106" y="4806914"/>
            <a:ext cx="761407" cy="85426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5381559" y="5171676"/>
            <a:ext cx="5961363" cy="577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i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  <a:ea typeface="Adobe Ming Std L" panose="02020300000000000000" pitchFamily="18" charset="-128"/>
              </a:rPr>
              <a:t>M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uhiraOpenSource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l="30787" t="10976" r="35258" b="32858"/>
          <a:stretch/>
        </p:blipFill>
        <p:spPr>
          <a:xfrm>
            <a:off x="5733146" y="4152837"/>
            <a:ext cx="821350" cy="1001228"/>
          </a:xfrm>
          <a:prstGeom prst="rect">
            <a:avLst/>
          </a:prstGeom>
        </p:spPr>
      </p:pic>
      <p:sp>
        <p:nvSpPr>
          <p:cNvPr id="26" name="Title 1"/>
          <p:cNvSpPr txBox="1">
            <a:spLocks/>
          </p:cNvSpPr>
          <p:nvPr/>
        </p:nvSpPr>
        <p:spPr>
          <a:xfrm>
            <a:off x="6101961" y="4622725"/>
            <a:ext cx="5961363" cy="577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i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  <a:ea typeface="Adobe Ming Std L" panose="02020300000000000000" pitchFamily="18" charset="-128"/>
              </a:rPr>
              <a:t>M</a:t>
            </a:r>
            <a:r>
              <a:rPr lang="fr-FR" sz="44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uhiraOpenSource</a:t>
            </a:r>
            <a:endParaRPr lang="fr-FR" sz="44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570506" y="3692091"/>
            <a:ext cx="4115744" cy="540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i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  <a:ea typeface="Adobe Ming Std L" panose="02020300000000000000" pitchFamily="18" charset="-128"/>
              </a:rPr>
              <a:t>M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uhiraOpenSource</a:t>
            </a:r>
            <a:endParaRPr lang="fr-FR" sz="32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436626" y="4096586"/>
            <a:ext cx="4115744" cy="540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i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  <a:ea typeface="Adobe Ming Std L" panose="02020300000000000000" pitchFamily="18" charset="-128"/>
              </a:rPr>
              <a:t>M</a:t>
            </a:r>
            <a:r>
              <a:rPr lang="fr-FR" sz="3200" b="1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uhiraOpenSource</a:t>
            </a:r>
            <a:endParaRPr lang="fr-FR" sz="3200" b="1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37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l="30787" t="10976" r="35258" b="32858"/>
          <a:stretch/>
        </p:blipFill>
        <p:spPr>
          <a:xfrm>
            <a:off x="3810861" y="4397071"/>
            <a:ext cx="428811" cy="481105"/>
          </a:xfrm>
          <a:prstGeom prst="rect">
            <a:avLst/>
          </a:prstGeom>
          <a:noFill/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4067529" y="4516341"/>
            <a:ext cx="2338756" cy="40555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i</a:t>
            </a:r>
            <a:r>
              <a:rPr lang="fr-FR" sz="1800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  <a:ea typeface="Adobe Ming Std L" panose="02020300000000000000" pitchFamily="18" charset="-128"/>
              </a:rPr>
              <a:t>M</a:t>
            </a:r>
            <a:r>
              <a:rPr lang="fr-FR" sz="180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uhiraOpenSource</a:t>
            </a:r>
            <a:endParaRPr lang="fr-FR" sz="18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74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4067529" y="4516341"/>
            <a:ext cx="2338756" cy="40555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80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i</a:t>
            </a:r>
            <a:r>
              <a:rPr lang="fr-FR" sz="1800" dirty="0" smtClean="0">
                <a:solidFill>
                  <a:schemeClr val="accent2">
                    <a:lumMod val="75000"/>
                  </a:schemeClr>
                </a:solidFill>
                <a:latin typeface="Chiller" panose="04020404031007020602" pitchFamily="82" charset="0"/>
                <a:ea typeface="Adobe Ming Std L" panose="02020300000000000000" pitchFamily="18" charset="-128"/>
              </a:rPr>
              <a:t>M</a:t>
            </a:r>
            <a:r>
              <a:rPr lang="fr-FR" sz="1800" dirty="0" smtClean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Adobe Ming Std L" panose="02020300000000000000" pitchFamily="18" charset="-128"/>
              </a:rPr>
              <a:t>uhiraOpenSource</a:t>
            </a:r>
            <a:endParaRPr lang="fr-FR" sz="1800" dirty="0">
              <a:solidFill>
                <a:schemeClr val="accent2">
                  <a:lumMod val="75000"/>
                </a:schemeClr>
              </a:solidFill>
              <a:latin typeface="Century Gothic" panose="020B0502020202020204" pitchFamily="34" charset="0"/>
              <a:ea typeface="Adobe Mi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656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Adobe Ming Std L</vt:lpstr>
      <vt:lpstr>Arial</vt:lpstr>
      <vt:lpstr>Calibri</vt:lpstr>
      <vt:lpstr>Calibri Light</vt:lpstr>
      <vt:lpstr>Century Gothic</vt:lpstr>
      <vt:lpstr>Chiller</vt:lpstr>
      <vt:lpstr>Office Theme</vt:lpstr>
      <vt:lpstr>iMuhiraOpenSource</vt:lpstr>
      <vt:lpstr>iMuhiraOpenSource</vt:lpstr>
      <vt:lpstr>PowerPoint Presentation</vt:lpstr>
      <vt:lpstr>PowerPoint Presentation</vt:lpstr>
    </vt:vector>
  </TitlesOfParts>
  <Company>UNHCR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iMUHIRA OPENSOURCE</dc:title>
  <dc:creator>UNHCR</dc:creator>
  <cp:lastModifiedBy>NSANZABANDI Fiacre</cp:lastModifiedBy>
  <cp:revision>25</cp:revision>
  <dcterms:created xsi:type="dcterms:W3CDTF">2020-10-13T12:01:27Z</dcterms:created>
  <dcterms:modified xsi:type="dcterms:W3CDTF">2020-11-07T10:41:30Z</dcterms:modified>
</cp:coreProperties>
</file>