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9A03-FCA9-4BC1-91A2-ED6012125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2A65-97B2-4597-BB37-4BF8967A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D2FF3-341E-4F60-8419-C427385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042-25E5-486C-829A-F45350FF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01EC-0825-4B42-ACFD-157A4774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3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5186-0700-424E-83EF-676687E7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FD275-03B0-4146-88D2-06E539C90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21A0-C833-42F3-A097-36B96799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2E19-FEA5-4959-B4DC-9D9B4E40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E010-FB76-4939-BC24-D2BE713D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144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1460D-32E3-4CE7-9DC7-5F648D346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8A42-9852-471D-A6A7-E0F7A215D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21C1-42FC-412F-B3BE-B96469E3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3034D-1CA3-4186-9FAA-E78627B7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9A5F-E077-417E-A019-9115217D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816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7B52-35A6-44CC-B8D0-BF530BB4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DC4D-4173-48A0-8016-DC3B171E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DECB-C199-422C-959F-BA8CD608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2634-9C81-4706-B8B8-DCBF5C35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9D94-3CC8-4394-B490-B88E2358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579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D5C4-FA33-46EB-8D54-9B1C1BD0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3F23-BFBB-4B83-BDD5-D188AB49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9AAB-EE81-4B1F-A984-D69C7D79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3A24-4F34-4785-84CF-0A1A8AC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9938F-1A7C-48E8-A5AF-DDEFE81D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524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3436-D88F-43AB-9E6B-D289FE4D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F467-598C-4FFE-A0DE-ACEABA0CA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0D81-1D91-42C3-88D6-C207CB62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CC27A-60DC-447E-862F-94476A18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C556-DD08-4B94-8949-02A3BF08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3CF55-3BA3-4D51-83EF-380296E6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40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5950-D5E6-4785-8F1B-143C3979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5DD8C-49C6-445D-BD3B-19B0FF72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DDAF4-295E-490B-BF33-F84ED56E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0E407-441F-4800-B287-F2E5C8A9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0C8D1-4595-4A56-AA7B-3FF7CC449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8EEA2-1CC2-4ED3-838E-F90B73DF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9EF92-1160-44EE-9A6E-0F19FCD0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67E67A-CF03-4F3F-98D6-02F4337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72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B811-7B87-47E4-A9FE-074DA260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4DB19-D955-40EB-94A7-AB6EFFE5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E741-7A6C-4ADC-A067-35534227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C7A16-916D-459D-9679-939C3A3C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03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23815-5285-4BCF-BA57-434EADC6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B79D-027C-4E8B-A454-3C685BDB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FA3B2-D297-4A46-A39D-4BB8D5C2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577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0DEA-CC5B-40FA-975D-DBC74381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943E-FD2E-4834-BB90-638615DC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00A09-45B9-448D-928F-BB91F5678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0925-4136-49F0-9857-BE98729B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D8656-1625-4B09-9849-A9D04A03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6E22-4052-40A1-AF7A-09AAE182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413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508F-7404-4488-BA88-5BE51560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702AB-7655-4375-AB8F-B229F26BB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B984-BDEF-454A-A61D-7BFA7C83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F697-0F21-4DE2-9D03-3FC8EA30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4DE15-DDDF-42AC-9F28-008348FD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B710-97ED-4B01-B16B-FB4C9C87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015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69111-B122-4467-AEEF-B869187F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D8EC8-C19D-4CBB-9690-013A96DE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7DD3-D0F3-48AA-964C-45505F6C1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A8E9-BF62-4A43-902B-F6D193AEE435}" type="datetimeFigureOut">
              <a:rPr lang="en-PH" smtClean="0"/>
              <a:t>23 Jan 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CDEB5-1C5C-45EE-82EF-58C17B837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C7FA-CD69-4CE2-9901-A9B954F57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95473-89CA-4A20-A29A-E8EA578CD02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117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C36D-35B0-4BA8-9A75-BC27F2C2C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B6882-37F3-4355-AE5F-7F4BCDF5E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ED1D5-D01D-417A-B16D-177C90F0C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7" y="1600199"/>
            <a:ext cx="7036934" cy="31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HR-IT-MATTHEW-PC</dc:creator>
  <cp:lastModifiedBy>HR-IT-MATTHEW-PC</cp:lastModifiedBy>
  <cp:revision>1</cp:revision>
  <dcterms:created xsi:type="dcterms:W3CDTF">2025-01-23T08:36:59Z</dcterms:created>
  <dcterms:modified xsi:type="dcterms:W3CDTF">2025-01-23T08:37:16Z</dcterms:modified>
</cp:coreProperties>
</file>