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95D08-1F8B-4962-B68B-A0E629BB5478}" v="25" dt="2023-11-30T18:52:58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DL" userId="1d5feb607097dd9b" providerId="LiveId" clId="{3E395D08-1F8B-4962-B68B-A0E629BB5478}"/>
    <pc:docChg chg="undo redo custSel addSld delSld modSld sldOrd">
      <pc:chgData name="Samuel DL" userId="1d5feb607097dd9b" providerId="LiveId" clId="{3E395D08-1F8B-4962-B68B-A0E629BB5478}" dt="2023-12-08T19:47:20.621" v="3439" actId="1076"/>
      <pc:docMkLst>
        <pc:docMk/>
      </pc:docMkLst>
      <pc:sldChg chg="modSp mod">
        <pc:chgData name="Samuel DL" userId="1d5feb607097dd9b" providerId="LiveId" clId="{3E395D08-1F8B-4962-B68B-A0E629BB5478}" dt="2023-11-30T14:35:40.531" v="575" actId="14100"/>
        <pc:sldMkLst>
          <pc:docMk/>
          <pc:sldMk cId="2692092907" sldId="257"/>
        </pc:sldMkLst>
        <pc:spChg chg="mod">
          <ac:chgData name="Samuel DL" userId="1d5feb607097dd9b" providerId="LiveId" clId="{3E395D08-1F8B-4962-B68B-A0E629BB5478}" dt="2023-11-30T14:31:14.132" v="124" actId="120"/>
          <ac:spMkLst>
            <pc:docMk/>
            <pc:sldMk cId="2692092907" sldId="257"/>
            <ac:spMk id="2" creationId="{6C6A0D4E-0AD1-FF3B-AE23-275DE6067B22}"/>
          </ac:spMkLst>
        </pc:spChg>
        <pc:spChg chg="mod">
          <ac:chgData name="Samuel DL" userId="1d5feb607097dd9b" providerId="LiveId" clId="{3E395D08-1F8B-4962-B68B-A0E629BB5478}" dt="2023-11-30T14:35:40.531" v="575" actId="14100"/>
          <ac:spMkLst>
            <pc:docMk/>
            <pc:sldMk cId="2692092907" sldId="257"/>
            <ac:spMk id="3" creationId="{3C90CA3C-EE14-B65D-6FCB-9BA6EF852654}"/>
          </ac:spMkLst>
        </pc:spChg>
        <pc:picChg chg="mod">
          <ac:chgData name="Samuel DL" userId="1d5feb607097dd9b" providerId="LiveId" clId="{3E395D08-1F8B-4962-B68B-A0E629BB5478}" dt="2023-11-30T14:31:21.814" v="125" actId="1076"/>
          <ac:picMkLst>
            <pc:docMk/>
            <pc:sldMk cId="2692092907" sldId="257"/>
            <ac:picMk id="5" creationId="{F9846C84-5A3D-80B0-4F8B-55C1B6A920DA}"/>
          </ac:picMkLst>
        </pc:picChg>
      </pc:sldChg>
      <pc:sldChg chg="addSp delSp modSp mod setBg addAnim delAnim setClrOvrMap">
        <pc:chgData name="Samuel DL" userId="1d5feb607097dd9b" providerId="LiveId" clId="{3E395D08-1F8B-4962-B68B-A0E629BB5478}" dt="2023-11-30T15:31:56.579" v="696" actId="170"/>
        <pc:sldMkLst>
          <pc:docMk/>
          <pc:sldMk cId="1912047448" sldId="258"/>
        </pc:sldMkLst>
        <pc:spChg chg="mod">
          <ac:chgData name="Samuel DL" userId="1d5feb607097dd9b" providerId="LiveId" clId="{3E395D08-1F8B-4962-B68B-A0E629BB5478}" dt="2023-11-30T15:31:30.393" v="692" actId="26606"/>
          <ac:spMkLst>
            <pc:docMk/>
            <pc:sldMk cId="1912047448" sldId="258"/>
            <ac:spMk id="2" creationId="{0050DFB8-A419-D550-46DD-915E32DF38C0}"/>
          </ac:spMkLst>
        </pc:spChg>
        <pc:spChg chg="mod ord">
          <ac:chgData name="Samuel DL" userId="1d5feb607097dd9b" providerId="LiveId" clId="{3E395D08-1F8B-4962-B68B-A0E629BB5478}" dt="2023-11-30T15:31:30.393" v="692" actId="26606"/>
          <ac:spMkLst>
            <pc:docMk/>
            <pc:sldMk cId="1912047448" sldId="258"/>
            <ac:spMk id="3" creationId="{8D73F153-6CB4-C7E4-4BD5-4FA908064FA4}"/>
          </ac:spMkLst>
        </pc:spChg>
        <pc:spChg chg="add del">
          <ac:chgData name="Samuel DL" userId="1d5feb607097dd9b" providerId="LiveId" clId="{3E395D08-1F8B-4962-B68B-A0E629BB5478}" dt="2023-11-30T15:30:54.962" v="688" actId="26606"/>
          <ac:spMkLst>
            <pc:docMk/>
            <pc:sldMk cId="1912047448" sldId="258"/>
            <ac:spMk id="8" creationId="{158B3569-73B2-4D05-8E95-886A6EE17F1F}"/>
          </ac:spMkLst>
        </pc:spChg>
        <pc:spChg chg="add del">
          <ac:chgData name="Samuel DL" userId="1d5feb607097dd9b" providerId="LiveId" clId="{3E395D08-1F8B-4962-B68B-A0E629BB5478}" dt="2023-11-30T15:30:54.962" v="688" actId="26606"/>
          <ac:spMkLst>
            <pc:docMk/>
            <pc:sldMk cId="1912047448" sldId="258"/>
            <ac:spMk id="9" creationId="{B71758F4-3F46-45DA-8AC5-4E508DA080BA}"/>
          </ac:spMkLst>
        </pc:spChg>
        <pc:spChg chg="add del">
          <ac:chgData name="Samuel DL" userId="1d5feb607097dd9b" providerId="LiveId" clId="{3E395D08-1F8B-4962-B68B-A0E629BB5478}" dt="2023-11-30T15:28:44.418" v="653" actId="26606"/>
          <ac:spMkLst>
            <pc:docMk/>
            <pc:sldMk cId="1912047448" sldId="258"/>
            <ac:spMk id="12" creationId="{DCE1AED4-C7FF-4468-BF54-4470A0A3E283}"/>
          </ac:spMkLst>
        </pc:spChg>
        <pc:spChg chg="add del">
          <ac:chgData name="Samuel DL" userId="1d5feb607097dd9b" providerId="LiveId" clId="{3E395D08-1F8B-4962-B68B-A0E629BB5478}" dt="2023-11-30T15:30:54.962" v="688" actId="26606"/>
          <ac:spMkLst>
            <pc:docMk/>
            <pc:sldMk cId="1912047448" sldId="258"/>
            <ac:spMk id="13" creationId="{8D61482F-F3C5-4D66-8C5D-C6BBE3E1275C}"/>
          </ac:spMkLst>
        </pc:spChg>
        <pc:spChg chg="add del">
          <ac:chgData name="Samuel DL" userId="1d5feb607097dd9b" providerId="LiveId" clId="{3E395D08-1F8B-4962-B68B-A0E629BB5478}" dt="2023-11-30T15:28:44.418" v="653" actId="26606"/>
          <ac:spMkLst>
            <pc:docMk/>
            <pc:sldMk cId="1912047448" sldId="258"/>
            <ac:spMk id="14" creationId="{BDE94FAB-AA60-43B4-A2C3-3A940B9A951A}"/>
          </ac:spMkLst>
        </pc:spChg>
        <pc:spChg chg="add del">
          <ac:chgData name="Samuel DL" userId="1d5feb607097dd9b" providerId="LiveId" clId="{3E395D08-1F8B-4962-B68B-A0E629BB5478}" dt="2023-11-30T15:28:47.050" v="655" actId="26606"/>
          <ac:spMkLst>
            <pc:docMk/>
            <pc:sldMk cId="1912047448" sldId="258"/>
            <ac:spMk id="16" creationId="{E3020543-B24B-4EC4-8FFC-8DD88EEA91A8}"/>
          </ac:spMkLst>
        </pc:spChg>
        <pc:spChg chg="add del">
          <ac:chgData name="Samuel DL" userId="1d5feb607097dd9b" providerId="LiveId" clId="{3E395D08-1F8B-4962-B68B-A0E629BB5478}" dt="2023-11-30T15:28:47.050" v="655" actId="26606"/>
          <ac:spMkLst>
            <pc:docMk/>
            <pc:sldMk cId="1912047448" sldId="258"/>
            <ac:spMk id="17" creationId="{8D1AA55E-40D5-461B-A5A8-4AE8AAB71B08}"/>
          </ac:spMkLst>
        </pc:spChg>
        <pc:spChg chg="add del">
          <ac:chgData name="Samuel DL" userId="1d5feb607097dd9b" providerId="LiveId" clId="{3E395D08-1F8B-4962-B68B-A0E629BB5478}" dt="2023-11-30T15:28:47.050" v="655" actId="26606"/>
          <ac:spMkLst>
            <pc:docMk/>
            <pc:sldMk cId="1912047448" sldId="258"/>
            <ac:spMk id="18" creationId="{1453BF6C-B012-48B7-B4E8-6D7AC7C27D02}"/>
          </ac:spMkLst>
        </pc:spChg>
        <pc:spChg chg="add del">
          <ac:chgData name="Samuel DL" userId="1d5feb607097dd9b" providerId="LiveId" clId="{3E395D08-1F8B-4962-B68B-A0E629BB5478}" dt="2023-11-30T15:28:47.050" v="655" actId="26606"/>
          <ac:spMkLst>
            <pc:docMk/>
            <pc:sldMk cId="1912047448" sldId="258"/>
            <ac:spMk id="20" creationId="{6CB927A4-E432-4310-9CD5-E89FF5063179}"/>
          </ac:spMkLst>
        </pc:spChg>
        <pc:spChg chg="add del">
          <ac:chgData name="Samuel DL" userId="1d5feb607097dd9b" providerId="LiveId" clId="{3E395D08-1F8B-4962-B68B-A0E629BB5478}" dt="2023-11-30T15:31:30.393" v="692" actId="26606"/>
          <ac:spMkLst>
            <pc:docMk/>
            <pc:sldMk cId="1912047448" sldId="258"/>
            <ac:spMk id="21" creationId="{DCE1AED4-C7FF-4468-BF54-4470A0A3E283}"/>
          </ac:spMkLst>
        </pc:spChg>
        <pc:spChg chg="add del">
          <ac:chgData name="Samuel DL" userId="1d5feb607097dd9b" providerId="LiveId" clId="{3E395D08-1F8B-4962-B68B-A0E629BB5478}" dt="2023-11-30T15:29:00.094" v="657" actId="26606"/>
          <ac:spMkLst>
            <pc:docMk/>
            <pc:sldMk cId="1912047448" sldId="258"/>
            <ac:spMk id="23" creationId="{158B3569-73B2-4D05-8E95-886A6EE17F1F}"/>
          </ac:spMkLst>
        </pc:spChg>
        <pc:spChg chg="add del">
          <ac:chgData name="Samuel DL" userId="1d5feb607097dd9b" providerId="LiveId" clId="{3E395D08-1F8B-4962-B68B-A0E629BB5478}" dt="2023-11-30T15:29:00.094" v="657" actId="26606"/>
          <ac:spMkLst>
            <pc:docMk/>
            <pc:sldMk cId="1912047448" sldId="258"/>
            <ac:spMk id="24" creationId="{B71758F4-3F46-45DA-8AC5-4E508DA080BA}"/>
          </ac:spMkLst>
        </pc:spChg>
        <pc:spChg chg="add del">
          <ac:chgData name="Samuel DL" userId="1d5feb607097dd9b" providerId="LiveId" clId="{3E395D08-1F8B-4962-B68B-A0E629BB5478}" dt="2023-11-30T15:29:00.094" v="657" actId="26606"/>
          <ac:spMkLst>
            <pc:docMk/>
            <pc:sldMk cId="1912047448" sldId="258"/>
            <ac:spMk id="26" creationId="{8D61482F-F3C5-4D66-8C5D-C6BBE3E1275C}"/>
          </ac:spMkLst>
        </pc:spChg>
        <pc:spChg chg="add del">
          <ac:chgData name="Samuel DL" userId="1d5feb607097dd9b" providerId="LiveId" clId="{3E395D08-1F8B-4962-B68B-A0E629BB5478}" dt="2023-11-30T15:31:30.393" v="692" actId="26606"/>
          <ac:spMkLst>
            <pc:docMk/>
            <pc:sldMk cId="1912047448" sldId="258"/>
            <ac:spMk id="27" creationId="{BDE94FAB-AA60-43B4-A2C3-3A940B9A951A}"/>
          </ac:spMkLst>
        </pc:spChg>
        <pc:spChg chg="add del">
          <ac:chgData name="Samuel DL" userId="1d5feb607097dd9b" providerId="LiveId" clId="{3E395D08-1F8B-4962-B68B-A0E629BB5478}" dt="2023-11-30T15:29:08.150" v="659" actId="26606"/>
          <ac:spMkLst>
            <pc:docMk/>
            <pc:sldMk cId="1912047448" sldId="258"/>
            <ac:spMk id="28" creationId="{8D1AA55E-40D5-461B-A5A8-4AE8AAB71B08}"/>
          </ac:spMkLst>
        </pc:spChg>
        <pc:spChg chg="add del">
          <ac:chgData name="Samuel DL" userId="1d5feb607097dd9b" providerId="LiveId" clId="{3E395D08-1F8B-4962-B68B-A0E629BB5478}" dt="2023-11-30T15:29:08.150" v="659" actId="26606"/>
          <ac:spMkLst>
            <pc:docMk/>
            <pc:sldMk cId="1912047448" sldId="258"/>
            <ac:spMk id="30" creationId="{6CB927A4-E432-4310-9CD5-E89FF5063179}"/>
          </ac:spMkLst>
        </pc:spChg>
        <pc:spChg chg="add del">
          <ac:chgData name="Samuel DL" userId="1d5feb607097dd9b" providerId="LiveId" clId="{3E395D08-1F8B-4962-B68B-A0E629BB5478}" dt="2023-11-30T15:29:08.150" v="659" actId="26606"/>
          <ac:spMkLst>
            <pc:docMk/>
            <pc:sldMk cId="1912047448" sldId="258"/>
            <ac:spMk id="31" creationId="{E3020543-B24B-4EC4-8FFC-8DD88EEA91A8}"/>
          </ac:spMkLst>
        </pc:spChg>
        <pc:spChg chg="add del">
          <ac:chgData name="Samuel DL" userId="1d5feb607097dd9b" providerId="LiveId" clId="{3E395D08-1F8B-4962-B68B-A0E629BB5478}" dt="2023-11-30T15:29:08.150" v="659" actId="26606"/>
          <ac:spMkLst>
            <pc:docMk/>
            <pc:sldMk cId="1912047448" sldId="258"/>
            <ac:spMk id="32" creationId="{1453BF6C-B012-48B7-B4E8-6D7AC7C27D02}"/>
          </ac:spMkLst>
        </pc:spChg>
        <pc:spChg chg="add del">
          <ac:chgData name="Samuel DL" userId="1d5feb607097dd9b" providerId="LiveId" clId="{3E395D08-1F8B-4962-B68B-A0E629BB5478}" dt="2023-11-30T15:29:08.150" v="659" actId="26606"/>
          <ac:spMkLst>
            <pc:docMk/>
            <pc:sldMk cId="1912047448" sldId="258"/>
            <ac:spMk id="33" creationId="{2CA8D992-BB3F-47CD-BA18-71D54539202C}"/>
          </ac:spMkLst>
        </pc:spChg>
        <pc:spChg chg="add">
          <ac:chgData name="Samuel DL" userId="1d5feb607097dd9b" providerId="LiveId" clId="{3E395D08-1F8B-4962-B68B-A0E629BB5478}" dt="2023-11-30T15:31:30.393" v="692" actId="26606"/>
          <ac:spMkLst>
            <pc:docMk/>
            <pc:sldMk cId="1912047448" sldId="258"/>
            <ac:spMk id="34" creationId="{0671A8AE-40A1-4631-A6B8-581AFF065482}"/>
          </ac:spMkLst>
        </pc:spChg>
        <pc:spChg chg="add">
          <ac:chgData name="Samuel DL" userId="1d5feb607097dd9b" providerId="LiveId" clId="{3E395D08-1F8B-4962-B68B-A0E629BB5478}" dt="2023-11-30T15:31:30.393" v="692" actId="26606"/>
          <ac:spMkLst>
            <pc:docMk/>
            <pc:sldMk cId="1912047448" sldId="258"/>
            <ac:spMk id="36" creationId="{A44CD100-6267-4E62-AA64-2182A3A6A1C0}"/>
          </ac:spMkLst>
        </pc:spChg>
        <pc:picChg chg="add mod ord">
          <ac:chgData name="Samuel DL" userId="1d5feb607097dd9b" providerId="LiveId" clId="{3E395D08-1F8B-4962-B68B-A0E629BB5478}" dt="2023-11-30T15:31:56.579" v="696" actId="170"/>
          <ac:picMkLst>
            <pc:docMk/>
            <pc:sldMk cId="1912047448" sldId="258"/>
            <ac:picMk id="5" creationId="{ABD17098-E574-B1D3-2B2A-172831012A09}"/>
          </ac:picMkLst>
        </pc:picChg>
        <pc:cxnChg chg="add del">
          <ac:chgData name="Samuel DL" userId="1d5feb607097dd9b" providerId="LiveId" clId="{3E395D08-1F8B-4962-B68B-A0E629BB5478}" dt="2023-11-30T15:30:54.962" v="688" actId="26606"/>
          <ac:cxnSpMkLst>
            <pc:docMk/>
            <pc:sldMk cId="1912047448" sldId="258"/>
            <ac:cxnSpMk id="7" creationId="{D1B787A8-0D67-4B7E-9B48-86BD906AB6B5}"/>
          </ac:cxnSpMkLst>
        </pc:cxnChg>
        <pc:cxnChg chg="add del">
          <ac:chgData name="Samuel DL" userId="1d5feb607097dd9b" providerId="LiveId" clId="{3E395D08-1F8B-4962-B68B-A0E629BB5478}" dt="2023-11-30T15:28:44.418" v="653" actId="26606"/>
          <ac:cxnSpMkLst>
            <pc:docMk/>
            <pc:sldMk cId="1912047448" sldId="258"/>
            <ac:cxnSpMk id="10" creationId="{D1B787A8-0D67-4B7E-9B48-86BD906AB6B5}"/>
          </ac:cxnSpMkLst>
        </pc:cxnChg>
        <pc:cxnChg chg="add del">
          <ac:chgData name="Samuel DL" userId="1d5feb607097dd9b" providerId="LiveId" clId="{3E395D08-1F8B-4962-B68B-A0E629BB5478}" dt="2023-11-30T15:30:54.962" v="688" actId="26606"/>
          <ac:cxnSpMkLst>
            <pc:docMk/>
            <pc:sldMk cId="1912047448" sldId="258"/>
            <ac:cxnSpMk id="11" creationId="{56020367-4FD5-4596-8E10-C5F095CD8DBF}"/>
          </ac:cxnSpMkLst>
        </pc:cxnChg>
        <pc:cxnChg chg="add del">
          <ac:chgData name="Samuel DL" userId="1d5feb607097dd9b" providerId="LiveId" clId="{3E395D08-1F8B-4962-B68B-A0E629BB5478}" dt="2023-11-30T15:31:30.393" v="692" actId="26606"/>
          <ac:cxnSpMkLst>
            <pc:docMk/>
            <pc:sldMk cId="1912047448" sldId="258"/>
            <ac:cxnSpMk id="15" creationId="{D1B787A8-0D67-4B7E-9B48-86BD906AB6B5}"/>
          </ac:cxnSpMkLst>
        </pc:cxnChg>
        <pc:cxnChg chg="add del">
          <ac:chgData name="Samuel DL" userId="1d5feb607097dd9b" providerId="LiveId" clId="{3E395D08-1F8B-4962-B68B-A0E629BB5478}" dt="2023-11-30T15:28:47.050" v="655" actId="26606"/>
          <ac:cxnSpMkLst>
            <pc:docMk/>
            <pc:sldMk cId="1912047448" sldId="258"/>
            <ac:cxnSpMk id="19" creationId="{C49DA8F6-BCC1-4447-B54C-57856834B94B}"/>
          </ac:cxnSpMkLst>
        </pc:cxnChg>
        <pc:cxnChg chg="add del">
          <ac:chgData name="Samuel DL" userId="1d5feb607097dd9b" providerId="LiveId" clId="{3E395D08-1F8B-4962-B68B-A0E629BB5478}" dt="2023-11-30T15:29:00.094" v="657" actId="26606"/>
          <ac:cxnSpMkLst>
            <pc:docMk/>
            <pc:sldMk cId="1912047448" sldId="258"/>
            <ac:cxnSpMk id="22" creationId="{D1B787A8-0D67-4B7E-9B48-86BD906AB6B5}"/>
          </ac:cxnSpMkLst>
        </pc:cxnChg>
        <pc:cxnChg chg="add del">
          <ac:chgData name="Samuel DL" userId="1d5feb607097dd9b" providerId="LiveId" clId="{3E395D08-1F8B-4962-B68B-A0E629BB5478}" dt="2023-11-30T15:29:00.094" v="657" actId="26606"/>
          <ac:cxnSpMkLst>
            <pc:docMk/>
            <pc:sldMk cId="1912047448" sldId="258"/>
            <ac:cxnSpMk id="25" creationId="{56020367-4FD5-4596-8E10-C5F095CD8DBF}"/>
          </ac:cxnSpMkLst>
        </pc:cxnChg>
        <pc:cxnChg chg="add del">
          <ac:chgData name="Samuel DL" userId="1d5feb607097dd9b" providerId="LiveId" clId="{3E395D08-1F8B-4962-B68B-A0E629BB5478}" dt="2023-11-30T15:29:08.150" v="659" actId="26606"/>
          <ac:cxnSpMkLst>
            <pc:docMk/>
            <pc:sldMk cId="1912047448" sldId="258"/>
            <ac:cxnSpMk id="29" creationId="{C49DA8F6-BCC1-4447-B54C-57856834B94B}"/>
          </ac:cxnSpMkLst>
        </pc:cxnChg>
        <pc:cxnChg chg="add">
          <ac:chgData name="Samuel DL" userId="1d5feb607097dd9b" providerId="LiveId" clId="{3E395D08-1F8B-4962-B68B-A0E629BB5478}" dt="2023-11-30T15:31:30.393" v="692" actId="26606"/>
          <ac:cxnSpMkLst>
            <pc:docMk/>
            <pc:sldMk cId="1912047448" sldId="258"/>
            <ac:cxnSpMk id="35" creationId="{D1B787A8-0D67-4B7E-9B48-86BD906AB6B5}"/>
          </ac:cxnSpMkLst>
        </pc:cxnChg>
      </pc:sldChg>
      <pc:sldChg chg="addSp delSp modSp new mod">
        <pc:chgData name="Samuel DL" userId="1d5feb607097dd9b" providerId="LiveId" clId="{3E395D08-1F8B-4962-B68B-A0E629BB5478}" dt="2023-12-06T10:08:59.938" v="3350" actId="20577"/>
        <pc:sldMkLst>
          <pc:docMk/>
          <pc:sldMk cId="1212056955" sldId="259"/>
        </pc:sldMkLst>
        <pc:spChg chg="mod">
          <ac:chgData name="Samuel DL" userId="1d5feb607097dd9b" providerId="LiveId" clId="{3E395D08-1F8B-4962-B68B-A0E629BB5478}" dt="2023-11-30T15:34:53.739" v="775" actId="20577"/>
          <ac:spMkLst>
            <pc:docMk/>
            <pc:sldMk cId="1212056955" sldId="259"/>
            <ac:spMk id="2" creationId="{255E26D2-BD80-8C76-91CF-1BE96DD1964B}"/>
          </ac:spMkLst>
        </pc:spChg>
        <pc:spChg chg="mod">
          <ac:chgData name="Samuel DL" userId="1d5feb607097dd9b" providerId="LiveId" clId="{3E395D08-1F8B-4962-B68B-A0E629BB5478}" dt="2023-12-06T10:08:59.938" v="3350" actId="20577"/>
          <ac:spMkLst>
            <pc:docMk/>
            <pc:sldMk cId="1212056955" sldId="259"/>
            <ac:spMk id="3" creationId="{5137B050-F7B0-CC08-1F22-496B000226D4}"/>
          </ac:spMkLst>
        </pc:spChg>
        <pc:picChg chg="add mod">
          <ac:chgData name="Samuel DL" userId="1d5feb607097dd9b" providerId="LiveId" clId="{3E395D08-1F8B-4962-B68B-A0E629BB5478}" dt="2023-11-30T15:43:24.468" v="1328" actId="1076"/>
          <ac:picMkLst>
            <pc:docMk/>
            <pc:sldMk cId="1212056955" sldId="259"/>
            <ac:picMk id="5" creationId="{35BEDD7C-1179-A9EB-52FB-0B0A78E906E9}"/>
          </ac:picMkLst>
        </pc:picChg>
        <pc:picChg chg="add del mod">
          <ac:chgData name="Samuel DL" userId="1d5feb607097dd9b" providerId="LiveId" clId="{3E395D08-1F8B-4962-B68B-A0E629BB5478}" dt="2023-11-30T15:35:06.091" v="778" actId="21"/>
          <ac:picMkLst>
            <pc:docMk/>
            <pc:sldMk cId="1212056955" sldId="259"/>
            <ac:picMk id="7" creationId="{D36581DD-4299-056B-A07B-3D847CA2C2B7}"/>
          </ac:picMkLst>
        </pc:picChg>
        <pc:picChg chg="add del mod">
          <ac:chgData name="Samuel DL" userId="1d5feb607097dd9b" providerId="LiveId" clId="{3E395D08-1F8B-4962-B68B-A0E629BB5478}" dt="2023-11-30T15:35:12.119" v="780" actId="21"/>
          <ac:picMkLst>
            <pc:docMk/>
            <pc:sldMk cId="1212056955" sldId="259"/>
            <ac:picMk id="9" creationId="{EA10775A-B974-C803-9CA3-39F365F82A49}"/>
          </ac:picMkLst>
        </pc:picChg>
        <pc:picChg chg="add mod">
          <ac:chgData name="Samuel DL" userId="1d5feb607097dd9b" providerId="LiveId" clId="{3E395D08-1F8B-4962-B68B-A0E629BB5478}" dt="2023-11-30T15:41:36.198" v="1111" actId="1076"/>
          <ac:picMkLst>
            <pc:docMk/>
            <pc:sldMk cId="1212056955" sldId="259"/>
            <ac:picMk id="10" creationId="{CFAB6D96-515A-5B6E-AD03-62C1A5FA41B3}"/>
          </ac:picMkLst>
        </pc:picChg>
      </pc:sldChg>
      <pc:sldChg chg="addSp delSp modSp new mod setBg setClrOvrMap">
        <pc:chgData name="Samuel DL" userId="1d5feb607097dd9b" providerId="LiveId" clId="{3E395D08-1F8B-4962-B68B-A0E629BB5478}" dt="2023-11-30T16:40:15.916" v="1755" actId="26606"/>
        <pc:sldMkLst>
          <pc:docMk/>
          <pc:sldMk cId="1533254770" sldId="260"/>
        </pc:sldMkLst>
        <pc:spChg chg="mod ord">
          <ac:chgData name="Samuel DL" userId="1d5feb607097dd9b" providerId="LiveId" clId="{3E395D08-1F8B-4962-B68B-A0E629BB5478}" dt="2023-11-30T16:40:15.916" v="1755" actId="26606"/>
          <ac:spMkLst>
            <pc:docMk/>
            <pc:sldMk cId="1533254770" sldId="260"/>
            <ac:spMk id="2" creationId="{34D38CCE-D1C0-1FAE-0994-C6C81EF7AECC}"/>
          </ac:spMkLst>
        </pc:spChg>
        <pc:spChg chg="add del">
          <ac:chgData name="Samuel DL" userId="1d5feb607097dd9b" providerId="LiveId" clId="{3E395D08-1F8B-4962-B68B-A0E629BB5478}" dt="2023-11-30T16:30:10.815" v="1696" actId="26606"/>
          <ac:spMkLst>
            <pc:docMk/>
            <pc:sldMk cId="1533254770" sldId="260"/>
            <ac:spMk id="3" creationId="{6B2708EB-121F-161B-BC2E-F939DFD219F6}"/>
          </ac:spMkLst>
        </pc:spChg>
        <pc:spChg chg="add del">
          <ac:chgData name="Samuel DL" userId="1d5feb607097dd9b" providerId="LiveId" clId="{3E395D08-1F8B-4962-B68B-A0E629BB5478}" dt="2023-11-30T16:30:11.255" v="1697" actId="26606"/>
          <ac:spMkLst>
            <pc:docMk/>
            <pc:sldMk cId="1533254770" sldId="260"/>
            <ac:spMk id="8" creationId="{0671A8AE-40A1-4631-A6B8-581AFF065482}"/>
          </ac:spMkLst>
        </pc:spChg>
        <pc:spChg chg="add del">
          <ac:chgData name="Samuel DL" userId="1d5feb607097dd9b" providerId="LiveId" clId="{3E395D08-1F8B-4962-B68B-A0E629BB5478}" dt="2023-11-30T16:30:11.255" v="1697" actId="26606"/>
          <ac:spMkLst>
            <pc:docMk/>
            <pc:sldMk cId="1533254770" sldId="260"/>
            <ac:spMk id="9" creationId="{A44CD100-6267-4E62-AA64-2182A3A6A1C0}"/>
          </ac:spMkLst>
        </pc:spChg>
        <pc:spChg chg="add del">
          <ac:chgData name="Samuel DL" userId="1d5feb607097dd9b" providerId="LiveId" clId="{3E395D08-1F8B-4962-B68B-A0E629BB5478}" dt="2023-11-30T16:28:59.681" v="1683" actId="26606"/>
          <ac:spMkLst>
            <pc:docMk/>
            <pc:sldMk cId="1533254770" sldId="260"/>
            <ac:spMk id="12" creationId="{158B3569-73B2-4D05-8E95-886A6EE17F1F}"/>
          </ac:spMkLst>
        </pc:spChg>
        <pc:spChg chg="add del">
          <ac:chgData name="Samuel DL" userId="1d5feb607097dd9b" providerId="LiveId" clId="{3E395D08-1F8B-4962-B68B-A0E629BB5478}" dt="2023-11-30T16:30:02.504" v="1692" actId="26606"/>
          <ac:spMkLst>
            <pc:docMk/>
            <pc:sldMk cId="1533254770" sldId="260"/>
            <ac:spMk id="13" creationId="{158B3569-73B2-4D05-8E95-886A6EE17F1F}"/>
          </ac:spMkLst>
        </pc:spChg>
        <pc:spChg chg="add del">
          <ac:chgData name="Samuel DL" userId="1d5feb607097dd9b" providerId="LiveId" clId="{3E395D08-1F8B-4962-B68B-A0E629BB5478}" dt="2023-11-30T16:28:59.681" v="1683" actId="26606"/>
          <ac:spMkLst>
            <pc:docMk/>
            <pc:sldMk cId="1533254770" sldId="260"/>
            <ac:spMk id="14" creationId="{B71758F4-3F46-45DA-8AC5-4E508DA080BA}"/>
          </ac:spMkLst>
        </pc:spChg>
        <pc:spChg chg="add del">
          <ac:chgData name="Samuel DL" userId="1d5feb607097dd9b" providerId="LiveId" clId="{3E395D08-1F8B-4962-B68B-A0E629BB5478}" dt="2023-11-30T16:30:02.504" v="1692" actId="26606"/>
          <ac:spMkLst>
            <pc:docMk/>
            <pc:sldMk cId="1533254770" sldId="260"/>
            <ac:spMk id="15" creationId="{B71758F4-3F46-45DA-8AC5-4E508DA080BA}"/>
          </ac:spMkLst>
        </pc:spChg>
        <pc:spChg chg="add del">
          <ac:chgData name="Samuel DL" userId="1d5feb607097dd9b" providerId="LiveId" clId="{3E395D08-1F8B-4962-B68B-A0E629BB5478}" dt="2023-11-30T16:28:59.681" v="1683" actId="26606"/>
          <ac:spMkLst>
            <pc:docMk/>
            <pc:sldMk cId="1533254770" sldId="260"/>
            <ac:spMk id="18" creationId="{8D61482F-F3C5-4D66-8C5D-C6BBE3E1275C}"/>
          </ac:spMkLst>
        </pc:spChg>
        <pc:spChg chg="add del">
          <ac:chgData name="Samuel DL" userId="1d5feb607097dd9b" providerId="LiveId" clId="{3E395D08-1F8B-4962-B68B-A0E629BB5478}" dt="2023-11-30T16:30:02.504" v="1692" actId="26606"/>
          <ac:spMkLst>
            <pc:docMk/>
            <pc:sldMk cId="1533254770" sldId="260"/>
            <ac:spMk id="19" creationId="{8D61482F-F3C5-4D66-8C5D-C6BBE3E1275C}"/>
          </ac:spMkLst>
        </pc:spChg>
        <pc:spChg chg="add del">
          <ac:chgData name="Samuel DL" userId="1d5feb607097dd9b" providerId="LiveId" clId="{3E395D08-1F8B-4962-B68B-A0E629BB5478}" dt="2023-11-30T16:29:14.791" v="1689" actId="26606"/>
          <ac:spMkLst>
            <pc:docMk/>
            <pc:sldMk cId="1533254770" sldId="260"/>
            <ac:spMk id="20" creationId="{A2679492-7988-4050-9056-542444452411}"/>
          </ac:spMkLst>
        </pc:spChg>
        <pc:spChg chg="add del">
          <ac:chgData name="Samuel DL" userId="1d5feb607097dd9b" providerId="LiveId" clId="{3E395D08-1F8B-4962-B68B-A0E629BB5478}" dt="2023-11-30T16:29:14.791" v="1689" actId="26606"/>
          <ac:spMkLst>
            <pc:docMk/>
            <pc:sldMk cId="1533254770" sldId="260"/>
            <ac:spMk id="21" creationId="{B091B163-7D61-4891-ABCF-5C13D9C418D0}"/>
          </ac:spMkLst>
        </pc:spChg>
        <pc:spChg chg="add del">
          <ac:chgData name="Samuel DL" userId="1d5feb607097dd9b" providerId="LiveId" clId="{3E395D08-1F8B-4962-B68B-A0E629BB5478}" dt="2023-11-30T16:29:14.791" v="1689" actId="26606"/>
          <ac:spMkLst>
            <pc:docMk/>
            <pc:sldMk cId="1533254770" sldId="260"/>
            <ac:spMk id="22" creationId="{6B2708EB-121F-161B-BC2E-F939DFD219F6}"/>
          </ac:spMkLst>
        </pc:spChg>
        <pc:spChg chg="add del">
          <ac:chgData name="Samuel DL" userId="1d5feb607097dd9b" providerId="LiveId" clId="{3E395D08-1F8B-4962-B68B-A0E629BB5478}" dt="2023-11-30T16:40:15.916" v="1755" actId="26606"/>
          <ac:spMkLst>
            <pc:docMk/>
            <pc:sldMk cId="1533254770" sldId="260"/>
            <ac:spMk id="25" creationId="{0671A8AE-40A1-4631-A6B8-581AFF065482}"/>
          </ac:spMkLst>
        </pc:spChg>
        <pc:spChg chg="add del">
          <ac:chgData name="Samuel DL" userId="1d5feb607097dd9b" providerId="LiveId" clId="{3E395D08-1F8B-4962-B68B-A0E629BB5478}" dt="2023-11-30T16:40:15.916" v="1755" actId="26606"/>
          <ac:spMkLst>
            <pc:docMk/>
            <pc:sldMk cId="1533254770" sldId="260"/>
            <ac:spMk id="26" creationId="{A44CD100-6267-4E62-AA64-2182A3A6A1C0}"/>
          </ac:spMkLst>
        </pc:spChg>
        <pc:spChg chg="add del">
          <ac:chgData name="Samuel DL" userId="1d5feb607097dd9b" providerId="LiveId" clId="{3E395D08-1F8B-4962-B68B-A0E629BB5478}" dt="2023-11-30T16:29:14.043" v="1688" actId="26606"/>
          <ac:spMkLst>
            <pc:docMk/>
            <pc:sldMk cId="1533254770" sldId="260"/>
            <ac:spMk id="30" creationId="{158B3569-73B2-4D05-8E95-886A6EE17F1F}"/>
          </ac:spMkLst>
        </pc:spChg>
        <pc:spChg chg="add del">
          <ac:chgData name="Samuel DL" userId="1d5feb607097dd9b" providerId="LiveId" clId="{3E395D08-1F8B-4962-B68B-A0E629BB5478}" dt="2023-11-30T16:29:14.043" v="1688" actId="26606"/>
          <ac:spMkLst>
            <pc:docMk/>
            <pc:sldMk cId="1533254770" sldId="260"/>
            <ac:spMk id="32" creationId="{B71758F4-3F46-45DA-8AC5-4E508DA080BA}"/>
          </ac:spMkLst>
        </pc:spChg>
        <pc:spChg chg="add del">
          <ac:chgData name="Samuel DL" userId="1d5feb607097dd9b" providerId="LiveId" clId="{3E395D08-1F8B-4962-B68B-A0E629BB5478}" dt="2023-11-30T16:40:15.916" v="1755" actId="26606"/>
          <ac:spMkLst>
            <pc:docMk/>
            <pc:sldMk cId="1533254770" sldId="260"/>
            <ac:spMk id="33" creationId="{158B3569-73B2-4D05-8E95-886A6EE17F1F}"/>
          </ac:spMkLst>
        </pc:spChg>
        <pc:spChg chg="add del">
          <ac:chgData name="Samuel DL" userId="1d5feb607097dd9b" providerId="LiveId" clId="{3E395D08-1F8B-4962-B68B-A0E629BB5478}" dt="2023-11-30T16:40:15.916" v="1755" actId="26606"/>
          <ac:spMkLst>
            <pc:docMk/>
            <pc:sldMk cId="1533254770" sldId="260"/>
            <ac:spMk id="35" creationId="{B71758F4-3F46-45DA-8AC5-4E508DA080BA}"/>
          </ac:spMkLst>
        </pc:spChg>
        <pc:spChg chg="add del">
          <ac:chgData name="Samuel DL" userId="1d5feb607097dd9b" providerId="LiveId" clId="{3E395D08-1F8B-4962-B68B-A0E629BB5478}" dt="2023-11-30T16:29:14.043" v="1688" actId="26606"/>
          <ac:spMkLst>
            <pc:docMk/>
            <pc:sldMk cId="1533254770" sldId="260"/>
            <ac:spMk id="36" creationId="{8D61482F-F3C5-4D66-8C5D-C6BBE3E1275C}"/>
          </ac:spMkLst>
        </pc:spChg>
        <pc:spChg chg="add del">
          <ac:chgData name="Samuel DL" userId="1d5feb607097dd9b" providerId="LiveId" clId="{3E395D08-1F8B-4962-B68B-A0E629BB5478}" dt="2023-11-30T16:40:15.916" v="1755" actId="26606"/>
          <ac:spMkLst>
            <pc:docMk/>
            <pc:sldMk cId="1533254770" sldId="260"/>
            <ac:spMk id="39" creationId="{8D61482F-F3C5-4D66-8C5D-C6BBE3E1275C}"/>
          </ac:spMkLst>
        </pc:spChg>
        <pc:picChg chg="add del mod">
          <ac:chgData name="Samuel DL" userId="1d5feb607097dd9b" providerId="LiveId" clId="{3E395D08-1F8B-4962-B68B-A0E629BB5478}" dt="2023-11-30T15:40:17.681" v="1047" actId="21"/>
          <ac:picMkLst>
            <pc:docMk/>
            <pc:sldMk cId="1533254770" sldId="260"/>
            <ac:picMk id="4" creationId="{613265DE-3FF9-46B5-C29C-8BF234788073}"/>
          </ac:picMkLst>
        </pc:picChg>
        <pc:picChg chg="add mod ord">
          <ac:chgData name="Samuel DL" userId="1d5feb607097dd9b" providerId="LiveId" clId="{3E395D08-1F8B-4962-B68B-A0E629BB5478}" dt="2023-11-30T16:40:15.916" v="1755" actId="26606"/>
          <ac:picMkLst>
            <pc:docMk/>
            <pc:sldMk cId="1533254770" sldId="260"/>
            <ac:picMk id="5" creationId="{2AE3B9F6-B2E5-1EFB-50AF-7C80247106D1}"/>
          </ac:picMkLst>
        </pc:picChg>
        <pc:cxnChg chg="add del">
          <ac:chgData name="Samuel DL" userId="1d5feb607097dd9b" providerId="LiveId" clId="{3E395D08-1F8B-4962-B68B-A0E629BB5478}" dt="2023-11-30T16:30:11.255" v="1697" actId="26606"/>
          <ac:cxnSpMkLst>
            <pc:docMk/>
            <pc:sldMk cId="1533254770" sldId="260"/>
            <ac:cxnSpMk id="7" creationId="{D1B787A8-0D67-4B7E-9B48-86BD906AB6B5}"/>
          </ac:cxnSpMkLst>
        </pc:cxnChg>
        <pc:cxnChg chg="add del">
          <ac:chgData name="Samuel DL" userId="1d5feb607097dd9b" providerId="LiveId" clId="{3E395D08-1F8B-4962-B68B-A0E629BB5478}" dt="2023-11-30T16:28:59.681" v="1683" actId="26606"/>
          <ac:cxnSpMkLst>
            <pc:docMk/>
            <pc:sldMk cId="1533254770" sldId="260"/>
            <ac:cxnSpMk id="10" creationId="{D1B787A8-0D67-4B7E-9B48-86BD906AB6B5}"/>
          </ac:cxnSpMkLst>
        </pc:cxnChg>
        <pc:cxnChg chg="add del">
          <ac:chgData name="Samuel DL" userId="1d5feb607097dd9b" providerId="LiveId" clId="{3E395D08-1F8B-4962-B68B-A0E629BB5478}" dt="2023-11-30T16:30:02.504" v="1692" actId="26606"/>
          <ac:cxnSpMkLst>
            <pc:docMk/>
            <pc:sldMk cId="1533254770" sldId="260"/>
            <ac:cxnSpMk id="11" creationId="{D1B787A8-0D67-4B7E-9B48-86BD906AB6B5}"/>
          </ac:cxnSpMkLst>
        </pc:cxnChg>
        <pc:cxnChg chg="add del">
          <ac:chgData name="Samuel DL" userId="1d5feb607097dd9b" providerId="LiveId" clId="{3E395D08-1F8B-4962-B68B-A0E629BB5478}" dt="2023-11-30T16:28:59.681" v="1683" actId="26606"/>
          <ac:cxnSpMkLst>
            <pc:docMk/>
            <pc:sldMk cId="1533254770" sldId="260"/>
            <ac:cxnSpMk id="16" creationId="{56020367-4FD5-4596-8E10-C5F095CD8DBF}"/>
          </ac:cxnSpMkLst>
        </pc:cxnChg>
        <pc:cxnChg chg="add del">
          <ac:chgData name="Samuel DL" userId="1d5feb607097dd9b" providerId="LiveId" clId="{3E395D08-1F8B-4962-B68B-A0E629BB5478}" dt="2023-11-30T16:30:02.504" v="1692" actId="26606"/>
          <ac:cxnSpMkLst>
            <pc:docMk/>
            <pc:sldMk cId="1533254770" sldId="260"/>
            <ac:cxnSpMk id="17" creationId="{56020367-4FD5-4596-8E10-C5F095CD8DBF}"/>
          </ac:cxnSpMkLst>
        </pc:cxnChg>
        <pc:cxnChg chg="add del">
          <ac:chgData name="Samuel DL" userId="1d5feb607097dd9b" providerId="LiveId" clId="{3E395D08-1F8B-4962-B68B-A0E629BB5478}" dt="2023-11-30T16:29:14.791" v="1689" actId="26606"/>
          <ac:cxnSpMkLst>
            <pc:docMk/>
            <pc:sldMk cId="1533254770" sldId="260"/>
            <ac:cxnSpMk id="23" creationId="{C49DA8F6-BCC1-4447-B54C-57856834B94B}"/>
          </ac:cxnSpMkLst>
        </pc:cxnChg>
        <pc:cxnChg chg="add del">
          <ac:chgData name="Samuel DL" userId="1d5feb607097dd9b" providerId="LiveId" clId="{3E395D08-1F8B-4962-B68B-A0E629BB5478}" dt="2023-11-30T16:40:15.916" v="1755" actId="26606"/>
          <ac:cxnSpMkLst>
            <pc:docMk/>
            <pc:sldMk cId="1533254770" sldId="260"/>
            <ac:cxnSpMk id="24" creationId="{D1B787A8-0D67-4B7E-9B48-86BD906AB6B5}"/>
          </ac:cxnSpMkLst>
        </pc:cxnChg>
        <pc:cxnChg chg="add del">
          <ac:chgData name="Samuel DL" userId="1d5feb607097dd9b" providerId="LiveId" clId="{3E395D08-1F8B-4962-B68B-A0E629BB5478}" dt="2023-11-30T16:29:14.043" v="1688" actId="26606"/>
          <ac:cxnSpMkLst>
            <pc:docMk/>
            <pc:sldMk cId="1533254770" sldId="260"/>
            <ac:cxnSpMk id="28" creationId="{D1B787A8-0D67-4B7E-9B48-86BD906AB6B5}"/>
          </ac:cxnSpMkLst>
        </pc:cxnChg>
        <pc:cxnChg chg="add del">
          <ac:chgData name="Samuel DL" userId="1d5feb607097dd9b" providerId="LiveId" clId="{3E395D08-1F8B-4962-B68B-A0E629BB5478}" dt="2023-11-30T16:40:15.916" v="1755" actId="26606"/>
          <ac:cxnSpMkLst>
            <pc:docMk/>
            <pc:sldMk cId="1533254770" sldId="260"/>
            <ac:cxnSpMk id="31" creationId="{D1B787A8-0D67-4B7E-9B48-86BD906AB6B5}"/>
          </ac:cxnSpMkLst>
        </pc:cxnChg>
        <pc:cxnChg chg="add del">
          <ac:chgData name="Samuel DL" userId="1d5feb607097dd9b" providerId="LiveId" clId="{3E395D08-1F8B-4962-B68B-A0E629BB5478}" dt="2023-11-30T16:29:14.043" v="1688" actId="26606"/>
          <ac:cxnSpMkLst>
            <pc:docMk/>
            <pc:sldMk cId="1533254770" sldId="260"/>
            <ac:cxnSpMk id="34" creationId="{56020367-4FD5-4596-8E10-C5F095CD8DBF}"/>
          </ac:cxnSpMkLst>
        </pc:cxnChg>
        <pc:cxnChg chg="add del">
          <ac:chgData name="Samuel DL" userId="1d5feb607097dd9b" providerId="LiveId" clId="{3E395D08-1F8B-4962-B68B-A0E629BB5478}" dt="2023-11-30T16:40:15.916" v="1755" actId="26606"/>
          <ac:cxnSpMkLst>
            <pc:docMk/>
            <pc:sldMk cId="1533254770" sldId="260"/>
            <ac:cxnSpMk id="37" creationId="{56020367-4FD5-4596-8E10-C5F095CD8DBF}"/>
          </ac:cxnSpMkLst>
        </pc:cxnChg>
      </pc:sldChg>
      <pc:sldChg chg="addSp delSp modSp new del mod ord setBg setClrOvrMap">
        <pc:chgData name="Samuel DL" userId="1d5feb607097dd9b" providerId="LiveId" clId="{3E395D08-1F8B-4962-B68B-A0E629BB5478}" dt="2023-11-30T16:50:32.547" v="1995" actId="47"/>
        <pc:sldMkLst>
          <pc:docMk/>
          <pc:sldMk cId="561688462" sldId="261"/>
        </pc:sldMkLst>
        <pc:spChg chg="mod ord">
          <ac:chgData name="Samuel DL" userId="1d5feb607097dd9b" providerId="LiveId" clId="{3E395D08-1F8B-4962-B68B-A0E629BB5478}" dt="2023-11-30T15:58:31.355" v="1472" actId="122"/>
          <ac:spMkLst>
            <pc:docMk/>
            <pc:sldMk cId="561688462" sldId="261"/>
            <ac:spMk id="2" creationId="{81E30AA7-77EF-7305-6426-3081957E8FC9}"/>
          </ac:spMkLst>
        </pc:spChg>
        <pc:spChg chg="add del">
          <ac:chgData name="Samuel DL" userId="1d5feb607097dd9b" providerId="LiveId" clId="{3E395D08-1F8B-4962-B68B-A0E629BB5478}" dt="2023-11-30T15:59:22.870" v="1476" actId="478"/>
          <ac:spMkLst>
            <pc:docMk/>
            <pc:sldMk cId="561688462" sldId="261"/>
            <ac:spMk id="3" creationId="{203C1E5C-68CD-0A4A-C75F-0A5124F4A855}"/>
          </ac:spMkLst>
        </pc:spChg>
        <pc:spChg chg="add del">
          <ac:chgData name="Samuel DL" userId="1d5feb607097dd9b" providerId="LiveId" clId="{3E395D08-1F8B-4962-B68B-A0E629BB5478}" dt="2023-11-30T15:57:47.632" v="1465" actId="26606"/>
          <ac:spMkLst>
            <pc:docMk/>
            <pc:sldMk cId="561688462" sldId="261"/>
            <ac:spMk id="13" creationId="{0671A8AE-40A1-4631-A6B8-581AFF065482}"/>
          </ac:spMkLst>
        </pc:spChg>
        <pc:spChg chg="add del">
          <ac:chgData name="Samuel DL" userId="1d5feb607097dd9b" providerId="LiveId" clId="{3E395D08-1F8B-4962-B68B-A0E629BB5478}" dt="2023-11-30T15:57:47.632" v="1465" actId="26606"/>
          <ac:spMkLst>
            <pc:docMk/>
            <pc:sldMk cId="561688462" sldId="261"/>
            <ac:spMk id="15" creationId="{A44CD100-6267-4E62-AA64-2182A3A6A1C0}"/>
          </ac:spMkLst>
        </pc:spChg>
        <pc:grpChg chg="add mod">
          <ac:chgData name="Samuel DL" userId="1d5feb607097dd9b" providerId="LiveId" clId="{3E395D08-1F8B-4962-B68B-A0E629BB5478}" dt="2023-11-30T16:19:00.632" v="1491" actId="1076"/>
          <ac:grpSpMkLst>
            <pc:docMk/>
            <pc:sldMk cId="561688462" sldId="261"/>
            <ac:grpSpMk id="17" creationId="{0E0F4068-EEA5-FA6E-009B-279088614594}"/>
          </ac:grpSpMkLst>
        </pc:grpChg>
        <pc:picChg chg="add del mod">
          <ac:chgData name="Samuel DL" userId="1d5feb607097dd9b" providerId="LiveId" clId="{3E395D08-1F8B-4962-B68B-A0E629BB5478}" dt="2023-11-30T15:50:47.428" v="1462" actId="478"/>
          <ac:picMkLst>
            <pc:docMk/>
            <pc:sldMk cId="561688462" sldId="261"/>
            <ac:picMk id="4" creationId="{0C9263F4-4319-BF1D-6B9E-468DAC8630C3}"/>
          </ac:picMkLst>
        </pc:picChg>
        <pc:picChg chg="add mod">
          <ac:chgData name="Samuel DL" userId="1d5feb607097dd9b" providerId="LiveId" clId="{3E395D08-1F8B-4962-B68B-A0E629BB5478}" dt="2023-11-30T16:18:46.148" v="1488" actId="164"/>
          <ac:picMkLst>
            <pc:docMk/>
            <pc:sldMk cId="561688462" sldId="261"/>
            <ac:picMk id="6" creationId="{D008733A-05D4-ED3C-FEFD-8CF72CD1142B}"/>
          </ac:picMkLst>
        </pc:picChg>
        <pc:cxnChg chg="add mod">
          <ac:chgData name="Samuel DL" userId="1d5feb607097dd9b" providerId="LiveId" clId="{3E395D08-1F8B-4962-B68B-A0E629BB5478}" dt="2023-11-30T16:18:46.148" v="1488" actId="164"/>
          <ac:cxnSpMkLst>
            <pc:docMk/>
            <pc:sldMk cId="561688462" sldId="261"/>
            <ac:cxnSpMk id="8" creationId="{A91809B0-6A70-D991-ECA3-9456D8194F1E}"/>
          </ac:cxnSpMkLst>
        </pc:cxnChg>
        <pc:cxnChg chg="add mod">
          <ac:chgData name="Samuel DL" userId="1d5feb607097dd9b" providerId="LiveId" clId="{3E395D08-1F8B-4962-B68B-A0E629BB5478}" dt="2023-11-30T16:18:46.148" v="1488" actId="164"/>
          <ac:cxnSpMkLst>
            <pc:docMk/>
            <pc:sldMk cId="561688462" sldId="261"/>
            <ac:cxnSpMk id="9" creationId="{24409BA4-2D20-ECE9-E160-F3C00285C0EC}"/>
          </ac:cxnSpMkLst>
        </pc:cxnChg>
        <pc:cxnChg chg="add mod">
          <ac:chgData name="Samuel DL" userId="1d5feb607097dd9b" providerId="LiveId" clId="{3E395D08-1F8B-4962-B68B-A0E629BB5478}" dt="2023-11-30T16:18:46.148" v="1488" actId="164"/>
          <ac:cxnSpMkLst>
            <pc:docMk/>
            <pc:sldMk cId="561688462" sldId="261"/>
            <ac:cxnSpMk id="10" creationId="{9C2BA3F3-E9CE-7D7B-6327-5EFE2FDEB590}"/>
          </ac:cxnSpMkLst>
        </pc:cxnChg>
        <pc:cxnChg chg="add del">
          <ac:chgData name="Samuel DL" userId="1d5feb607097dd9b" providerId="LiveId" clId="{3E395D08-1F8B-4962-B68B-A0E629BB5478}" dt="2023-11-30T15:57:47.632" v="1465" actId="26606"/>
          <ac:cxnSpMkLst>
            <pc:docMk/>
            <pc:sldMk cId="561688462" sldId="261"/>
            <ac:cxnSpMk id="11" creationId="{D1B787A8-0D67-4B7E-9B48-86BD906AB6B5}"/>
          </ac:cxnSpMkLst>
        </pc:cxnChg>
      </pc:sldChg>
      <pc:sldChg chg="addSp delSp modSp add mod">
        <pc:chgData name="Samuel DL" userId="1d5feb607097dd9b" providerId="LiveId" clId="{3E395D08-1F8B-4962-B68B-A0E629BB5478}" dt="2023-11-30T15:50:20.762" v="1461" actId="1076"/>
        <pc:sldMkLst>
          <pc:docMk/>
          <pc:sldMk cId="2452289851" sldId="262"/>
        </pc:sldMkLst>
        <pc:spChg chg="mod">
          <ac:chgData name="Samuel DL" userId="1d5feb607097dd9b" providerId="LiveId" clId="{3E395D08-1F8B-4962-B68B-A0E629BB5478}" dt="2023-11-30T15:50:16.752" v="1460" actId="20577"/>
          <ac:spMkLst>
            <pc:docMk/>
            <pc:sldMk cId="2452289851" sldId="262"/>
            <ac:spMk id="3" creationId="{5137B050-F7B0-CC08-1F22-496B000226D4}"/>
          </ac:spMkLst>
        </pc:spChg>
        <pc:picChg chg="add mod">
          <ac:chgData name="Samuel DL" userId="1d5feb607097dd9b" providerId="LiveId" clId="{3E395D08-1F8B-4962-B68B-A0E629BB5478}" dt="2023-11-30T15:50:20.762" v="1461" actId="1076"/>
          <ac:picMkLst>
            <pc:docMk/>
            <pc:sldMk cId="2452289851" sldId="262"/>
            <ac:picMk id="4" creationId="{1EA77038-AD27-6E44-3163-4C9D2478A327}"/>
          </ac:picMkLst>
        </pc:picChg>
        <pc:picChg chg="del">
          <ac:chgData name="Samuel DL" userId="1d5feb607097dd9b" providerId="LiveId" clId="{3E395D08-1F8B-4962-B68B-A0E629BB5478}" dt="2023-11-30T15:47:52.950" v="1331" actId="478"/>
          <ac:picMkLst>
            <pc:docMk/>
            <pc:sldMk cId="2452289851" sldId="262"/>
            <ac:picMk id="5" creationId="{35BEDD7C-1179-A9EB-52FB-0B0A78E906E9}"/>
          </ac:picMkLst>
        </pc:picChg>
        <pc:picChg chg="del">
          <ac:chgData name="Samuel DL" userId="1d5feb607097dd9b" providerId="LiveId" clId="{3E395D08-1F8B-4962-B68B-A0E629BB5478}" dt="2023-11-30T15:47:47.183" v="1330" actId="478"/>
          <ac:picMkLst>
            <pc:docMk/>
            <pc:sldMk cId="2452289851" sldId="262"/>
            <ac:picMk id="10" creationId="{CFAB6D96-515A-5B6E-AD03-62C1A5FA41B3}"/>
          </ac:picMkLst>
        </pc:picChg>
      </pc:sldChg>
      <pc:sldChg chg="addSp delSp modSp add mod">
        <pc:chgData name="Samuel DL" userId="1d5feb607097dd9b" providerId="LiveId" clId="{3E395D08-1F8B-4962-B68B-A0E629BB5478}" dt="2023-11-30T16:25:45.664" v="1637" actId="164"/>
        <pc:sldMkLst>
          <pc:docMk/>
          <pc:sldMk cId="763748472" sldId="263"/>
        </pc:sldMkLst>
        <pc:spChg chg="mod">
          <ac:chgData name="Samuel DL" userId="1d5feb607097dd9b" providerId="LiveId" clId="{3E395D08-1F8B-4962-B68B-A0E629BB5478}" dt="2023-11-30T16:19:34.975" v="1507" actId="1076"/>
          <ac:spMkLst>
            <pc:docMk/>
            <pc:sldMk cId="763748472" sldId="263"/>
            <ac:spMk id="3" creationId="{203C1E5C-68CD-0A4A-C75F-0A5124F4A855}"/>
          </ac:spMkLst>
        </pc:spChg>
        <pc:spChg chg="add mod">
          <ac:chgData name="Samuel DL" userId="1d5feb607097dd9b" providerId="LiveId" clId="{3E395D08-1F8B-4962-B68B-A0E629BB5478}" dt="2023-11-30T16:22:56.299" v="1634" actId="1076"/>
          <ac:spMkLst>
            <pc:docMk/>
            <pc:sldMk cId="763748472" sldId="263"/>
            <ac:spMk id="10" creationId="{F162B989-66C8-E322-0B5B-9A08578CD56F}"/>
          </ac:spMkLst>
        </pc:spChg>
        <pc:spChg chg="add mod">
          <ac:chgData name="Samuel DL" userId="1d5feb607097dd9b" providerId="LiveId" clId="{3E395D08-1F8B-4962-B68B-A0E629BB5478}" dt="2023-11-30T16:22:38.002" v="1630" actId="1076"/>
          <ac:spMkLst>
            <pc:docMk/>
            <pc:sldMk cId="763748472" sldId="263"/>
            <ac:spMk id="11" creationId="{E065B5D9-3EA7-48CA-DAC3-313AA9A4C193}"/>
          </ac:spMkLst>
        </pc:spChg>
        <pc:spChg chg="add mod">
          <ac:chgData name="Samuel DL" userId="1d5feb607097dd9b" providerId="LiveId" clId="{3E395D08-1F8B-4962-B68B-A0E629BB5478}" dt="2023-11-30T16:22:24.051" v="1628" actId="1076"/>
          <ac:spMkLst>
            <pc:docMk/>
            <pc:sldMk cId="763748472" sldId="263"/>
            <ac:spMk id="12" creationId="{65C4CF3A-9CB2-923D-8021-72FEB9B214FF}"/>
          </ac:spMkLst>
        </pc:spChg>
        <pc:grpChg chg="add del mod">
          <ac:chgData name="Samuel DL" userId="1d5feb607097dd9b" providerId="LiveId" clId="{3E395D08-1F8B-4962-B68B-A0E629BB5478}" dt="2023-11-30T16:25:27.507" v="1635" actId="165"/>
          <ac:grpSpMkLst>
            <pc:docMk/>
            <pc:sldMk cId="763748472" sldId="263"/>
            <ac:grpSpMk id="4" creationId="{9878FA7F-EB0F-AD21-C796-AA93C51DC8FE}"/>
          </ac:grpSpMkLst>
        </pc:grpChg>
        <pc:grpChg chg="add mod">
          <ac:chgData name="Samuel DL" userId="1d5feb607097dd9b" providerId="LiveId" clId="{3E395D08-1F8B-4962-B68B-A0E629BB5478}" dt="2023-11-30T16:25:45.664" v="1637" actId="164"/>
          <ac:grpSpMkLst>
            <pc:docMk/>
            <pc:sldMk cId="763748472" sldId="263"/>
            <ac:grpSpMk id="16" creationId="{7AE47158-F08B-FD39-68D1-17B942FE7827}"/>
          </ac:grpSpMkLst>
        </pc:grpChg>
        <pc:picChg chg="mod topLvl">
          <ac:chgData name="Samuel DL" userId="1d5feb607097dd9b" providerId="LiveId" clId="{3E395D08-1F8B-4962-B68B-A0E629BB5478}" dt="2023-11-30T16:25:45.664" v="1637" actId="164"/>
          <ac:picMkLst>
            <pc:docMk/>
            <pc:sldMk cId="763748472" sldId="263"/>
            <ac:picMk id="5" creationId="{2927C1FE-B80A-C689-423D-DA62B3466A83}"/>
          </ac:picMkLst>
        </pc:picChg>
        <pc:picChg chg="del mod">
          <ac:chgData name="Samuel DL" userId="1d5feb607097dd9b" providerId="LiveId" clId="{3E395D08-1F8B-4962-B68B-A0E629BB5478}" dt="2023-11-30T16:19:19.290" v="1504" actId="478"/>
          <ac:picMkLst>
            <pc:docMk/>
            <pc:sldMk cId="763748472" sldId="263"/>
            <ac:picMk id="6" creationId="{D008733A-05D4-ED3C-FEFD-8CF72CD1142B}"/>
          </ac:picMkLst>
        </pc:picChg>
        <pc:cxnChg chg="mod topLvl">
          <ac:chgData name="Samuel DL" userId="1d5feb607097dd9b" providerId="LiveId" clId="{3E395D08-1F8B-4962-B68B-A0E629BB5478}" dt="2023-11-30T16:25:45.664" v="1637" actId="164"/>
          <ac:cxnSpMkLst>
            <pc:docMk/>
            <pc:sldMk cId="763748472" sldId="263"/>
            <ac:cxnSpMk id="7" creationId="{E16E2E67-633D-1406-6D5E-8C8D8E851AED}"/>
          </ac:cxnSpMkLst>
        </pc:cxnChg>
        <pc:cxnChg chg="mod topLvl">
          <ac:chgData name="Samuel DL" userId="1d5feb607097dd9b" providerId="LiveId" clId="{3E395D08-1F8B-4962-B68B-A0E629BB5478}" dt="2023-11-30T16:25:45.664" v="1637" actId="164"/>
          <ac:cxnSpMkLst>
            <pc:docMk/>
            <pc:sldMk cId="763748472" sldId="263"/>
            <ac:cxnSpMk id="8" creationId="{DF1F01AA-A8E5-8B4A-1E5E-600E8C8CE44B}"/>
          </ac:cxnSpMkLst>
        </pc:cxnChg>
        <pc:cxnChg chg="mod topLvl">
          <ac:chgData name="Samuel DL" userId="1d5feb607097dd9b" providerId="LiveId" clId="{3E395D08-1F8B-4962-B68B-A0E629BB5478}" dt="2023-11-30T16:25:45.664" v="1637" actId="164"/>
          <ac:cxnSpMkLst>
            <pc:docMk/>
            <pc:sldMk cId="763748472" sldId="263"/>
            <ac:cxnSpMk id="9" creationId="{4292C130-9621-C615-1026-0053D1C1A362}"/>
          </ac:cxnSpMkLst>
        </pc:cxnChg>
      </pc:sldChg>
      <pc:sldChg chg="addSp delSp modSp new mod">
        <pc:chgData name="Samuel DL" userId="1d5feb607097dd9b" providerId="LiveId" clId="{3E395D08-1F8B-4962-B68B-A0E629BB5478}" dt="2023-11-30T16:54:10.855" v="2189" actId="1076"/>
        <pc:sldMkLst>
          <pc:docMk/>
          <pc:sldMk cId="746720234" sldId="264"/>
        </pc:sldMkLst>
        <pc:spChg chg="mod">
          <ac:chgData name="Samuel DL" userId="1d5feb607097dd9b" providerId="LiveId" clId="{3E395D08-1F8B-4962-B68B-A0E629BB5478}" dt="2023-11-30T16:36:45.560" v="1732" actId="122"/>
          <ac:spMkLst>
            <pc:docMk/>
            <pc:sldMk cId="746720234" sldId="264"/>
            <ac:spMk id="2" creationId="{9D9C904E-A7C9-4B97-6008-E650A7BD4AC8}"/>
          </ac:spMkLst>
        </pc:spChg>
        <pc:spChg chg="add del">
          <ac:chgData name="Samuel DL" userId="1d5feb607097dd9b" providerId="LiveId" clId="{3E395D08-1F8B-4962-B68B-A0E629BB5478}" dt="2023-11-30T16:39:16.927" v="1745" actId="478"/>
          <ac:spMkLst>
            <pc:docMk/>
            <pc:sldMk cId="746720234" sldId="264"/>
            <ac:spMk id="3" creationId="{D4F5FCF7-64CE-78DC-1163-478A40339CE2}"/>
          </ac:spMkLst>
        </pc:spChg>
        <pc:spChg chg="add mod">
          <ac:chgData name="Samuel DL" userId="1d5feb607097dd9b" providerId="LiveId" clId="{3E395D08-1F8B-4962-B68B-A0E629BB5478}" dt="2023-11-30T16:52:40.542" v="2007" actId="1076"/>
          <ac:spMkLst>
            <pc:docMk/>
            <pc:sldMk cId="746720234" sldId="264"/>
            <ac:spMk id="15" creationId="{B254CB41-4BDA-0C0B-09C1-969445595786}"/>
          </ac:spMkLst>
        </pc:spChg>
        <pc:spChg chg="add mod">
          <ac:chgData name="Samuel DL" userId="1d5feb607097dd9b" providerId="LiveId" clId="{3E395D08-1F8B-4962-B68B-A0E629BB5478}" dt="2023-11-30T16:52:20.165" v="2006" actId="1076"/>
          <ac:spMkLst>
            <pc:docMk/>
            <pc:sldMk cId="746720234" sldId="264"/>
            <ac:spMk id="19" creationId="{85959EA7-EA6A-077D-28F3-CD98A1644424}"/>
          </ac:spMkLst>
        </pc:spChg>
        <pc:spChg chg="add mod">
          <ac:chgData name="Samuel DL" userId="1d5feb607097dd9b" providerId="LiveId" clId="{3E395D08-1F8B-4962-B68B-A0E629BB5478}" dt="2023-11-30T16:54:10.855" v="2189" actId="1076"/>
          <ac:spMkLst>
            <pc:docMk/>
            <pc:sldMk cId="746720234" sldId="264"/>
            <ac:spMk id="22" creationId="{2EF13B43-5072-1F8E-BE63-D0D20BD2D511}"/>
          </ac:spMkLst>
        </pc:spChg>
        <pc:picChg chg="add mod">
          <ac:chgData name="Samuel DL" userId="1d5feb607097dd9b" providerId="LiveId" clId="{3E395D08-1F8B-4962-B68B-A0E629BB5478}" dt="2023-11-30T16:52:40.542" v="2007" actId="1076"/>
          <ac:picMkLst>
            <pc:docMk/>
            <pc:sldMk cId="746720234" sldId="264"/>
            <ac:picMk id="5" creationId="{9DD68E41-387B-7BFF-9A22-BD5D30737A54}"/>
          </ac:picMkLst>
        </pc:picChg>
        <pc:picChg chg="add mod">
          <ac:chgData name="Samuel DL" userId="1d5feb607097dd9b" providerId="LiveId" clId="{3E395D08-1F8B-4962-B68B-A0E629BB5478}" dt="2023-11-30T16:52:20.165" v="2006" actId="1076"/>
          <ac:picMkLst>
            <pc:docMk/>
            <pc:sldMk cId="746720234" sldId="264"/>
            <ac:picMk id="7" creationId="{13A8FF01-86E1-B4E3-869E-208A0B4F32CD}"/>
          </ac:picMkLst>
        </pc:picChg>
        <pc:picChg chg="add mod">
          <ac:chgData name="Samuel DL" userId="1d5feb607097dd9b" providerId="LiveId" clId="{3E395D08-1F8B-4962-B68B-A0E629BB5478}" dt="2023-11-30T16:51:58.566" v="2004" actId="1076"/>
          <ac:picMkLst>
            <pc:docMk/>
            <pc:sldMk cId="746720234" sldId="264"/>
            <ac:picMk id="9" creationId="{2BFAFABE-C622-ED5E-B67F-56513EE80E61}"/>
          </ac:picMkLst>
        </pc:picChg>
        <pc:picChg chg="add del mod">
          <ac:chgData name="Samuel DL" userId="1d5feb607097dd9b" providerId="LiveId" clId="{3E395D08-1F8B-4962-B68B-A0E629BB5478}" dt="2023-11-30T16:51:46.716" v="2003" actId="478"/>
          <ac:picMkLst>
            <pc:docMk/>
            <pc:sldMk cId="746720234" sldId="264"/>
            <ac:picMk id="11" creationId="{4AEB6253-82D5-8E8D-CB71-F1BC28478245}"/>
          </ac:picMkLst>
        </pc:picChg>
        <pc:cxnChg chg="add mod">
          <ac:chgData name="Samuel DL" userId="1d5feb607097dd9b" providerId="LiveId" clId="{3E395D08-1F8B-4962-B68B-A0E629BB5478}" dt="2023-11-30T16:52:40.542" v="2007" actId="1076"/>
          <ac:cxnSpMkLst>
            <pc:docMk/>
            <pc:sldMk cId="746720234" sldId="264"/>
            <ac:cxnSpMk id="13" creationId="{B0397168-9F33-349E-A97A-C3EC65227D81}"/>
          </ac:cxnSpMkLst>
        </pc:cxnChg>
        <pc:cxnChg chg="add mod">
          <ac:chgData name="Samuel DL" userId="1d5feb607097dd9b" providerId="LiveId" clId="{3E395D08-1F8B-4962-B68B-A0E629BB5478}" dt="2023-11-30T16:52:20.165" v="2006" actId="1076"/>
          <ac:cxnSpMkLst>
            <pc:docMk/>
            <pc:sldMk cId="746720234" sldId="264"/>
            <ac:cxnSpMk id="16" creationId="{1DC96D47-3F65-07A5-90ED-48CCB3677492}"/>
          </ac:cxnSpMkLst>
        </pc:cxnChg>
        <pc:cxnChg chg="add mod">
          <ac:chgData name="Samuel DL" userId="1d5feb607097dd9b" providerId="LiveId" clId="{3E395D08-1F8B-4962-B68B-A0E629BB5478}" dt="2023-11-30T16:51:58.566" v="2004" actId="1076"/>
          <ac:cxnSpMkLst>
            <pc:docMk/>
            <pc:sldMk cId="746720234" sldId="264"/>
            <ac:cxnSpMk id="17" creationId="{910CDD63-5358-2A7E-7286-C304C187D453}"/>
          </ac:cxnSpMkLst>
        </pc:cxnChg>
      </pc:sldChg>
      <pc:sldChg chg="addSp delSp modSp add mod">
        <pc:chgData name="Samuel DL" userId="1d5feb607097dd9b" providerId="LiveId" clId="{3E395D08-1F8B-4962-B68B-A0E629BB5478}" dt="2023-11-30T17:06:42.857" v="2528" actId="1076"/>
        <pc:sldMkLst>
          <pc:docMk/>
          <pc:sldMk cId="3711609930" sldId="265"/>
        </pc:sldMkLst>
        <pc:spChg chg="del">
          <ac:chgData name="Samuel DL" userId="1d5feb607097dd9b" providerId="LiveId" clId="{3E395D08-1F8B-4962-B68B-A0E629BB5478}" dt="2023-11-30T16:54:23.326" v="2190" actId="478"/>
          <ac:spMkLst>
            <pc:docMk/>
            <pc:sldMk cId="3711609930" sldId="265"/>
            <ac:spMk id="3" creationId="{D4F5FCF7-64CE-78DC-1163-478A40339CE2}"/>
          </ac:spMkLst>
        </pc:spChg>
        <pc:spChg chg="add mod">
          <ac:chgData name="Samuel DL" userId="1d5feb607097dd9b" providerId="LiveId" clId="{3E395D08-1F8B-4962-B68B-A0E629BB5478}" dt="2023-11-30T17:06:42.857" v="2528" actId="1076"/>
          <ac:spMkLst>
            <pc:docMk/>
            <pc:sldMk cId="3711609930" sldId="265"/>
            <ac:spMk id="13" creationId="{16097212-E10A-7CD2-726F-532595F3D70E}"/>
          </ac:spMkLst>
        </pc:spChg>
        <pc:spChg chg="add del mod">
          <ac:chgData name="Samuel DL" userId="1d5feb607097dd9b" providerId="LiveId" clId="{3E395D08-1F8B-4962-B68B-A0E629BB5478}" dt="2023-11-30T16:58:35.649" v="2233"/>
          <ac:spMkLst>
            <pc:docMk/>
            <pc:sldMk cId="3711609930" sldId="265"/>
            <ac:spMk id="17" creationId="{AD7E407D-9048-A7F2-FBE2-0AF7CC4DA2EF}"/>
          </ac:spMkLst>
        </pc:spChg>
        <pc:spChg chg="add mod">
          <ac:chgData name="Samuel DL" userId="1d5feb607097dd9b" providerId="LiveId" clId="{3E395D08-1F8B-4962-B68B-A0E629BB5478}" dt="2023-11-30T17:06:27.362" v="2527" actId="1076"/>
          <ac:spMkLst>
            <pc:docMk/>
            <pc:sldMk cId="3711609930" sldId="265"/>
            <ac:spMk id="18" creationId="{45147573-1695-EFFE-8BFD-DE61790280C9}"/>
          </ac:spMkLst>
        </pc:spChg>
        <pc:picChg chg="add del mod">
          <ac:chgData name="Samuel DL" userId="1d5feb607097dd9b" providerId="LiveId" clId="{3E395D08-1F8B-4962-B68B-A0E629BB5478}" dt="2023-11-30T16:40:33.081" v="1757" actId="478"/>
          <ac:picMkLst>
            <pc:docMk/>
            <pc:sldMk cId="3711609930" sldId="265"/>
            <ac:picMk id="4" creationId="{53200DFF-F04E-F4B6-BD6A-4902D9B01EF2}"/>
          </ac:picMkLst>
        </pc:picChg>
        <pc:picChg chg="del">
          <ac:chgData name="Samuel DL" userId="1d5feb607097dd9b" providerId="LiveId" clId="{3E395D08-1F8B-4962-B68B-A0E629BB5478}" dt="2023-11-30T16:51:11.654" v="1996" actId="478"/>
          <ac:picMkLst>
            <pc:docMk/>
            <pc:sldMk cId="3711609930" sldId="265"/>
            <ac:picMk id="5" creationId="{9DD68E41-387B-7BFF-9A22-BD5D30737A54}"/>
          </ac:picMkLst>
        </pc:picChg>
        <pc:picChg chg="del">
          <ac:chgData name="Samuel DL" userId="1d5feb607097dd9b" providerId="LiveId" clId="{3E395D08-1F8B-4962-B68B-A0E629BB5478}" dt="2023-11-30T16:51:15.375" v="1997" actId="478"/>
          <ac:picMkLst>
            <pc:docMk/>
            <pc:sldMk cId="3711609930" sldId="265"/>
            <ac:picMk id="7" creationId="{13A8FF01-86E1-B4E3-869E-208A0B4F32CD}"/>
          </ac:picMkLst>
        </pc:picChg>
        <pc:picChg chg="add mod">
          <ac:chgData name="Samuel DL" userId="1d5feb607097dd9b" providerId="LiveId" clId="{3E395D08-1F8B-4962-B68B-A0E629BB5478}" dt="2023-11-30T17:06:42.857" v="2528" actId="1076"/>
          <ac:picMkLst>
            <pc:docMk/>
            <pc:sldMk cId="3711609930" sldId="265"/>
            <ac:picMk id="8" creationId="{3F42079E-72DC-5109-1519-4CD9FF6138E1}"/>
          </ac:picMkLst>
        </pc:picChg>
        <pc:picChg chg="del">
          <ac:chgData name="Samuel DL" userId="1d5feb607097dd9b" providerId="LiveId" clId="{3E395D08-1F8B-4962-B68B-A0E629BB5478}" dt="2023-11-30T16:51:17.663" v="1998" actId="478"/>
          <ac:picMkLst>
            <pc:docMk/>
            <pc:sldMk cId="3711609930" sldId="265"/>
            <ac:picMk id="9" creationId="{2BFAFABE-C622-ED5E-B67F-56513EE80E61}"/>
          </ac:picMkLst>
        </pc:picChg>
        <pc:picChg chg="mod">
          <ac:chgData name="Samuel DL" userId="1d5feb607097dd9b" providerId="LiveId" clId="{3E395D08-1F8B-4962-B68B-A0E629BB5478}" dt="2023-11-30T17:06:42.857" v="2528" actId="1076"/>
          <ac:picMkLst>
            <pc:docMk/>
            <pc:sldMk cId="3711609930" sldId="265"/>
            <ac:picMk id="11" creationId="{4AEB6253-82D5-8E8D-CB71-F1BC28478245}"/>
          </ac:picMkLst>
        </pc:picChg>
        <pc:cxnChg chg="add mod">
          <ac:chgData name="Samuel DL" userId="1d5feb607097dd9b" providerId="LiveId" clId="{3E395D08-1F8B-4962-B68B-A0E629BB5478}" dt="2023-11-30T17:06:42.857" v="2528" actId="1076"/>
          <ac:cxnSpMkLst>
            <pc:docMk/>
            <pc:sldMk cId="3711609930" sldId="265"/>
            <ac:cxnSpMk id="10" creationId="{945B40C8-C78F-16BD-11BA-D9D91227E63B}"/>
          </ac:cxnSpMkLst>
        </pc:cxnChg>
      </pc:sldChg>
      <pc:sldChg chg="addSp delSp modSp new mod">
        <pc:chgData name="Samuel DL" userId="1d5feb607097dd9b" providerId="LiveId" clId="{3E395D08-1F8B-4962-B68B-A0E629BB5478}" dt="2023-11-30T18:07:11.510" v="2767" actId="1076"/>
        <pc:sldMkLst>
          <pc:docMk/>
          <pc:sldMk cId="2156208137" sldId="266"/>
        </pc:sldMkLst>
        <pc:spChg chg="mod">
          <ac:chgData name="Samuel DL" userId="1d5feb607097dd9b" providerId="LiveId" clId="{3E395D08-1F8B-4962-B68B-A0E629BB5478}" dt="2023-11-30T17:33:43.899" v="2573" actId="122"/>
          <ac:spMkLst>
            <pc:docMk/>
            <pc:sldMk cId="2156208137" sldId="266"/>
            <ac:spMk id="2" creationId="{820EE669-449F-BFB4-0D4A-2ED16AB80BFF}"/>
          </ac:spMkLst>
        </pc:spChg>
        <pc:spChg chg="mod">
          <ac:chgData name="Samuel DL" userId="1d5feb607097dd9b" providerId="LiveId" clId="{3E395D08-1F8B-4962-B68B-A0E629BB5478}" dt="2023-11-30T18:04:39.609" v="2716" actId="20577"/>
          <ac:spMkLst>
            <pc:docMk/>
            <pc:sldMk cId="2156208137" sldId="266"/>
            <ac:spMk id="3" creationId="{F6531374-D807-BBAC-D053-948258A08CE3}"/>
          </ac:spMkLst>
        </pc:spChg>
        <pc:spChg chg="add mod">
          <ac:chgData name="Samuel DL" userId="1d5feb607097dd9b" providerId="LiveId" clId="{3E395D08-1F8B-4962-B68B-A0E629BB5478}" dt="2023-11-30T18:07:11.510" v="2767" actId="1076"/>
          <ac:spMkLst>
            <pc:docMk/>
            <pc:sldMk cId="2156208137" sldId="266"/>
            <ac:spMk id="15" creationId="{1D5D39E0-D829-4156-9CE5-95EBCBC51613}"/>
          </ac:spMkLst>
        </pc:spChg>
        <pc:picChg chg="add mod">
          <ac:chgData name="Samuel DL" userId="1d5feb607097dd9b" providerId="LiveId" clId="{3E395D08-1F8B-4962-B68B-A0E629BB5478}" dt="2023-11-30T18:05:41.603" v="2726" actId="1076"/>
          <ac:picMkLst>
            <pc:docMk/>
            <pc:sldMk cId="2156208137" sldId="266"/>
            <ac:picMk id="5" creationId="{226273A4-D0E6-1404-1496-41386BE4E2C0}"/>
          </ac:picMkLst>
        </pc:picChg>
        <pc:picChg chg="add del mod">
          <ac:chgData name="Samuel DL" userId="1d5feb607097dd9b" providerId="LiveId" clId="{3E395D08-1F8B-4962-B68B-A0E629BB5478}" dt="2023-11-30T17:31:23.936" v="2532" actId="478"/>
          <ac:picMkLst>
            <pc:docMk/>
            <pc:sldMk cId="2156208137" sldId="266"/>
            <ac:picMk id="7" creationId="{331E8D70-6714-7D08-00F8-8D0A7F7C302A}"/>
          </ac:picMkLst>
        </pc:picChg>
        <pc:picChg chg="add mod">
          <ac:chgData name="Samuel DL" userId="1d5feb607097dd9b" providerId="LiveId" clId="{3E395D08-1F8B-4962-B68B-A0E629BB5478}" dt="2023-11-30T18:05:47.144" v="2729" actId="1076"/>
          <ac:picMkLst>
            <pc:docMk/>
            <pc:sldMk cId="2156208137" sldId="266"/>
            <ac:picMk id="9" creationId="{593C7805-348F-AEA4-F195-8D6F3D4980FB}"/>
          </ac:picMkLst>
        </pc:picChg>
        <pc:picChg chg="add del mod">
          <ac:chgData name="Samuel DL" userId="1d5feb607097dd9b" providerId="LiveId" clId="{3E395D08-1F8B-4962-B68B-A0E629BB5478}" dt="2023-11-30T18:05:32.228" v="2725" actId="478"/>
          <ac:picMkLst>
            <pc:docMk/>
            <pc:sldMk cId="2156208137" sldId="266"/>
            <ac:picMk id="11" creationId="{2DEA7003-5A36-094C-8D9D-2BB0EB46ABFA}"/>
          </ac:picMkLst>
        </pc:picChg>
        <pc:cxnChg chg="add mod">
          <ac:chgData name="Samuel DL" userId="1d5feb607097dd9b" providerId="LiveId" clId="{3E395D08-1F8B-4962-B68B-A0E629BB5478}" dt="2023-11-30T18:06:35.621" v="2733" actId="1076"/>
          <ac:cxnSpMkLst>
            <pc:docMk/>
            <pc:sldMk cId="2156208137" sldId="266"/>
            <ac:cxnSpMk id="13" creationId="{ABB230DA-090E-50EB-6851-23609F720BE8}"/>
          </ac:cxnSpMkLst>
        </pc:cxnChg>
      </pc:sldChg>
      <pc:sldChg chg="addSp delSp modSp add mod">
        <pc:chgData name="Samuel DL" userId="1d5feb607097dd9b" providerId="LiveId" clId="{3E395D08-1F8B-4962-B68B-A0E629BB5478}" dt="2023-11-30T18:12:14.837" v="3035" actId="1076"/>
        <pc:sldMkLst>
          <pc:docMk/>
          <pc:sldMk cId="4046804608" sldId="267"/>
        </pc:sldMkLst>
        <pc:spChg chg="del">
          <ac:chgData name="Samuel DL" userId="1d5feb607097dd9b" providerId="LiveId" clId="{3E395D08-1F8B-4962-B68B-A0E629BB5478}" dt="2023-11-30T18:07:34.751" v="2771" actId="478"/>
          <ac:spMkLst>
            <pc:docMk/>
            <pc:sldMk cId="4046804608" sldId="267"/>
            <ac:spMk id="3" creationId="{F6531374-D807-BBAC-D053-948258A08CE3}"/>
          </ac:spMkLst>
        </pc:spChg>
        <pc:spChg chg="add del mod">
          <ac:chgData name="Samuel DL" userId="1d5feb607097dd9b" providerId="LiveId" clId="{3E395D08-1F8B-4962-B68B-A0E629BB5478}" dt="2023-11-30T18:10:29.933" v="2792" actId="208"/>
          <ac:spMkLst>
            <pc:docMk/>
            <pc:sldMk cId="4046804608" sldId="267"/>
            <ac:spMk id="4" creationId="{D4832E50-20FA-9B90-0C78-055851FF3159}"/>
          </ac:spMkLst>
        </pc:spChg>
        <pc:spChg chg="add mod">
          <ac:chgData name="Samuel DL" userId="1d5feb607097dd9b" providerId="LiveId" clId="{3E395D08-1F8B-4962-B68B-A0E629BB5478}" dt="2023-11-30T18:12:14.837" v="3035" actId="1076"/>
          <ac:spMkLst>
            <pc:docMk/>
            <pc:sldMk cId="4046804608" sldId="267"/>
            <ac:spMk id="12" creationId="{274866FD-1A9A-933B-ADE0-F1CFA18B4438}"/>
          </ac:spMkLst>
        </pc:spChg>
        <pc:picChg chg="del">
          <ac:chgData name="Samuel DL" userId="1d5feb607097dd9b" providerId="LiveId" clId="{3E395D08-1F8B-4962-B68B-A0E629BB5478}" dt="2023-11-30T18:07:23.637" v="2768" actId="478"/>
          <ac:picMkLst>
            <pc:docMk/>
            <pc:sldMk cId="4046804608" sldId="267"/>
            <ac:picMk id="5" creationId="{226273A4-D0E6-1404-1496-41386BE4E2C0}"/>
          </ac:picMkLst>
        </pc:picChg>
        <pc:picChg chg="del">
          <ac:chgData name="Samuel DL" userId="1d5feb607097dd9b" providerId="LiveId" clId="{3E395D08-1F8B-4962-B68B-A0E629BB5478}" dt="2023-11-30T18:07:25.926" v="2769" actId="478"/>
          <ac:picMkLst>
            <pc:docMk/>
            <pc:sldMk cId="4046804608" sldId="267"/>
            <ac:picMk id="9" creationId="{593C7805-348F-AEA4-F195-8D6F3D4980FB}"/>
          </ac:picMkLst>
        </pc:picChg>
        <pc:picChg chg="mod">
          <ac:chgData name="Samuel DL" userId="1d5feb607097dd9b" providerId="LiveId" clId="{3E395D08-1F8B-4962-B68B-A0E629BB5478}" dt="2023-11-30T18:07:37.770" v="2772" actId="1076"/>
          <ac:picMkLst>
            <pc:docMk/>
            <pc:sldMk cId="4046804608" sldId="267"/>
            <ac:picMk id="11" creationId="{2DEA7003-5A36-094C-8D9D-2BB0EB46ABFA}"/>
          </ac:picMkLst>
        </pc:picChg>
        <pc:cxnChg chg="add del mod">
          <ac:chgData name="Samuel DL" userId="1d5feb607097dd9b" providerId="LiveId" clId="{3E395D08-1F8B-4962-B68B-A0E629BB5478}" dt="2023-11-30T18:11:01.991" v="2795" actId="478"/>
          <ac:cxnSpMkLst>
            <pc:docMk/>
            <pc:sldMk cId="4046804608" sldId="267"/>
            <ac:cxnSpMk id="7" creationId="{5BD7D54F-F1ED-26A8-43F3-79C1C285BD38}"/>
          </ac:cxnSpMkLst>
        </pc:cxnChg>
      </pc:sldChg>
      <pc:sldChg chg="addSp modSp new mod">
        <pc:chgData name="Samuel DL" userId="1d5feb607097dd9b" providerId="LiveId" clId="{3E395D08-1F8B-4962-B68B-A0E629BB5478}" dt="2023-12-08T19:47:20.621" v="3439" actId="1076"/>
        <pc:sldMkLst>
          <pc:docMk/>
          <pc:sldMk cId="277192260" sldId="268"/>
        </pc:sldMkLst>
        <pc:spChg chg="mod">
          <ac:chgData name="Samuel DL" userId="1d5feb607097dd9b" providerId="LiveId" clId="{3E395D08-1F8B-4962-B68B-A0E629BB5478}" dt="2023-11-30T18:20:01.693" v="3106" actId="20577"/>
          <ac:spMkLst>
            <pc:docMk/>
            <pc:sldMk cId="277192260" sldId="268"/>
            <ac:spMk id="2" creationId="{3BDAC6E5-F70E-F087-81AF-1DCD858CADC8}"/>
          </ac:spMkLst>
        </pc:spChg>
        <pc:spChg chg="mod">
          <ac:chgData name="Samuel DL" userId="1d5feb607097dd9b" providerId="LiveId" clId="{3E395D08-1F8B-4962-B68B-A0E629BB5478}" dt="2023-12-08T19:47:14.981" v="3438" actId="1076"/>
          <ac:spMkLst>
            <pc:docMk/>
            <pc:sldMk cId="277192260" sldId="268"/>
            <ac:spMk id="3" creationId="{4CB440B8-7909-C3E3-84B2-8F21AF55D31C}"/>
          </ac:spMkLst>
        </pc:spChg>
        <pc:spChg chg="add mod">
          <ac:chgData name="Samuel DL" userId="1d5feb607097dd9b" providerId="LiveId" clId="{3E395D08-1F8B-4962-B68B-A0E629BB5478}" dt="2023-12-08T19:47:20.621" v="3439" actId="1076"/>
          <ac:spMkLst>
            <pc:docMk/>
            <pc:sldMk cId="277192260" sldId="268"/>
            <ac:spMk id="4" creationId="{E48D87F0-A363-95AE-C681-4A8E55DA99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40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73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8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3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9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6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Une toile de points reliés">
            <a:extLst>
              <a:ext uri="{FF2B5EF4-FFF2-40B4-BE49-F238E27FC236}">
                <a16:creationId xmlns:a16="http://schemas.microsoft.com/office/drawing/2014/main" id="{55D16923-34D2-21DD-D774-FF6F72187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0502" r="1" b="1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AD05A1-DCD0-87C0-4562-B4C616586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430" y="1103237"/>
            <a:ext cx="9534868" cy="1727182"/>
          </a:xfrm>
        </p:spPr>
        <p:txBody>
          <a:bodyPr anchor="b">
            <a:normAutofit fontScale="90000"/>
          </a:bodyPr>
          <a:lstStyle/>
          <a:p>
            <a:r>
              <a:rPr lang="fr-FR" sz="6600" dirty="0">
                <a:solidFill>
                  <a:srgbClr val="FFFFFF"/>
                </a:solidFill>
              </a:rPr>
              <a:t>LA veille informationnelle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6" name="Image 5" descr="Une image contenant texte, logo, Police, Graphique">
            <a:extLst>
              <a:ext uri="{FF2B5EF4-FFF2-40B4-BE49-F238E27FC236}">
                <a16:creationId xmlns:a16="http://schemas.microsoft.com/office/drawing/2014/main" id="{2548D413-1A1D-5161-2478-9C75B74AC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67" y="3226636"/>
            <a:ext cx="4208156" cy="226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3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EE669-449F-BFB4-0D4A-2ED16AB8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Partage de l’information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31374-D807-BBAC-D053-948258A0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partager les informations via </a:t>
            </a:r>
            <a:r>
              <a:rPr lang="fr-FR" dirty="0" err="1"/>
              <a:t>Feedly</a:t>
            </a:r>
            <a:r>
              <a:rPr lang="fr-FR" dirty="0"/>
              <a:t> en créant un « </a:t>
            </a:r>
            <a:r>
              <a:rPr lang="fr-FR" dirty="0" err="1"/>
              <a:t>Board</a:t>
            </a:r>
            <a:r>
              <a:rPr lang="fr-FR" dirty="0"/>
              <a:t> »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6273A4-D0E6-1404-1496-41386BE4E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084" y="2965833"/>
            <a:ext cx="2469757" cy="23383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93C7805-348F-AEA4-F195-8D6F3D49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6" y="2965833"/>
            <a:ext cx="3569705" cy="3445696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BB230DA-090E-50EB-6851-23609F720BE8}"/>
              </a:ext>
            </a:extLst>
          </p:cNvPr>
          <p:cNvCxnSpPr>
            <a:cxnSpLocks/>
          </p:cNvCxnSpPr>
          <p:nvPr/>
        </p:nvCxnSpPr>
        <p:spPr>
          <a:xfrm>
            <a:off x="4343400" y="4688681"/>
            <a:ext cx="250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D5D39E0-D829-4156-9CE5-95EBCBC51613}"/>
              </a:ext>
            </a:extLst>
          </p:cNvPr>
          <p:cNvSpPr txBox="1"/>
          <p:nvPr/>
        </p:nvSpPr>
        <p:spPr>
          <a:xfrm>
            <a:off x="4772026" y="478649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Au clic sur le bouton</a:t>
            </a:r>
          </a:p>
        </p:txBody>
      </p:sp>
    </p:spTree>
    <p:extLst>
      <p:ext uri="{BB962C8B-B14F-4D97-AF65-F5344CB8AC3E}">
        <p14:creationId xmlns:p14="http://schemas.microsoft.com/office/powerpoint/2010/main" val="215620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EE669-449F-BFB4-0D4A-2ED16AB8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Partage de l’information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DEA7003-5A36-094C-8D9D-2BB0EB46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3" y="1690688"/>
            <a:ext cx="7462838" cy="141690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D4832E50-20FA-9B90-0C78-055851FF3159}"/>
              </a:ext>
            </a:extLst>
          </p:cNvPr>
          <p:cNvSpPr/>
          <p:nvPr/>
        </p:nvSpPr>
        <p:spPr>
          <a:xfrm>
            <a:off x="7372350" y="2065766"/>
            <a:ext cx="361950" cy="33337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74866FD-1A9A-933B-ADE0-F1CFA18B4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4704"/>
            <a:ext cx="10515600" cy="1416907"/>
          </a:xfrm>
        </p:spPr>
        <p:txBody>
          <a:bodyPr/>
          <a:lstStyle/>
          <a:p>
            <a:r>
              <a:rPr lang="fr-FR" dirty="0"/>
              <a:t>En cliquant sur le bouton « Share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Teammates</a:t>
            </a:r>
            <a:r>
              <a:rPr lang="fr-FR" dirty="0"/>
              <a:t> », </a:t>
            </a:r>
            <a:r>
              <a:rPr lang="fr-FR" dirty="0" err="1"/>
              <a:t>Feedly</a:t>
            </a:r>
            <a:r>
              <a:rPr lang="fr-FR" dirty="0"/>
              <a:t> donne la possibilité de partager sa veille avec notre équipe projet</a:t>
            </a:r>
          </a:p>
        </p:txBody>
      </p:sp>
    </p:spTree>
    <p:extLst>
      <p:ext uri="{BB962C8B-B14F-4D97-AF65-F5344CB8AC3E}">
        <p14:creationId xmlns:p14="http://schemas.microsoft.com/office/powerpoint/2010/main" val="404680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AC6E5-F70E-F087-81AF-1DCD858C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Informations utiles aux spécifications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440B8-7909-C3E3-84B2-8F21AF55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015" y="1825625"/>
            <a:ext cx="3343275" cy="4351338"/>
          </a:xfrm>
        </p:spPr>
        <p:txBody>
          <a:bodyPr>
            <a:normAutofit lnSpcReduction="10000"/>
          </a:bodyPr>
          <a:lstStyle/>
          <a:p>
            <a:r>
              <a:rPr lang="fr-FR" dirty="0" err="1"/>
              <a:t>Front-End</a:t>
            </a:r>
            <a:r>
              <a:rPr lang="fr-FR" dirty="0"/>
              <a:t> </a:t>
            </a:r>
            <a:r>
              <a:rPr lang="fr-FR" dirty="0" err="1"/>
              <a:t>React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HTML</a:t>
            </a:r>
          </a:p>
          <a:p>
            <a:pPr lvl="1"/>
            <a:r>
              <a:rPr lang="fr-FR" dirty="0"/>
              <a:t>CSS</a:t>
            </a:r>
          </a:p>
          <a:p>
            <a:pPr lvl="1"/>
            <a:r>
              <a:rPr lang="fr-FR" dirty="0"/>
              <a:t>JavaScript</a:t>
            </a:r>
          </a:p>
          <a:p>
            <a:pPr lvl="1"/>
            <a:endParaRPr lang="fr-FR" dirty="0"/>
          </a:p>
          <a:p>
            <a:r>
              <a:rPr lang="fr-FR" dirty="0" err="1"/>
              <a:t>Back-End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NodeJS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API :</a:t>
            </a:r>
          </a:p>
          <a:p>
            <a:pPr lvl="1"/>
            <a:r>
              <a:rPr lang="fr-FR" dirty="0"/>
              <a:t>Instagram</a:t>
            </a:r>
          </a:p>
          <a:p>
            <a:pPr lvl="1"/>
            <a:r>
              <a:rPr lang="fr-FR" dirty="0"/>
              <a:t>Deliveroo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48D87F0-A363-95AE-C681-4A8E55DA994F}"/>
              </a:ext>
            </a:extLst>
          </p:cNvPr>
          <p:cNvSpPr txBox="1">
            <a:spLocks/>
          </p:cNvSpPr>
          <p:nvPr/>
        </p:nvSpPr>
        <p:spPr>
          <a:xfrm>
            <a:off x="7441183" y="1825625"/>
            <a:ext cx="70008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Base de données</a:t>
            </a:r>
          </a:p>
          <a:p>
            <a:pPr lvl="1"/>
            <a:r>
              <a:rPr lang="fr-FR" dirty="0"/>
              <a:t>SQL</a:t>
            </a:r>
          </a:p>
          <a:p>
            <a:pPr lvl="1"/>
            <a:r>
              <a:rPr lang="fr-FR" dirty="0"/>
              <a:t>NoSQL</a:t>
            </a:r>
          </a:p>
          <a:p>
            <a:pPr lvl="1"/>
            <a:endParaRPr lang="fr-FR" dirty="0"/>
          </a:p>
          <a:p>
            <a:r>
              <a:rPr lang="fr-FR" dirty="0"/>
              <a:t>Sécurité</a:t>
            </a:r>
          </a:p>
          <a:p>
            <a:pPr lvl="1"/>
            <a:r>
              <a:rPr lang="fr-FR" dirty="0"/>
              <a:t>Authentification</a:t>
            </a:r>
          </a:p>
          <a:p>
            <a:pPr lvl="1"/>
            <a:r>
              <a:rPr lang="fr-FR" dirty="0"/>
              <a:t>HTTPS</a:t>
            </a:r>
          </a:p>
          <a:p>
            <a:pPr lvl="1"/>
            <a:r>
              <a:rPr lang="fr-FR" dirty="0"/>
              <a:t>RGPD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9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A0D4E-0AD1-FF3B-AE23-275DE606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FEEDLY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90CA3C-EE14-B65D-6FCB-9BA6EF85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6833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err="1"/>
              <a:t>Feedly</a:t>
            </a:r>
            <a:r>
              <a:rPr lang="fr-FR" dirty="0"/>
              <a:t> est un agrégateur de contenu en ligne</a:t>
            </a:r>
          </a:p>
          <a:p>
            <a:pPr>
              <a:lnSpc>
                <a:spcPct val="150000"/>
              </a:lnSpc>
            </a:pPr>
            <a:r>
              <a:rPr lang="fr-FR" dirty="0"/>
              <a:t>Il permet aux utilisateurs de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Organiser facilement des flux RSS, des blogs, des sites d'actualités et d'autres sources en un seul endroit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Créer des collections thématiques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Partager des articles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Rester informer sur les sujets qui nous intéressent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Feedly</a:t>
            </a:r>
            <a:r>
              <a:rPr lang="fr-FR" dirty="0"/>
              <a:t> facilite la gestion personnalisée de l’information, ce qui permet aux utilisateurs de rester à jour sur l’actualité et tendance de leurs domaines d’intérêt.</a:t>
            </a:r>
          </a:p>
        </p:txBody>
      </p:sp>
      <p:pic>
        <p:nvPicPr>
          <p:cNvPr id="5" name="Image 4" descr="Une image contenant texte, logo, Police, Graphique">
            <a:extLst>
              <a:ext uri="{FF2B5EF4-FFF2-40B4-BE49-F238E27FC236}">
                <a16:creationId xmlns:a16="http://schemas.microsoft.com/office/drawing/2014/main" id="{F9846C84-5A3D-80B0-4F8B-55C1B6A92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641" y="346760"/>
            <a:ext cx="2535684" cy="13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D17098-E574-B1D3-2B2A-172831012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45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50DFB8-A419-D550-46DD-915E32DF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73F153-6CB4-C7E4-4BD5-4FA90806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065146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Comment faire sa veille ?</a:t>
            </a:r>
          </a:p>
        </p:txBody>
      </p:sp>
    </p:spTree>
    <p:extLst>
      <p:ext uri="{BB962C8B-B14F-4D97-AF65-F5344CB8AC3E}">
        <p14:creationId xmlns:p14="http://schemas.microsoft.com/office/powerpoint/2010/main" val="1912047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E26D2-BD80-8C76-91CF-1BE96DD1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Comment faire sa veille avec </a:t>
            </a:r>
            <a:r>
              <a:rPr lang="fr-FR" dirty="0" err="1"/>
              <a:t>Feedly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7B050-F7B0-CC08-1F22-496B00022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1"/>
          </a:xfrm>
        </p:spPr>
        <p:txBody>
          <a:bodyPr>
            <a:normAutofit/>
          </a:bodyPr>
          <a:lstStyle/>
          <a:p>
            <a:r>
              <a:rPr lang="fr-FR" sz="2400" dirty="0"/>
              <a:t>4 Onglets de recherche sont disponibles :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Ces </a:t>
            </a:r>
            <a:r>
              <a:rPr lang="fr-FR" sz="2400"/>
              <a:t>4 onglets </a:t>
            </a:r>
            <a:r>
              <a:rPr lang="fr-FR" sz="2400" dirty="0"/>
              <a:t>nous servent de sources vers où orienter notre recherche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Après avoir sélectionner notre source, il nous est possible de faire une recherche via : mots-clés,  url ou encore hashtag. Et de choisir la langue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BEDD7C-1179-A9EB-52FB-0B0A78E9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6" y="2388538"/>
            <a:ext cx="7848600" cy="5810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FAB6D96-515A-5B6E-AD03-62C1A5FA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27" y="4113502"/>
            <a:ext cx="8064356" cy="10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5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E26D2-BD80-8C76-91CF-1BE96DD1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Comment faire sa veille avec </a:t>
            </a:r>
            <a:r>
              <a:rPr lang="fr-FR" dirty="0" err="1"/>
              <a:t>Feedly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7B050-F7B0-CC08-1F22-496B00022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1"/>
          </a:xfrm>
        </p:spPr>
        <p:txBody>
          <a:bodyPr>
            <a:normAutofit/>
          </a:bodyPr>
          <a:lstStyle/>
          <a:p>
            <a:r>
              <a:rPr lang="fr-FR" sz="2400" dirty="0"/>
              <a:t>Il est également possible de choisir des thématiques plus générales proposé par </a:t>
            </a:r>
            <a:r>
              <a:rPr lang="fr-FR" sz="2400" dirty="0" err="1"/>
              <a:t>Feedly</a:t>
            </a:r>
            <a:r>
              <a:rPr lang="fr-FR" sz="2400" dirty="0"/>
              <a:t>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A77038-AD27-6E44-3163-4C9D2478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2838450"/>
            <a:ext cx="10106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8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30AA7-77EF-7305-6426-3081957E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Comment faire sa veille avec </a:t>
            </a:r>
            <a:r>
              <a:rPr lang="fr-FR" dirty="0" err="1"/>
              <a:t>Feedly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3C1E5C-68CD-0A4A-C75F-0A5124F4A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5"/>
            <a:ext cx="10515600" cy="4351338"/>
          </a:xfrm>
        </p:spPr>
        <p:txBody>
          <a:bodyPr/>
          <a:lstStyle/>
          <a:p>
            <a:r>
              <a:rPr lang="fr-FR" dirty="0"/>
              <a:t>Exemple :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AE47158-F08B-FD39-68D1-17B942FE7827}"/>
              </a:ext>
            </a:extLst>
          </p:cNvPr>
          <p:cNvGrpSpPr/>
          <p:nvPr/>
        </p:nvGrpSpPr>
        <p:grpSpPr>
          <a:xfrm>
            <a:off x="2475511" y="2104493"/>
            <a:ext cx="8174182" cy="4054331"/>
            <a:chOff x="2475511" y="2104493"/>
            <a:chExt cx="8174182" cy="40543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927C1FE-B80A-C689-423D-DA62B3466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2113" y="2104493"/>
              <a:ext cx="6901421" cy="3906373"/>
            </a:xfrm>
            <a:prstGeom prst="rect">
              <a:avLst/>
            </a:prstGeom>
          </p:spPr>
        </p:pic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E16E2E67-633D-1406-6D5E-8C8D8E851A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3600" y="5089236"/>
              <a:ext cx="896093" cy="439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DF1F01AA-A8E5-8B4A-1E5E-600E8C8CE4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2238" y="5528642"/>
              <a:ext cx="1209149" cy="630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4292C130-9621-C615-1026-0053D1C1A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5511" y="2750869"/>
              <a:ext cx="840606" cy="331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F162B989-66C8-E322-0B5B-9A08578CD56F}"/>
              </a:ext>
            </a:extLst>
          </p:cNvPr>
          <p:cNvSpPr txBox="1"/>
          <p:nvPr/>
        </p:nvSpPr>
        <p:spPr>
          <a:xfrm>
            <a:off x="1166856" y="3082543"/>
            <a:ext cx="168410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Recherche avec le hashtag « CSS »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65B5D9-3EA7-48CA-DAC3-313AA9A4C193}"/>
              </a:ext>
            </a:extLst>
          </p:cNvPr>
          <p:cNvSpPr txBox="1"/>
          <p:nvPr/>
        </p:nvSpPr>
        <p:spPr>
          <a:xfrm>
            <a:off x="8206223" y="6183510"/>
            <a:ext cx="16373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Résultat de la recherche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C4CF3A-9CB2-923D-8021-72FEB9B214FF}"/>
              </a:ext>
            </a:extLst>
          </p:cNvPr>
          <p:cNvSpPr txBox="1"/>
          <p:nvPr/>
        </p:nvSpPr>
        <p:spPr>
          <a:xfrm>
            <a:off x="10649693" y="5428234"/>
            <a:ext cx="163731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Propositions relatives à la recherche</a:t>
            </a:r>
          </a:p>
        </p:txBody>
      </p:sp>
    </p:spTree>
    <p:extLst>
      <p:ext uri="{BB962C8B-B14F-4D97-AF65-F5344CB8AC3E}">
        <p14:creationId xmlns:p14="http://schemas.microsoft.com/office/powerpoint/2010/main" val="76374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AE3B9F6-B2E5-1EFB-50AF-7C8024710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246" b="8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D38CCE-D1C0-1FAE-0994-C6C81EF7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Classer les informations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325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C904E-A7C9-4B97-6008-E650A7BD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Classer les informations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D68E41-387B-7BFF-9A22-BD5D30737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165" y="1850464"/>
            <a:ext cx="4760118" cy="6292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A8FF01-86E1-B4E3-869E-208A0B4F3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142" y="3067852"/>
            <a:ext cx="2319337" cy="16696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BFAFABE-C622-ED5E-B67F-56513EE80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363" y="5267372"/>
            <a:ext cx="4862108" cy="633626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0397168-9F33-349E-A97A-C3EC65227D81}"/>
              </a:ext>
            </a:extLst>
          </p:cNvPr>
          <p:cNvCxnSpPr>
            <a:cxnSpLocks/>
          </p:cNvCxnSpPr>
          <p:nvPr/>
        </p:nvCxnSpPr>
        <p:spPr>
          <a:xfrm>
            <a:off x="5042936" y="2167529"/>
            <a:ext cx="144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254CB41-4BDA-0C0B-09C1-969445595786}"/>
              </a:ext>
            </a:extLst>
          </p:cNvPr>
          <p:cNvSpPr txBox="1"/>
          <p:nvPr/>
        </p:nvSpPr>
        <p:spPr>
          <a:xfrm>
            <a:off x="1531694" y="1903496"/>
            <a:ext cx="351124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L’article qui nous intéresse</a:t>
            </a:r>
          </a:p>
          <a:p>
            <a:pPr algn="ctr"/>
            <a:r>
              <a:rPr lang="fr-FR" sz="1400" dirty="0"/>
              <a:t>Cliquons sur « FOLLOW »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DC96D47-3F65-07A5-90ED-48CCB3677492}"/>
              </a:ext>
            </a:extLst>
          </p:cNvPr>
          <p:cNvCxnSpPr>
            <a:cxnSpLocks/>
          </p:cNvCxnSpPr>
          <p:nvPr/>
        </p:nvCxnSpPr>
        <p:spPr>
          <a:xfrm flipH="1">
            <a:off x="4947598" y="4067044"/>
            <a:ext cx="15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10CDD63-5358-2A7E-7286-C304C187D453}"/>
              </a:ext>
            </a:extLst>
          </p:cNvPr>
          <p:cNvCxnSpPr>
            <a:cxnSpLocks/>
          </p:cNvCxnSpPr>
          <p:nvPr/>
        </p:nvCxnSpPr>
        <p:spPr>
          <a:xfrm>
            <a:off x="5030479" y="5737000"/>
            <a:ext cx="144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85959EA7-EA6A-077D-28F3-CD98A1644424}"/>
              </a:ext>
            </a:extLst>
          </p:cNvPr>
          <p:cNvSpPr txBox="1"/>
          <p:nvPr/>
        </p:nvSpPr>
        <p:spPr>
          <a:xfrm>
            <a:off x="6487165" y="3805434"/>
            <a:ext cx="351124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Créons un dossier afin de catégoriser notre article « Dev »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EF13B43-5072-1F8E-BE63-D0D20BD2D511}"/>
              </a:ext>
            </a:extLst>
          </p:cNvPr>
          <p:cNvSpPr txBox="1"/>
          <p:nvPr/>
        </p:nvSpPr>
        <p:spPr>
          <a:xfrm>
            <a:off x="1519237" y="5367407"/>
            <a:ext cx="351124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« FOLLOWING » indique que notre article est classé et nous pourrons suivre l’actualité partagé</a:t>
            </a:r>
          </a:p>
        </p:txBody>
      </p:sp>
    </p:spTree>
    <p:extLst>
      <p:ext uri="{BB962C8B-B14F-4D97-AF65-F5344CB8AC3E}">
        <p14:creationId xmlns:p14="http://schemas.microsoft.com/office/powerpoint/2010/main" val="74672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C904E-A7C9-4B97-6008-E650A7BD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Classer les informations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AEB6253-82D5-8E8D-CB71-F1BC2847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95" y="2705146"/>
            <a:ext cx="2090906" cy="4463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F42079E-72DC-5109-1519-4CD9FF613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53" y="2023683"/>
            <a:ext cx="3119021" cy="2557462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45B40C8-C78F-16BD-11BA-D9D91227E63B}"/>
              </a:ext>
            </a:extLst>
          </p:cNvPr>
          <p:cNvCxnSpPr>
            <a:cxnSpLocks/>
          </p:cNvCxnSpPr>
          <p:nvPr/>
        </p:nvCxnSpPr>
        <p:spPr>
          <a:xfrm>
            <a:off x="4974474" y="2928333"/>
            <a:ext cx="2474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6097212-E10A-7CD2-726F-532595F3D70E}"/>
              </a:ext>
            </a:extLst>
          </p:cNvPr>
          <p:cNvSpPr/>
          <p:nvPr/>
        </p:nvSpPr>
        <p:spPr>
          <a:xfrm>
            <a:off x="7448550" y="2427666"/>
            <a:ext cx="2887997" cy="10013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45147573-1695-EFFE-8BFD-DE617902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4666"/>
            <a:ext cx="10515600" cy="1244600"/>
          </a:xfrm>
        </p:spPr>
        <p:txBody>
          <a:bodyPr>
            <a:normAutofit/>
          </a:bodyPr>
          <a:lstStyle/>
          <a:p>
            <a:r>
              <a:rPr lang="fr-FR" sz="2400" dirty="0"/>
              <a:t>Dans le menu « FEEDS » à gauche de notre page web nous pouvons retrouver tous nos articles classés par dossiers exemples « Dev », « Dev Front »</a:t>
            </a:r>
          </a:p>
        </p:txBody>
      </p:sp>
    </p:spTree>
    <p:extLst>
      <p:ext uri="{BB962C8B-B14F-4D97-AF65-F5344CB8AC3E}">
        <p14:creationId xmlns:p14="http://schemas.microsoft.com/office/powerpoint/2010/main" val="371160993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336</Words>
  <Application>Microsoft Office PowerPoint</Application>
  <PresentationFormat>Grand écran</PresentationFormat>
  <Paragraphs>60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Univers</vt:lpstr>
      <vt:lpstr>GradientVTI</vt:lpstr>
      <vt:lpstr>LA veille informationnelle</vt:lpstr>
      <vt:lpstr>Qu’est-ce que FEEDLY ?</vt:lpstr>
      <vt:lpstr>Recherche</vt:lpstr>
      <vt:lpstr>Comment faire sa veille avec Feedly ?</vt:lpstr>
      <vt:lpstr>Comment faire sa veille avec Feedly ?</vt:lpstr>
      <vt:lpstr>Comment faire sa veille avec Feedly ?</vt:lpstr>
      <vt:lpstr>Classer les informations</vt:lpstr>
      <vt:lpstr>Classer les informations</vt:lpstr>
      <vt:lpstr>Classer les informations</vt:lpstr>
      <vt:lpstr>Partage de l’information</vt:lpstr>
      <vt:lpstr>Partage de l’information</vt:lpstr>
      <vt:lpstr>Informations utiles aux spécifications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veille informationnelle</dc:title>
  <dc:creator>Christine-agnès Doumbe lobe</dc:creator>
  <cp:lastModifiedBy>DOUMBE LOBE Samuel</cp:lastModifiedBy>
  <cp:revision>1</cp:revision>
  <dcterms:created xsi:type="dcterms:W3CDTF">2023-11-30T14:11:45Z</dcterms:created>
  <dcterms:modified xsi:type="dcterms:W3CDTF">2023-12-08T19:47:20Z</dcterms:modified>
</cp:coreProperties>
</file>