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9" r:id="rId4"/>
    <p:sldId id="261" r:id="rId5"/>
    <p:sldId id="260" r:id="rId6"/>
    <p:sldId id="266" r:id="rId7"/>
    <p:sldId id="258" r:id="rId8"/>
    <p:sldId id="267" r:id="rId9"/>
    <p:sldId id="268"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F4B9F-9B8B-4FB5-A56B-E7FFE4922547}" v="29" dt="2023-12-05T03:35:23.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DL" userId="1d5feb607097dd9b" providerId="LiveId" clId="{FE1F4B9F-9B8B-4FB5-A56B-E7FFE4922547}"/>
    <pc:docChg chg="undo redo custSel addSld delSld modSld sldOrd">
      <pc:chgData name="Samuel DL" userId="1d5feb607097dd9b" providerId="LiveId" clId="{FE1F4B9F-9B8B-4FB5-A56B-E7FFE4922547}" dt="2023-12-05T03:36:18.748" v="5471" actId="1076"/>
      <pc:docMkLst>
        <pc:docMk/>
      </pc:docMkLst>
      <pc:sldChg chg="modSp mod">
        <pc:chgData name="Samuel DL" userId="1d5feb607097dd9b" providerId="LiveId" clId="{FE1F4B9F-9B8B-4FB5-A56B-E7FFE4922547}" dt="2023-12-05T01:22:41.682" v="3605" actId="27636"/>
        <pc:sldMkLst>
          <pc:docMk/>
          <pc:sldMk cId="2580614066" sldId="257"/>
        </pc:sldMkLst>
        <pc:spChg chg="mod">
          <ac:chgData name="Samuel DL" userId="1d5feb607097dd9b" providerId="LiveId" clId="{FE1F4B9F-9B8B-4FB5-A56B-E7FFE4922547}" dt="2023-12-05T01:22:41.682" v="3605" actId="27636"/>
          <ac:spMkLst>
            <pc:docMk/>
            <pc:sldMk cId="2580614066" sldId="257"/>
            <ac:spMk id="3" creationId="{158F63B0-10BB-4EFC-CA0A-610A0690B71E}"/>
          </ac:spMkLst>
        </pc:spChg>
      </pc:sldChg>
      <pc:sldChg chg="addSp delSp modSp new mod ord">
        <pc:chgData name="Samuel DL" userId="1d5feb607097dd9b" providerId="LiveId" clId="{FE1F4B9F-9B8B-4FB5-A56B-E7FFE4922547}" dt="2023-12-05T01:08:25.109" v="2884" actId="20577"/>
        <pc:sldMkLst>
          <pc:docMk/>
          <pc:sldMk cId="1273009641" sldId="258"/>
        </pc:sldMkLst>
        <pc:spChg chg="mod">
          <ac:chgData name="Samuel DL" userId="1d5feb607097dd9b" providerId="LiveId" clId="{FE1F4B9F-9B8B-4FB5-A56B-E7FFE4922547}" dt="2023-12-05T00:56:13.432" v="2393" actId="1076"/>
          <ac:spMkLst>
            <pc:docMk/>
            <pc:sldMk cId="1273009641" sldId="258"/>
            <ac:spMk id="2" creationId="{A4774900-1ED8-0F2A-C4C6-CB03BEDA58C8}"/>
          </ac:spMkLst>
        </pc:spChg>
        <pc:spChg chg="del">
          <ac:chgData name="Samuel DL" userId="1d5feb607097dd9b" providerId="LiveId" clId="{FE1F4B9F-9B8B-4FB5-A56B-E7FFE4922547}" dt="2023-12-05T00:55:37.716" v="2388" actId="478"/>
          <ac:spMkLst>
            <pc:docMk/>
            <pc:sldMk cId="1273009641" sldId="258"/>
            <ac:spMk id="3" creationId="{361974FD-D100-8C7A-A24B-A04845D06356}"/>
          </ac:spMkLst>
        </pc:spChg>
        <pc:spChg chg="add del mod">
          <ac:chgData name="Samuel DL" userId="1d5feb607097dd9b" providerId="LiveId" clId="{FE1F4B9F-9B8B-4FB5-A56B-E7FFE4922547}" dt="2023-12-05T01:08:25.109" v="2884" actId="20577"/>
          <ac:spMkLst>
            <pc:docMk/>
            <pc:sldMk cId="1273009641" sldId="258"/>
            <ac:spMk id="8" creationId="{609B7C0D-6639-6E2D-985F-BDB790A119E6}"/>
          </ac:spMkLst>
        </pc:spChg>
        <pc:spChg chg="add mod">
          <ac:chgData name="Samuel DL" userId="1d5feb607097dd9b" providerId="LiveId" clId="{FE1F4B9F-9B8B-4FB5-A56B-E7FFE4922547}" dt="2023-12-05T00:59:04.969" v="2518" actId="208"/>
          <ac:spMkLst>
            <pc:docMk/>
            <pc:sldMk cId="1273009641" sldId="258"/>
            <ac:spMk id="9" creationId="{A6CEB82C-8233-28D4-1EDA-DFE11BD403C3}"/>
          </ac:spMkLst>
        </pc:spChg>
        <pc:spChg chg="add mod">
          <ac:chgData name="Samuel DL" userId="1d5feb607097dd9b" providerId="LiveId" clId="{FE1F4B9F-9B8B-4FB5-A56B-E7FFE4922547}" dt="2023-12-05T01:03:02.816" v="2648" actId="404"/>
          <ac:spMkLst>
            <pc:docMk/>
            <pc:sldMk cId="1273009641" sldId="258"/>
            <ac:spMk id="13" creationId="{4860DEE1-3D88-4E39-E03B-38A27FD68DA1}"/>
          </ac:spMkLst>
        </pc:spChg>
        <pc:picChg chg="add mod">
          <ac:chgData name="Samuel DL" userId="1d5feb607097dd9b" providerId="LiveId" clId="{FE1F4B9F-9B8B-4FB5-A56B-E7FFE4922547}" dt="2023-12-05T00:58:31.398" v="2514" actId="1076"/>
          <ac:picMkLst>
            <pc:docMk/>
            <pc:sldMk cId="1273009641" sldId="258"/>
            <ac:picMk id="4" creationId="{DA0CF2CD-D829-FBF5-C5BA-940E9586D2DA}"/>
          </ac:picMkLst>
        </pc:picChg>
        <pc:picChg chg="add del mod">
          <ac:chgData name="Samuel DL" userId="1d5feb607097dd9b" providerId="LiveId" clId="{FE1F4B9F-9B8B-4FB5-A56B-E7FFE4922547}" dt="2023-12-05T00:56:28.889" v="2396" actId="21"/>
          <ac:picMkLst>
            <pc:docMk/>
            <pc:sldMk cId="1273009641" sldId="258"/>
            <ac:picMk id="5" creationId="{158D001F-6310-029A-CBA9-6619B643BF79}"/>
          </ac:picMkLst>
        </pc:picChg>
        <pc:picChg chg="add del mod">
          <ac:chgData name="Samuel DL" userId="1d5feb607097dd9b" providerId="LiveId" clId="{FE1F4B9F-9B8B-4FB5-A56B-E7FFE4922547}" dt="2023-12-05T00:55:22.246" v="2383" actId="21"/>
          <ac:picMkLst>
            <pc:docMk/>
            <pc:sldMk cId="1273009641" sldId="258"/>
            <ac:picMk id="7" creationId="{0C5ED113-959F-AF9B-4C9E-FFB7124244F1}"/>
          </ac:picMkLst>
        </pc:picChg>
        <pc:cxnChg chg="add mod">
          <ac:chgData name="Samuel DL" userId="1d5feb607097dd9b" providerId="LiveId" clId="{FE1F4B9F-9B8B-4FB5-A56B-E7FFE4922547}" dt="2023-12-05T00:59:45.380" v="2521" actId="13822"/>
          <ac:cxnSpMkLst>
            <pc:docMk/>
            <pc:sldMk cId="1273009641" sldId="258"/>
            <ac:cxnSpMk id="11" creationId="{CEF830F2-4DC9-59E7-9C42-40DB36CFD323}"/>
          </ac:cxnSpMkLst>
        </pc:cxnChg>
      </pc:sldChg>
      <pc:sldChg chg="modSp add mod">
        <pc:chgData name="Samuel DL" userId="1d5feb607097dd9b" providerId="LiveId" clId="{FE1F4B9F-9B8B-4FB5-A56B-E7FFE4922547}" dt="2023-12-05T01:22:07.959" v="3570" actId="15"/>
        <pc:sldMkLst>
          <pc:docMk/>
          <pc:sldMk cId="811860828" sldId="259"/>
        </pc:sldMkLst>
        <pc:spChg chg="mod">
          <ac:chgData name="Samuel DL" userId="1d5feb607097dd9b" providerId="LiveId" clId="{FE1F4B9F-9B8B-4FB5-A56B-E7FFE4922547}" dt="2023-12-05T01:22:07.959" v="3570" actId="15"/>
          <ac:spMkLst>
            <pc:docMk/>
            <pc:sldMk cId="811860828" sldId="259"/>
            <ac:spMk id="3" creationId="{158F63B0-10BB-4EFC-CA0A-610A0690B71E}"/>
          </ac:spMkLst>
        </pc:spChg>
      </pc:sldChg>
      <pc:sldChg chg="addSp delSp modSp add mod ord">
        <pc:chgData name="Samuel DL" userId="1d5feb607097dd9b" providerId="LiveId" clId="{FE1F4B9F-9B8B-4FB5-A56B-E7FFE4922547}" dt="2023-12-05T00:56:02.907" v="2392" actId="1076"/>
        <pc:sldMkLst>
          <pc:docMk/>
          <pc:sldMk cId="56937789" sldId="260"/>
        </pc:sldMkLst>
        <pc:spChg chg="mod">
          <ac:chgData name="Samuel DL" userId="1d5feb607097dd9b" providerId="LiveId" clId="{FE1F4B9F-9B8B-4FB5-A56B-E7FFE4922547}" dt="2023-12-05T00:56:02.907" v="2392" actId="1076"/>
          <ac:spMkLst>
            <pc:docMk/>
            <pc:sldMk cId="56937789" sldId="260"/>
            <ac:spMk id="2" creationId="{94C4DE07-39EA-B340-93B9-51D29B7CE770}"/>
          </ac:spMkLst>
        </pc:spChg>
        <pc:spChg chg="mod">
          <ac:chgData name="Samuel DL" userId="1d5feb607097dd9b" providerId="LiveId" clId="{FE1F4B9F-9B8B-4FB5-A56B-E7FFE4922547}" dt="2023-12-05T00:44:28.719" v="2019" actId="20577"/>
          <ac:spMkLst>
            <pc:docMk/>
            <pc:sldMk cId="56937789" sldId="260"/>
            <ac:spMk id="3" creationId="{158F63B0-10BB-4EFC-CA0A-610A0690B71E}"/>
          </ac:spMkLst>
        </pc:spChg>
        <pc:spChg chg="add mod">
          <ac:chgData name="Samuel DL" userId="1d5feb607097dd9b" providerId="LiveId" clId="{FE1F4B9F-9B8B-4FB5-A56B-E7FFE4922547}" dt="2023-12-05T00:46:57.034" v="2170" actId="1076"/>
          <ac:spMkLst>
            <pc:docMk/>
            <pc:sldMk cId="56937789" sldId="260"/>
            <ac:spMk id="12" creationId="{2334E38D-1F24-C69B-9E20-60D6BB308EA9}"/>
          </ac:spMkLst>
        </pc:spChg>
        <pc:spChg chg="add mod">
          <ac:chgData name="Samuel DL" userId="1d5feb607097dd9b" providerId="LiveId" clId="{FE1F4B9F-9B8B-4FB5-A56B-E7FFE4922547}" dt="2023-12-05T00:49:04.925" v="2374" actId="1076"/>
          <ac:spMkLst>
            <pc:docMk/>
            <pc:sldMk cId="56937789" sldId="260"/>
            <ac:spMk id="15" creationId="{6EC222B7-5B45-A9BA-7B66-F8655FF6ADC2}"/>
          </ac:spMkLst>
        </pc:spChg>
        <pc:spChg chg="add mod">
          <ac:chgData name="Samuel DL" userId="1d5feb607097dd9b" providerId="LiveId" clId="{FE1F4B9F-9B8B-4FB5-A56B-E7FFE4922547}" dt="2023-12-05T00:49:29.551" v="2379" actId="208"/>
          <ac:spMkLst>
            <pc:docMk/>
            <pc:sldMk cId="56937789" sldId="260"/>
            <ac:spMk id="16" creationId="{155AA463-5062-8D74-9529-053DD4AF2C30}"/>
          </ac:spMkLst>
        </pc:spChg>
        <pc:picChg chg="add mod">
          <ac:chgData name="Samuel DL" userId="1d5feb607097dd9b" providerId="LiveId" clId="{FE1F4B9F-9B8B-4FB5-A56B-E7FFE4922547}" dt="2023-12-05T00:46:51.090" v="2169" actId="1076"/>
          <ac:picMkLst>
            <pc:docMk/>
            <pc:sldMk cId="56937789" sldId="260"/>
            <ac:picMk id="5" creationId="{58EAE24B-4F74-580E-AD05-64E964A953D7}"/>
          </ac:picMkLst>
        </pc:picChg>
        <pc:picChg chg="add mod">
          <ac:chgData name="Samuel DL" userId="1d5feb607097dd9b" providerId="LiveId" clId="{FE1F4B9F-9B8B-4FB5-A56B-E7FFE4922547}" dt="2023-12-05T00:47:07.300" v="2171" actId="1076"/>
          <ac:picMkLst>
            <pc:docMk/>
            <pc:sldMk cId="56937789" sldId="260"/>
            <ac:picMk id="7" creationId="{478E01C6-7EB0-EBB8-3975-E03D1E0FC07A}"/>
          </ac:picMkLst>
        </pc:picChg>
        <pc:picChg chg="add del mod">
          <ac:chgData name="Samuel DL" userId="1d5feb607097dd9b" providerId="LiveId" clId="{FE1F4B9F-9B8B-4FB5-A56B-E7FFE4922547}" dt="2023-12-04T22:44:29.607" v="1876" actId="21"/>
          <ac:picMkLst>
            <pc:docMk/>
            <pc:sldMk cId="56937789" sldId="260"/>
            <ac:picMk id="9" creationId="{1B5F1543-F3DF-D033-E12E-52565FE6F9F5}"/>
          </ac:picMkLst>
        </pc:picChg>
        <pc:picChg chg="add del mod">
          <ac:chgData name="Samuel DL" userId="1d5feb607097dd9b" providerId="LiveId" clId="{FE1F4B9F-9B8B-4FB5-A56B-E7FFE4922547}" dt="2023-12-04T22:44:14.251" v="1872" actId="21"/>
          <ac:picMkLst>
            <pc:docMk/>
            <pc:sldMk cId="56937789" sldId="260"/>
            <ac:picMk id="11" creationId="{A401ED4C-67F8-5122-CED1-A608A39CFCDE}"/>
          </ac:picMkLst>
        </pc:picChg>
        <pc:cxnChg chg="add mod">
          <ac:chgData name="Samuel DL" userId="1d5feb607097dd9b" providerId="LiveId" clId="{FE1F4B9F-9B8B-4FB5-A56B-E7FFE4922547}" dt="2023-12-05T00:47:37.075" v="2174" actId="13822"/>
          <ac:cxnSpMkLst>
            <pc:docMk/>
            <pc:sldMk cId="56937789" sldId="260"/>
            <ac:cxnSpMk id="14" creationId="{F1D982CC-EDFD-82C2-D68A-C84E72251B83}"/>
          </ac:cxnSpMkLst>
        </pc:cxnChg>
      </pc:sldChg>
      <pc:sldChg chg="modSp add mod ord">
        <pc:chgData name="Samuel DL" userId="1d5feb607097dd9b" providerId="LiveId" clId="{FE1F4B9F-9B8B-4FB5-A56B-E7FFE4922547}" dt="2023-12-05T01:22:51.743" v="3610" actId="15"/>
        <pc:sldMkLst>
          <pc:docMk/>
          <pc:sldMk cId="1534160417" sldId="261"/>
        </pc:sldMkLst>
        <pc:spChg chg="mod">
          <ac:chgData name="Samuel DL" userId="1d5feb607097dd9b" providerId="LiveId" clId="{FE1F4B9F-9B8B-4FB5-A56B-E7FFE4922547}" dt="2023-12-05T01:22:51.743" v="3610" actId="15"/>
          <ac:spMkLst>
            <pc:docMk/>
            <pc:sldMk cId="1534160417" sldId="261"/>
            <ac:spMk id="3" creationId="{158F63B0-10BB-4EFC-CA0A-610A0690B71E}"/>
          </ac:spMkLst>
        </pc:spChg>
      </pc:sldChg>
      <pc:sldChg chg="addSp delSp modSp add del mod">
        <pc:chgData name="Samuel DL" userId="1d5feb607097dd9b" providerId="LiveId" clId="{FE1F4B9F-9B8B-4FB5-A56B-E7FFE4922547}" dt="2023-12-05T01:48:52.533" v="4963" actId="47"/>
        <pc:sldMkLst>
          <pc:docMk/>
          <pc:sldMk cId="2275649440" sldId="262"/>
        </pc:sldMkLst>
        <pc:spChg chg="mod">
          <ac:chgData name="Samuel DL" userId="1d5feb607097dd9b" providerId="LiveId" clId="{FE1F4B9F-9B8B-4FB5-A56B-E7FFE4922547}" dt="2023-12-05T01:26:26.916" v="3719" actId="20577"/>
          <ac:spMkLst>
            <pc:docMk/>
            <pc:sldMk cId="2275649440" sldId="262"/>
            <ac:spMk id="3" creationId="{361974FD-D100-8C7A-A24B-A04845D06356}"/>
          </ac:spMkLst>
        </pc:spChg>
        <pc:spChg chg="add del mod">
          <ac:chgData name="Samuel DL" userId="1d5feb607097dd9b" providerId="LiveId" clId="{FE1F4B9F-9B8B-4FB5-A56B-E7FFE4922547}" dt="2023-12-05T01:29:34.007" v="3865" actId="21"/>
          <ac:spMkLst>
            <pc:docMk/>
            <pc:sldMk cId="2275649440" sldId="262"/>
            <ac:spMk id="13" creationId="{2C75EE96-4A51-6141-27A4-4F692B5A8935}"/>
          </ac:spMkLst>
        </pc:spChg>
        <pc:picChg chg="del">
          <ac:chgData name="Samuel DL" userId="1d5feb607097dd9b" providerId="LiveId" clId="{FE1F4B9F-9B8B-4FB5-A56B-E7FFE4922547}" dt="2023-12-04T22:52:33.696" v="1888" actId="478"/>
          <ac:picMkLst>
            <pc:docMk/>
            <pc:sldMk cId="2275649440" sldId="262"/>
            <ac:picMk id="4" creationId="{DA0CF2CD-D829-FBF5-C5BA-940E9586D2DA}"/>
          </ac:picMkLst>
        </pc:picChg>
        <pc:picChg chg="del">
          <ac:chgData name="Samuel DL" userId="1d5feb607097dd9b" providerId="LiveId" clId="{FE1F4B9F-9B8B-4FB5-A56B-E7FFE4922547}" dt="2023-12-04T22:52:37.656" v="1890" actId="478"/>
          <ac:picMkLst>
            <pc:docMk/>
            <pc:sldMk cId="2275649440" sldId="262"/>
            <ac:picMk id="5" creationId="{158D001F-6310-029A-CBA9-6619B643BF79}"/>
          </ac:picMkLst>
        </pc:picChg>
        <pc:picChg chg="del">
          <ac:chgData name="Samuel DL" userId="1d5feb607097dd9b" providerId="LiveId" clId="{FE1F4B9F-9B8B-4FB5-A56B-E7FFE4922547}" dt="2023-12-04T22:52:35.219" v="1889" actId="478"/>
          <ac:picMkLst>
            <pc:docMk/>
            <pc:sldMk cId="2275649440" sldId="262"/>
            <ac:picMk id="7" creationId="{0C5ED113-959F-AF9B-4C9E-FFB7124244F1}"/>
          </ac:picMkLst>
        </pc:picChg>
        <pc:picChg chg="add del mod modCrop">
          <ac:chgData name="Samuel DL" userId="1d5feb607097dd9b" providerId="LiveId" clId="{FE1F4B9F-9B8B-4FB5-A56B-E7FFE4922547}" dt="2023-12-05T01:10:47.173" v="3054" actId="21"/>
          <ac:picMkLst>
            <pc:docMk/>
            <pc:sldMk cId="2275649440" sldId="262"/>
            <ac:picMk id="8" creationId="{816A8A83-4673-F796-649F-02CF35852999}"/>
          </ac:picMkLst>
        </pc:picChg>
        <pc:picChg chg="add del mod">
          <ac:chgData name="Samuel DL" userId="1d5feb607097dd9b" providerId="LiveId" clId="{FE1F4B9F-9B8B-4FB5-A56B-E7FFE4922547}" dt="2023-12-05T01:16:56.711" v="3428" actId="21"/>
          <ac:picMkLst>
            <pc:docMk/>
            <pc:sldMk cId="2275649440" sldId="262"/>
            <ac:picMk id="10" creationId="{27453491-0DEC-B40F-64ED-95A940E9BF50}"/>
          </ac:picMkLst>
        </pc:picChg>
        <pc:picChg chg="add del mod">
          <ac:chgData name="Samuel DL" userId="1d5feb607097dd9b" providerId="LiveId" clId="{FE1F4B9F-9B8B-4FB5-A56B-E7FFE4922547}" dt="2023-12-05T01:29:19.691" v="3861" actId="21"/>
          <ac:picMkLst>
            <pc:docMk/>
            <pc:sldMk cId="2275649440" sldId="262"/>
            <ac:picMk id="11" creationId="{C80BFF3D-491C-0F8F-2EFA-2F6A7735A75B}"/>
          </ac:picMkLst>
        </pc:picChg>
        <pc:picChg chg="add del mod">
          <ac:chgData name="Samuel DL" userId="1d5feb607097dd9b" providerId="LiveId" clId="{FE1F4B9F-9B8B-4FB5-A56B-E7FFE4922547}" dt="2023-12-05T01:29:19.691" v="3861" actId="21"/>
          <ac:picMkLst>
            <pc:docMk/>
            <pc:sldMk cId="2275649440" sldId="262"/>
            <ac:picMk id="12" creationId="{60B62175-956E-ABF9-2B48-4E446D633082}"/>
          </ac:picMkLst>
        </pc:picChg>
      </pc:sldChg>
      <pc:sldChg chg="addSp delSp modSp add del mod">
        <pc:chgData name="Samuel DL" userId="1d5feb607097dd9b" providerId="LiveId" clId="{FE1F4B9F-9B8B-4FB5-A56B-E7FFE4922547}" dt="2023-12-05T01:48:51.481" v="4962" actId="47"/>
        <pc:sldMkLst>
          <pc:docMk/>
          <pc:sldMk cId="3912257126" sldId="263"/>
        </pc:sldMkLst>
        <pc:spChg chg="del">
          <ac:chgData name="Samuel DL" userId="1d5feb607097dd9b" providerId="LiveId" clId="{FE1F4B9F-9B8B-4FB5-A56B-E7FFE4922547}" dt="2023-12-04T23:08:17.348" v="1905" actId="22"/>
          <ac:spMkLst>
            <pc:docMk/>
            <pc:sldMk cId="3912257126" sldId="263"/>
            <ac:spMk id="3" creationId="{361974FD-D100-8C7A-A24B-A04845D06356}"/>
          </ac:spMkLst>
        </pc:spChg>
        <pc:spChg chg="add mod">
          <ac:chgData name="Samuel DL" userId="1d5feb607097dd9b" providerId="LiveId" clId="{FE1F4B9F-9B8B-4FB5-A56B-E7FFE4922547}" dt="2023-12-04T23:08:31.055" v="1910" actId="478"/>
          <ac:spMkLst>
            <pc:docMk/>
            <pc:sldMk cId="3912257126" sldId="263"/>
            <ac:spMk id="11" creationId="{DB29479A-6B9D-DC76-C5BD-748FD131E248}"/>
          </ac:spMkLst>
        </pc:spChg>
        <pc:picChg chg="add del mod">
          <ac:chgData name="Samuel DL" userId="1d5feb607097dd9b" providerId="LiveId" clId="{FE1F4B9F-9B8B-4FB5-A56B-E7FFE4922547}" dt="2023-12-05T01:24:56.948" v="3615" actId="21"/>
          <ac:picMkLst>
            <pc:docMk/>
            <pc:sldMk cId="3912257126" sldId="263"/>
            <ac:picMk id="5" creationId="{C3D90916-79BF-4214-A9BE-70FEE1B40AC1}"/>
          </ac:picMkLst>
        </pc:picChg>
        <pc:picChg chg="add del mod ord">
          <ac:chgData name="Samuel DL" userId="1d5feb607097dd9b" providerId="LiveId" clId="{FE1F4B9F-9B8B-4FB5-A56B-E7FFE4922547}" dt="2023-12-04T23:08:31.055" v="1910" actId="478"/>
          <ac:picMkLst>
            <pc:docMk/>
            <pc:sldMk cId="3912257126" sldId="263"/>
            <ac:picMk id="7" creationId="{22EABF26-046B-1D52-FBED-10596A8C6AA6}"/>
          </ac:picMkLst>
        </pc:picChg>
        <pc:picChg chg="del">
          <ac:chgData name="Samuel DL" userId="1d5feb607097dd9b" providerId="LiveId" clId="{FE1F4B9F-9B8B-4FB5-A56B-E7FFE4922547}" dt="2023-12-04T23:00:43.997" v="1898" actId="478"/>
          <ac:picMkLst>
            <pc:docMk/>
            <pc:sldMk cId="3912257126" sldId="263"/>
            <ac:picMk id="8" creationId="{816A8A83-4673-F796-649F-02CF35852999}"/>
          </ac:picMkLst>
        </pc:picChg>
        <pc:picChg chg="del">
          <ac:chgData name="Samuel DL" userId="1d5feb607097dd9b" providerId="LiveId" clId="{FE1F4B9F-9B8B-4FB5-A56B-E7FFE4922547}" dt="2023-12-04T23:00:45.539" v="1899" actId="478"/>
          <ac:picMkLst>
            <pc:docMk/>
            <pc:sldMk cId="3912257126" sldId="263"/>
            <ac:picMk id="10" creationId="{27453491-0DEC-B40F-64ED-95A940E9BF50}"/>
          </ac:picMkLst>
        </pc:picChg>
        <pc:picChg chg="add mod">
          <ac:chgData name="Samuel DL" userId="1d5feb607097dd9b" providerId="LiveId" clId="{FE1F4B9F-9B8B-4FB5-A56B-E7FFE4922547}" dt="2023-12-05T01:35:03.649" v="4018" actId="1076"/>
          <ac:picMkLst>
            <pc:docMk/>
            <pc:sldMk cId="3912257126" sldId="263"/>
            <ac:picMk id="13" creationId="{1863E259-E5B3-F07F-6505-6786FC9F0627}"/>
          </ac:picMkLst>
        </pc:picChg>
      </pc:sldChg>
      <pc:sldChg chg="addSp delSp modSp add del mod">
        <pc:chgData name="Samuel DL" userId="1d5feb607097dd9b" providerId="LiveId" clId="{FE1F4B9F-9B8B-4FB5-A56B-E7FFE4922547}" dt="2023-12-05T01:48:50.390" v="4961" actId="47"/>
        <pc:sldMkLst>
          <pc:docMk/>
          <pc:sldMk cId="1926402345" sldId="264"/>
        </pc:sldMkLst>
        <pc:picChg chg="add del mod">
          <ac:chgData name="Samuel DL" userId="1d5feb607097dd9b" providerId="LiveId" clId="{FE1F4B9F-9B8B-4FB5-A56B-E7FFE4922547}" dt="2023-12-05T01:26:34.669" v="3720" actId="21"/>
          <ac:picMkLst>
            <pc:docMk/>
            <pc:sldMk cId="1926402345" sldId="264"/>
            <ac:picMk id="4" creationId="{11E08CA6-DC65-3362-3FAF-263235EFE6C9}"/>
          </ac:picMkLst>
        </pc:picChg>
        <pc:picChg chg="del">
          <ac:chgData name="Samuel DL" userId="1d5feb607097dd9b" providerId="LiveId" clId="{FE1F4B9F-9B8B-4FB5-A56B-E7FFE4922547}" dt="2023-12-04T23:12:32.293" v="1915" actId="478"/>
          <ac:picMkLst>
            <pc:docMk/>
            <pc:sldMk cId="1926402345" sldId="264"/>
            <ac:picMk id="5" creationId="{C3D90916-79BF-4214-A9BE-70FEE1B40AC1}"/>
          </ac:picMkLst>
        </pc:picChg>
        <pc:picChg chg="add del mod">
          <ac:chgData name="Samuel DL" userId="1d5feb607097dd9b" providerId="LiveId" clId="{FE1F4B9F-9B8B-4FB5-A56B-E7FFE4922547}" dt="2023-12-05T01:42:00.228" v="4231" actId="21"/>
          <ac:picMkLst>
            <pc:docMk/>
            <pc:sldMk cId="1926402345" sldId="264"/>
            <ac:picMk id="7" creationId="{A70EF4E2-60B6-B22D-8F15-BD28D4C82BBF}"/>
          </ac:picMkLst>
        </pc:picChg>
        <pc:picChg chg="add mod">
          <ac:chgData name="Samuel DL" userId="1d5feb607097dd9b" providerId="LiveId" clId="{FE1F4B9F-9B8B-4FB5-A56B-E7FFE4922547}" dt="2023-12-05T01:40:26.580" v="4066" actId="1076"/>
          <ac:picMkLst>
            <pc:docMk/>
            <pc:sldMk cId="1926402345" sldId="264"/>
            <ac:picMk id="9" creationId="{F5831AE4-4BE3-1ED6-9270-8E0070B700C8}"/>
          </ac:picMkLst>
        </pc:picChg>
        <pc:picChg chg="del">
          <ac:chgData name="Samuel DL" userId="1d5feb607097dd9b" providerId="LiveId" clId="{FE1F4B9F-9B8B-4FB5-A56B-E7FFE4922547}" dt="2023-12-04T23:12:28.419" v="1914" actId="478"/>
          <ac:picMkLst>
            <pc:docMk/>
            <pc:sldMk cId="1926402345" sldId="264"/>
            <ac:picMk id="13" creationId="{1863E259-E5B3-F07F-6505-6786FC9F0627}"/>
          </ac:picMkLst>
        </pc:picChg>
      </pc:sldChg>
      <pc:sldChg chg="addSp delSp modSp new del mod">
        <pc:chgData name="Samuel DL" userId="1d5feb607097dd9b" providerId="LiveId" clId="{FE1F4B9F-9B8B-4FB5-A56B-E7FFE4922547}" dt="2023-12-05T01:48:49.323" v="4960" actId="47"/>
        <pc:sldMkLst>
          <pc:docMk/>
          <pc:sldMk cId="2735369125" sldId="265"/>
        </pc:sldMkLst>
        <pc:spChg chg="mod">
          <ac:chgData name="Samuel DL" userId="1d5feb607097dd9b" providerId="LiveId" clId="{FE1F4B9F-9B8B-4FB5-A56B-E7FFE4922547}" dt="2023-12-05T00:55:27.430" v="2385" actId="1076"/>
          <ac:spMkLst>
            <pc:docMk/>
            <pc:sldMk cId="2735369125" sldId="265"/>
            <ac:spMk id="3" creationId="{49946FD8-2470-0A82-90FA-1AC77F5900A0}"/>
          </ac:spMkLst>
        </pc:spChg>
        <pc:picChg chg="add del mod">
          <ac:chgData name="Samuel DL" userId="1d5feb607097dd9b" providerId="LiveId" clId="{FE1F4B9F-9B8B-4FB5-A56B-E7FFE4922547}" dt="2023-12-05T01:09:38.310" v="2888" actId="21"/>
          <ac:picMkLst>
            <pc:docMk/>
            <pc:sldMk cId="2735369125" sldId="265"/>
            <ac:picMk id="4" creationId="{2CF596D8-070B-DA94-3A58-2AACD557324D}"/>
          </ac:picMkLst>
        </pc:picChg>
        <pc:picChg chg="add del mod">
          <ac:chgData name="Samuel DL" userId="1d5feb607097dd9b" providerId="LiveId" clId="{FE1F4B9F-9B8B-4FB5-A56B-E7FFE4922547}" dt="2023-12-05T01:05:34.123" v="2656" actId="21"/>
          <ac:picMkLst>
            <pc:docMk/>
            <pc:sldMk cId="2735369125" sldId="265"/>
            <ac:picMk id="5" creationId="{F5EA11D6-1EE7-8FB2-C459-021BDA53391E}"/>
          </ac:picMkLst>
        </pc:picChg>
        <pc:picChg chg="add del mod">
          <ac:chgData name="Samuel DL" userId="1d5feb607097dd9b" providerId="LiveId" clId="{FE1F4B9F-9B8B-4FB5-A56B-E7FFE4922547}" dt="2023-12-05T01:25:39.380" v="3618" actId="21"/>
          <ac:picMkLst>
            <pc:docMk/>
            <pc:sldMk cId="2735369125" sldId="265"/>
            <ac:picMk id="6" creationId="{B2917CFA-1931-9AC5-3095-36295D2EBFA7}"/>
          </ac:picMkLst>
        </pc:picChg>
        <pc:picChg chg="add del">
          <ac:chgData name="Samuel DL" userId="1d5feb607097dd9b" providerId="LiveId" clId="{FE1F4B9F-9B8B-4FB5-A56B-E7FFE4922547}" dt="2023-12-05T01:44:59.696" v="4546" actId="21"/>
          <ac:picMkLst>
            <pc:docMk/>
            <pc:sldMk cId="2735369125" sldId="265"/>
            <ac:picMk id="8" creationId="{6CF62422-F931-8D52-2ADE-EB926B83DDCA}"/>
          </ac:picMkLst>
        </pc:picChg>
      </pc:sldChg>
      <pc:sldChg chg="addSp delSp modSp add mod">
        <pc:chgData name="Samuel DL" userId="1d5feb607097dd9b" providerId="LiveId" clId="{FE1F4B9F-9B8B-4FB5-A56B-E7FFE4922547}" dt="2023-12-05T01:07:40.855" v="2770" actId="1076"/>
        <pc:sldMkLst>
          <pc:docMk/>
          <pc:sldMk cId="213616705" sldId="266"/>
        </pc:sldMkLst>
        <pc:spChg chg="add del mod ord">
          <ac:chgData name="Samuel DL" userId="1d5feb607097dd9b" providerId="LiveId" clId="{FE1F4B9F-9B8B-4FB5-A56B-E7FFE4922547}" dt="2023-12-05T01:06:32.724" v="2674" actId="14100"/>
          <ac:spMkLst>
            <pc:docMk/>
            <pc:sldMk cId="213616705" sldId="266"/>
            <ac:spMk id="9" creationId="{A6CEB82C-8233-28D4-1EDA-DFE11BD403C3}"/>
          </ac:spMkLst>
        </pc:spChg>
        <pc:spChg chg="add del mod">
          <ac:chgData name="Samuel DL" userId="1d5feb607097dd9b" providerId="LiveId" clId="{FE1F4B9F-9B8B-4FB5-A56B-E7FFE4922547}" dt="2023-12-05T01:07:40.855" v="2770" actId="1076"/>
          <ac:spMkLst>
            <pc:docMk/>
            <pc:sldMk cId="213616705" sldId="266"/>
            <ac:spMk id="13" creationId="{4860DEE1-3D88-4E39-E03B-38A27FD68DA1}"/>
          </ac:spMkLst>
        </pc:spChg>
        <pc:picChg chg="add mod">
          <ac:chgData name="Samuel DL" userId="1d5feb607097dd9b" providerId="LiveId" clId="{FE1F4B9F-9B8B-4FB5-A56B-E7FFE4922547}" dt="2023-12-05T01:06:07.862" v="2669" actId="1076"/>
          <ac:picMkLst>
            <pc:docMk/>
            <pc:sldMk cId="213616705" sldId="266"/>
            <ac:picMk id="3" creationId="{8F58DC37-CF4D-4101-81CC-57D756DFBA6E}"/>
          </ac:picMkLst>
        </pc:picChg>
        <pc:picChg chg="del">
          <ac:chgData name="Samuel DL" userId="1d5feb607097dd9b" providerId="LiveId" clId="{FE1F4B9F-9B8B-4FB5-A56B-E7FFE4922547}" dt="2023-12-05T01:05:39.227" v="2657" actId="478"/>
          <ac:picMkLst>
            <pc:docMk/>
            <pc:sldMk cId="213616705" sldId="266"/>
            <ac:picMk id="4" creationId="{DA0CF2CD-D829-FBF5-C5BA-940E9586D2DA}"/>
          </ac:picMkLst>
        </pc:picChg>
        <pc:cxnChg chg="add del mod">
          <ac:chgData name="Samuel DL" userId="1d5feb607097dd9b" providerId="LiveId" clId="{FE1F4B9F-9B8B-4FB5-A56B-E7FFE4922547}" dt="2023-12-05T01:07:13.352" v="2766" actId="478"/>
          <ac:cxnSpMkLst>
            <pc:docMk/>
            <pc:sldMk cId="213616705" sldId="266"/>
            <ac:cxnSpMk id="11" creationId="{CEF830F2-4DC9-59E7-9C42-40DB36CFD323}"/>
          </ac:cxnSpMkLst>
        </pc:cxnChg>
      </pc:sldChg>
      <pc:sldChg chg="addSp delSp modSp add mod">
        <pc:chgData name="Samuel DL" userId="1d5feb607097dd9b" providerId="LiveId" clId="{FE1F4B9F-9B8B-4FB5-A56B-E7FFE4922547}" dt="2023-12-05T01:15:21.827" v="3346" actId="14100"/>
        <pc:sldMkLst>
          <pc:docMk/>
          <pc:sldMk cId="2153011703" sldId="267"/>
        </pc:sldMkLst>
        <pc:spChg chg="mod">
          <ac:chgData name="Samuel DL" userId="1d5feb607097dd9b" providerId="LiveId" clId="{FE1F4B9F-9B8B-4FB5-A56B-E7FFE4922547}" dt="2023-12-05T01:10:25.839" v="3052" actId="20577"/>
          <ac:spMkLst>
            <pc:docMk/>
            <pc:sldMk cId="2153011703" sldId="267"/>
            <ac:spMk id="8" creationId="{609B7C0D-6639-6E2D-985F-BDB790A119E6}"/>
          </ac:spMkLst>
        </pc:spChg>
        <pc:spChg chg="mod ord">
          <ac:chgData name="Samuel DL" userId="1d5feb607097dd9b" providerId="LiveId" clId="{FE1F4B9F-9B8B-4FB5-A56B-E7FFE4922547}" dt="2023-12-05T01:13:43.015" v="3077" actId="1076"/>
          <ac:spMkLst>
            <pc:docMk/>
            <pc:sldMk cId="2153011703" sldId="267"/>
            <ac:spMk id="9" creationId="{A6CEB82C-8233-28D4-1EDA-DFE11BD403C3}"/>
          </ac:spMkLst>
        </pc:spChg>
        <pc:spChg chg="mod">
          <ac:chgData name="Samuel DL" userId="1d5feb607097dd9b" providerId="LiveId" clId="{FE1F4B9F-9B8B-4FB5-A56B-E7FFE4922547}" dt="2023-12-05T01:15:14.515" v="3345" actId="20577"/>
          <ac:spMkLst>
            <pc:docMk/>
            <pc:sldMk cId="2153011703" sldId="267"/>
            <ac:spMk id="13" creationId="{4860DEE1-3D88-4E39-E03B-38A27FD68DA1}"/>
          </ac:spMkLst>
        </pc:spChg>
        <pc:picChg chg="add mod">
          <ac:chgData name="Samuel DL" userId="1d5feb607097dd9b" providerId="LiveId" clId="{FE1F4B9F-9B8B-4FB5-A56B-E7FFE4922547}" dt="2023-12-05T01:10:52.990" v="3055" actId="14100"/>
          <ac:picMkLst>
            <pc:docMk/>
            <pc:sldMk cId="2153011703" sldId="267"/>
            <ac:picMk id="3" creationId="{319A6412-CF67-EFC8-00D4-84434F80491F}"/>
          </ac:picMkLst>
        </pc:picChg>
        <pc:picChg chg="del">
          <ac:chgData name="Samuel DL" userId="1d5feb607097dd9b" providerId="LiveId" clId="{FE1F4B9F-9B8B-4FB5-A56B-E7FFE4922547}" dt="2023-12-05T01:09:33.203" v="2887" actId="478"/>
          <ac:picMkLst>
            <pc:docMk/>
            <pc:sldMk cId="2153011703" sldId="267"/>
            <ac:picMk id="4" creationId="{DA0CF2CD-D829-FBF5-C5BA-940E9586D2DA}"/>
          </ac:picMkLst>
        </pc:picChg>
        <pc:picChg chg="add mod">
          <ac:chgData name="Samuel DL" userId="1d5feb607097dd9b" providerId="LiveId" clId="{FE1F4B9F-9B8B-4FB5-A56B-E7FFE4922547}" dt="2023-12-05T01:12:43.525" v="3065" actId="1076"/>
          <ac:picMkLst>
            <pc:docMk/>
            <pc:sldMk cId="2153011703" sldId="267"/>
            <ac:picMk id="5" creationId="{FBAF0CEB-20A9-D5FB-FC26-E89C05DD4A24}"/>
          </ac:picMkLst>
        </pc:picChg>
        <pc:cxnChg chg="mod">
          <ac:chgData name="Samuel DL" userId="1d5feb607097dd9b" providerId="LiveId" clId="{FE1F4B9F-9B8B-4FB5-A56B-E7FFE4922547}" dt="2023-12-05T01:15:21.827" v="3346" actId="14100"/>
          <ac:cxnSpMkLst>
            <pc:docMk/>
            <pc:sldMk cId="2153011703" sldId="267"/>
            <ac:cxnSpMk id="11" creationId="{CEF830F2-4DC9-59E7-9C42-40DB36CFD323}"/>
          </ac:cxnSpMkLst>
        </pc:cxnChg>
      </pc:sldChg>
      <pc:sldChg chg="add del">
        <pc:chgData name="Samuel DL" userId="1d5feb607097dd9b" providerId="LiveId" clId="{FE1F4B9F-9B8B-4FB5-A56B-E7FFE4922547}" dt="2023-12-05T01:15:45.861" v="3348" actId="47"/>
        <pc:sldMkLst>
          <pc:docMk/>
          <pc:sldMk cId="697036971" sldId="268"/>
        </pc:sldMkLst>
      </pc:sldChg>
      <pc:sldChg chg="addSp delSp modSp add mod">
        <pc:chgData name="Samuel DL" userId="1d5feb607097dd9b" providerId="LiveId" clId="{FE1F4B9F-9B8B-4FB5-A56B-E7FFE4922547}" dt="2023-12-05T01:17:34.770" v="3516" actId="20577"/>
        <pc:sldMkLst>
          <pc:docMk/>
          <pc:sldMk cId="4147254367" sldId="268"/>
        </pc:sldMkLst>
        <pc:spChg chg="add mod">
          <ac:chgData name="Samuel DL" userId="1d5feb607097dd9b" providerId="LiveId" clId="{FE1F4B9F-9B8B-4FB5-A56B-E7FFE4922547}" dt="2023-12-05T01:17:34.770" v="3516" actId="20577"/>
          <ac:spMkLst>
            <pc:docMk/>
            <pc:sldMk cId="4147254367" sldId="268"/>
            <ac:spMk id="6" creationId="{784BD9B2-C633-C8E7-1A03-A8804EC64E49}"/>
          </ac:spMkLst>
        </pc:spChg>
        <pc:spChg chg="mod">
          <ac:chgData name="Samuel DL" userId="1d5feb607097dd9b" providerId="LiveId" clId="{FE1F4B9F-9B8B-4FB5-A56B-E7FFE4922547}" dt="2023-12-05T01:16:38.088" v="3425"/>
          <ac:spMkLst>
            <pc:docMk/>
            <pc:sldMk cId="4147254367" sldId="268"/>
            <ac:spMk id="8" creationId="{609B7C0D-6639-6E2D-985F-BDB790A119E6}"/>
          </ac:spMkLst>
        </pc:spChg>
        <pc:spChg chg="del">
          <ac:chgData name="Samuel DL" userId="1d5feb607097dd9b" providerId="LiveId" clId="{FE1F4B9F-9B8B-4FB5-A56B-E7FFE4922547}" dt="2023-12-05T01:16:53.206" v="3427" actId="478"/>
          <ac:spMkLst>
            <pc:docMk/>
            <pc:sldMk cId="4147254367" sldId="268"/>
            <ac:spMk id="9" creationId="{A6CEB82C-8233-28D4-1EDA-DFE11BD403C3}"/>
          </ac:spMkLst>
        </pc:spChg>
        <pc:spChg chg="del">
          <ac:chgData name="Samuel DL" userId="1d5feb607097dd9b" providerId="LiveId" clId="{FE1F4B9F-9B8B-4FB5-A56B-E7FFE4922547}" dt="2023-12-05T01:16:50.784" v="3426" actId="478"/>
          <ac:spMkLst>
            <pc:docMk/>
            <pc:sldMk cId="4147254367" sldId="268"/>
            <ac:spMk id="13" creationId="{4860DEE1-3D88-4E39-E03B-38A27FD68DA1}"/>
          </ac:spMkLst>
        </pc:spChg>
        <pc:picChg chg="del">
          <ac:chgData name="Samuel DL" userId="1d5feb607097dd9b" providerId="LiveId" clId="{FE1F4B9F-9B8B-4FB5-A56B-E7FFE4922547}" dt="2023-12-05T01:16:50.784" v="3426" actId="478"/>
          <ac:picMkLst>
            <pc:docMk/>
            <pc:sldMk cId="4147254367" sldId="268"/>
            <ac:picMk id="3" creationId="{319A6412-CF67-EFC8-00D4-84434F80491F}"/>
          </ac:picMkLst>
        </pc:picChg>
        <pc:picChg chg="add mod">
          <ac:chgData name="Samuel DL" userId="1d5feb607097dd9b" providerId="LiveId" clId="{FE1F4B9F-9B8B-4FB5-A56B-E7FFE4922547}" dt="2023-12-05T01:17:07.970" v="3430" actId="1076"/>
          <ac:picMkLst>
            <pc:docMk/>
            <pc:sldMk cId="4147254367" sldId="268"/>
            <ac:picMk id="4" creationId="{060B7340-9A5E-562B-96A2-401A5138806F}"/>
          </ac:picMkLst>
        </pc:picChg>
        <pc:picChg chg="del">
          <ac:chgData name="Samuel DL" userId="1d5feb607097dd9b" providerId="LiveId" clId="{FE1F4B9F-9B8B-4FB5-A56B-E7FFE4922547}" dt="2023-12-05T01:16:50.784" v="3426" actId="478"/>
          <ac:picMkLst>
            <pc:docMk/>
            <pc:sldMk cId="4147254367" sldId="268"/>
            <ac:picMk id="5" creationId="{FBAF0CEB-20A9-D5FB-FC26-E89C05DD4A24}"/>
          </ac:picMkLst>
        </pc:picChg>
        <pc:cxnChg chg="del">
          <ac:chgData name="Samuel DL" userId="1d5feb607097dd9b" providerId="LiveId" clId="{FE1F4B9F-9B8B-4FB5-A56B-E7FFE4922547}" dt="2023-12-05T01:16:50.784" v="3426" actId="478"/>
          <ac:cxnSpMkLst>
            <pc:docMk/>
            <pc:sldMk cId="4147254367" sldId="268"/>
            <ac:cxnSpMk id="11" creationId="{CEF830F2-4DC9-59E7-9C42-40DB36CFD323}"/>
          </ac:cxnSpMkLst>
        </pc:cxnChg>
      </pc:sldChg>
      <pc:sldChg chg="add del">
        <pc:chgData name="Samuel DL" userId="1d5feb607097dd9b" providerId="LiveId" clId="{FE1F4B9F-9B8B-4FB5-A56B-E7FFE4922547}" dt="2023-12-05T01:34:18.415" v="4016" actId="47"/>
        <pc:sldMkLst>
          <pc:docMk/>
          <pc:sldMk cId="1204576866" sldId="269"/>
        </pc:sldMkLst>
      </pc:sldChg>
      <pc:sldChg chg="addSp delSp modSp add mod ord">
        <pc:chgData name="Samuel DL" userId="1d5feb607097dd9b" providerId="LiveId" clId="{FE1F4B9F-9B8B-4FB5-A56B-E7FFE4922547}" dt="2023-12-05T01:39:47.602" v="4062" actId="20577"/>
        <pc:sldMkLst>
          <pc:docMk/>
          <pc:sldMk cId="3610895412" sldId="270"/>
        </pc:sldMkLst>
        <pc:spChg chg="del">
          <ac:chgData name="Samuel DL" userId="1d5feb607097dd9b" providerId="LiveId" clId="{FE1F4B9F-9B8B-4FB5-A56B-E7FFE4922547}" dt="2023-12-05T01:29:29.701" v="3864" actId="478"/>
          <ac:spMkLst>
            <pc:docMk/>
            <pc:sldMk cId="3610895412" sldId="270"/>
            <ac:spMk id="6" creationId="{784BD9B2-C633-C8E7-1A03-A8804EC64E49}"/>
          </ac:spMkLst>
        </pc:spChg>
        <pc:spChg chg="add del mod">
          <ac:chgData name="Samuel DL" userId="1d5feb607097dd9b" providerId="LiveId" clId="{FE1F4B9F-9B8B-4FB5-A56B-E7FFE4922547}" dt="2023-12-05T01:31:25.515" v="3903"/>
          <ac:spMkLst>
            <pc:docMk/>
            <pc:sldMk cId="3610895412" sldId="270"/>
            <ac:spMk id="7" creationId="{595A2B24-1958-025D-B2EC-9A880EE83C10}"/>
          </ac:spMkLst>
        </pc:spChg>
        <pc:spChg chg="mod">
          <ac:chgData name="Samuel DL" userId="1d5feb607097dd9b" providerId="LiveId" clId="{FE1F4B9F-9B8B-4FB5-A56B-E7FFE4922547}" dt="2023-12-05T01:39:47.602" v="4062" actId="20577"/>
          <ac:spMkLst>
            <pc:docMk/>
            <pc:sldMk cId="3610895412" sldId="270"/>
            <ac:spMk id="8" creationId="{609B7C0D-6639-6E2D-985F-BDB790A119E6}"/>
          </ac:spMkLst>
        </pc:spChg>
        <pc:picChg chg="add mod">
          <ac:chgData name="Samuel DL" userId="1d5feb607097dd9b" providerId="LiveId" clId="{FE1F4B9F-9B8B-4FB5-A56B-E7FFE4922547}" dt="2023-12-05T01:32:47.354" v="4009" actId="1076"/>
          <ac:picMkLst>
            <pc:docMk/>
            <pc:sldMk cId="3610895412" sldId="270"/>
            <ac:picMk id="3" creationId="{3AF96519-E411-9F7E-D53A-F7BFCD0D4E2E}"/>
          </ac:picMkLst>
        </pc:picChg>
        <pc:picChg chg="del">
          <ac:chgData name="Samuel DL" userId="1d5feb607097dd9b" providerId="LiveId" clId="{FE1F4B9F-9B8B-4FB5-A56B-E7FFE4922547}" dt="2023-12-05T01:29:14.105" v="3860" actId="478"/>
          <ac:picMkLst>
            <pc:docMk/>
            <pc:sldMk cId="3610895412" sldId="270"/>
            <ac:picMk id="4" creationId="{060B7340-9A5E-562B-96A2-401A5138806F}"/>
          </ac:picMkLst>
        </pc:picChg>
        <pc:picChg chg="add mod">
          <ac:chgData name="Samuel DL" userId="1d5feb607097dd9b" providerId="LiveId" clId="{FE1F4B9F-9B8B-4FB5-A56B-E7FFE4922547}" dt="2023-12-05T01:30:23.821" v="3876" actId="1076"/>
          <ac:picMkLst>
            <pc:docMk/>
            <pc:sldMk cId="3610895412" sldId="270"/>
            <ac:picMk id="5" creationId="{3D1F15AF-033A-32D7-A791-A2F4C795A75A}"/>
          </ac:picMkLst>
        </pc:picChg>
      </pc:sldChg>
      <pc:sldChg chg="addSp delSp modSp add mod">
        <pc:chgData name="Samuel DL" userId="1d5feb607097dd9b" providerId="LiveId" clId="{FE1F4B9F-9B8B-4FB5-A56B-E7FFE4922547}" dt="2023-12-05T01:44:04.063" v="4482" actId="1076"/>
        <pc:sldMkLst>
          <pc:docMk/>
          <pc:sldMk cId="2130272839" sldId="271"/>
        </pc:sldMkLst>
        <pc:spChg chg="add mod">
          <ac:chgData name="Samuel DL" userId="1d5feb607097dd9b" providerId="LiveId" clId="{FE1F4B9F-9B8B-4FB5-A56B-E7FFE4922547}" dt="2023-12-05T01:44:04.063" v="4482" actId="1076"/>
          <ac:spMkLst>
            <pc:docMk/>
            <pc:sldMk cId="2130272839" sldId="271"/>
            <ac:spMk id="6" creationId="{524630E8-D2AC-1BB9-2703-4E1B07C34CC4}"/>
          </ac:spMkLst>
        </pc:spChg>
        <pc:spChg chg="add del mod">
          <ac:chgData name="Samuel DL" userId="1d5feb607097dd9b" providerId="LiveId" clId="{FE1F4B9F-9B8B-4FB5-A56B-E7FFE4922547}" dt="2023-12-05T01:42:43.799" v="4279" actId="313"/>
          <ac:spMkLst>
            <pc:docMk/>
            <pc:sldMk cId="2130272839" sldId="271"/>
            <ac:spMk id="8" creationId="{609B7C0D-6639-6E2D-985F-BDB790A119E6}"/>
          </ac:spMkLst>
        </pc:spChg>
        <pc:picChg chg="del">
          <ac:chgData name="Samuel DL" userId="1d5feb607097dd9b" providerId="LiveId" clId="{FE1F4B9F-9B8B-4FB5-A56B-E7FFE4922547}" dt="2023-12-05T01:40:19.715" v="4064" actId="478"/>
          <ac:picMkLst>
            <pc:docMk/>
            <pc:sldMk cId="2130272839" sldId="271"/>
            <ac:picMk id="3" creationId="{3AF96519-E411-9F7E-D53A-F7BFCD0D4E2E}"/>
          </ac:picMkLst>
        </pc:picChg>
        <pc:picChg chg="add mod">
          <ac:chgData name="Samuel DL" userId="1d5feb607097dd9b" providerId="LiveId" clId="{FE1F4B9F-9B8B-4FB5-A56B-E7FFE4922547}" dt="2023-12-05T01:42:48.182" v="4280" actId="1076"/>
          <ac:picMkLst>
            <pc:docMk/>
            <pc:sldMk cId="2130272839" sldId="271"/>
            <ac:picMk id="4" creationId="{FC074C82-027B-CB63-129D-5CF71B70E4E5}"/>
          </ac:picMkLst>
        </pc:picChg>
        <pc:picChg chg="del mod">
          <ac:chgData name="Samuel DL" userId="1d5feb607097dd9b" providerId="LiveId" clId="{FE1F4B9F-9B8B-4FB5-A56B-E7FFE4922547}" dt="2023-12-05T01:40:21.319" v="4065" actId="478"/>
          <ac:picMkLst>
            <pc:docMk/>
            <pc:sldMk cId="2130272839" sldId="271"/>
            <ac:picMk id="5" creationId="{3D1F15AF-033A-32D7-A791-A2F4C795A75A}"/>
          </ac:picMkLst>
        </pc:picChg>
      </pc:sldChg>
      <pc:sldChg chg="addSp delSp modSp add mod">
        <pc:chgData name="Samuel DL" userId="1d5feb607097dd9b" providerId="LiveId" clId="{FE1F4B9F-9B8B-4FB5-A56B-E7FFE4922547}" dt="2023-12-05T01:48:27.176" v="4959" actId="20577"/>
        <pc:sldMkLst>
          <pc:docMk/>
          <pc:sldMk cId="2167724140" sldId="272"/>
        </pc:sldMkLst>
        <pc:spChg chg="del">
          <ac:chgData name="Samuel DL" userId="1d5feb607097dd9b" providerId="LiveId" clId="{FE1F4B9F-9B8B-4FB5-A56B-E7FFE4922547}" dt="2023-12-05T01:45:40.905" v="4549" actId="478"/>
          <ac:spMkLst>
            <pc:docMk/>
            <pc:sldMk cId="2167724140" sldId="272"/>
            <ac:spMk id="6" creationId="{524630E8-D2AC-1BB9-2703-4E1B07C34CC4}"/>
          </ac:spMkLst>
        </pc:spChg>
        <pc:spChg chg="mod">
          <ac:chgData name="Samuel DL" userId="1d5feb607097dd9b" providerId="LiveId" clId="{FE1F4B9F-9B8B-4FB5-A56B-E7FFE4922547}" dt="2023-12-05T01:44:51.243" v="4544" actId="20577"/>
          <ac:spMkLst>
            <pc:docMk/>
            <pc:sldMk cId="2167724140" sldId="272"/>
            <ac:spMk id="8" creationId="{609B7C0D-6639-6E2D-985F-BDB790A119E6}"/>
          </ac:spMkLst>
        </pc:spChg>
        <pc:spChg chg="add mod">
          <ac:chgData name="Samuel DL" userId="1d5feb607097dd9b" providerId="LiveId" clId="{FE1F4B9F-9B8B-4FB5-A56B-E7FFE4922547}" dt="2023-12-05T01:48:27.176" v="4959" actId="20577"/>
          <ac:spMkLst>
            <pc:docMk/>
            <pc:sldMk cId="2167724140" sldId="272"/>
            <ac:spMk id="9" creationId="{39167055-165D-F45F-2C82-C24A06523AF1}"/>
          </ac:spMkLst>
        </pc:spChg>
        <pc:picChg chg="add del mod">
          <ac:chgData name="Samuel DL" userId="1d5feb607097dd9b" providerId="LiveId" clId="{FE1F4B9F-9B8B-4FB5-A56B-E7FFE4922547}" dt="2023-12-05T01:45:55.481" v="4553" actId="478"/>
          <ac:picMkLst>
            <pc:docMk/>
            <pc:sldMk cId="2167724140" sldId="272"/>
            <ac:picMk id="3" creationId="{9DF5FCD6-1171-1454-CFAE-D51CBF25023E}"/>
          </ac:picMkLst>
        </pc:picChg>
        <pc:picChg chg="del">
          <ac:chgData name="Samuel DL" userId="1d5feb607097dd9b" providerId="LiveId" clId="{FE1F4B9F-9B8B-4FB5-A56B-E7FFE4922547}" dt="2023-12-05T01:44:54.576" v="4545" actId="478"/>
          <ac:picMkLst>
            <pc:docMk/>
            <pc:sldMk cId="2167724140" sldId="272"/>
            <ac:picMk id="4" creationId="{FC074C82-027B-CB63-129D-5CF71B70E4E5}"/>
          </ac:picMkLst>
        </pc:picChg>
        <pc:picChg chg="add mod">
          <ac:chgData name="Samuel DL" userId="1d5feb607097dd9b" providerId="LiveId" clId="{FE1F4B9F-9B8B-4FB5-A56B-E7FFE4922547}" dt="2023-12-05T01:46:00.476" v="4554" actId="1076"/>
          <ac:picMkLst>
            <pc:docMk/>
            <pc:sldMk cId="2167724140" sldId="272"/>
            <ac:picMk id="7" creationId="{A9DD9473-94AB-ABA8-D643-75822FCBF6EE}"/>
          </ac:picMkLst>
        </pc:picChg>
      </pc:sldChg>
      <pc:sldChg chg="addSp delSp modSp add mod">
        <pc:chgData name="Samuel DL" userId="1d5feb607097dd9b" providerId="LiveId" clId="{FE1F4B9F-9B8B-4FB5-A56B-E7FFE4922547}" dt="2023-12-05T03:36:18.748" v="5471" actId="1076"/>
        <pc:sldMkLst>
          <pc:docMk/>
          <pc:sldMk cId="473035941" sldId="273"/>
        </pc:sldMkLst>
        <pc:spChg chg="mod">
          <ac:chgData name="Samuel DL" userId="1d5feb607097dd9b" providerId="LiveId" clId="{FE1F4B9F-9B8B-4FB5-A56B-E7FFE4922547}" dt="2023-12-05T02:09:07.220" v="4985" actId="20577"/>
          <ac:spMkLst>
            <pc:docMk/>
            <pc:sldMk cId="473035941" sldId="273"/>
            <ac:spMk id="2" creationId="{A4774900-1ED8-0F2A-C4C6-CB03BEDA58C8}"/>
          </ac:spMkLst>
        </pc:spChg>
        <pc:spChg chg="mod">
          <ac:chgData name="Samuel DL" userId="1d5feb607097dd9b" providerId="LiveId" clId="{FE1F4B9F-9B8B-4FB5-A56B-E7FFE4922547}" dt="2023-12-05T03:14:12.143" v="5263" actId="20577"/>
          <ac:spMkLst>
            <pc:docMk/>
            <pc:sldMk cId="473035941" sldId="273"/>
            <ac:spMk id="8" creationId="{609B7C0D-6639-6E2D-985F-BDB790A119E6}"/>
          </ac:spMkLst>
        </pc:spChg>
        <pc:spChg chg="del mod">
          <ac:chgData name="Samuel DL" userId="1d5feb607097dd9b" providerId="LiveId" clId="{FE1F4B9F-9B8B-4FB5-A56B-E7FFE4922547}" dt="2023-12-05T03:13:53.616" v="5239"/>
          <ac:spMkLst>
            <pc:docMk/>
            <pc:sldMk cId="473035941" sldId="273"/>
            <ac:spMk id="9" creationId="{39167055-165D-F45F-2C82-C24A06523AF1}"/>
          </ac:spMkLst>
        </pc:spChg>
        <pc:spChg chg="add mod">
          <ac:chgData name="Samuel DL" userId="1d5feb607097dd9b" providerId="LiveId" clId="{FE1F4B9F-9B8B-4FB5-A56B-E7FFE4922547}" dt="2023-12-05T03:36:14.352" v="5470" actId="1076"/>
          <ac:spMkLst>
            <pc:docMk/>
            <pc:sldMk cId="473035941" sldId="273"/>
            <ac:spMk id="10" creationId="{884323F4-73BE-10E9-034E-67367D2E4953}"/>
          </ac:spMkLst>
        </pc:spChg>
        <pc:spChg chg="add mod">
          <ac:chgData name="Samuel DL" userId="1d5feb607097dd9b" providerId="LiveId" clId="{FE1F4B9F-9B8B-4FB5-A56B-E7FFE4922547}" dt="2023-12-05T03:36:18.748" v="5471" actId="1076"/>
          <ac:spMkLst>
            <pc:docMk/>
            <pc:sldMk cId="473035941" sldId="273"/>
            <ac:spMk id="11" creationId="{602D0974-454B-DFA8-D909-C600B8AEA7FE}"/>
          </ac:spMkLst>
        </pc:spChg>
        <pc:picChg chg="add mod">
          <ac:chgData name="Samuel DL" userId="1d5feb607097dd9b" providerId="LiveId" clId="{FE1F4B9F-9B8B-4FB5-A56B-E7FFE4922547}" dt="2023-12-05T03:14:15.509" v="5264" actId="1076"/>
          <ac:picMkLst>
            <pc:docMk/>
            <pc:sldMk cId="473035941" sldId="273"/>
            <ac:picMk id="4" creationId="{C841F834-699C-73D2-927B-0F600C8BBC48}"/>
          </ac:picMkLst>
        </pc:picChg>
        <pc:picChg chg="add mod">
          <ac:chgData name="Samuel DL" userId="1d5feb607097dd9b" providerId="LiveId" clId="{FE1F4B9F-9B8B-4FB5-A56B-E7FFE4922547}" dt="2023-12-05T03:14:16.820" v="5265" actId="1076"/>
          <ac:picMkLst>
            <pc:docMk/>
            <pc:sldMk cId="473035941" sldId="273"/>
            <ac:picMk id="6" creationId="{60875BE2-CE70-98C7-09C6-09C5813CFE81}"/>
          </ac:picMkLst>
        </pc:picChg>
        <pc:picChg chg="del">
          <ac:chgData name="Samuel DL" userId="1d5feb607097dd9b" providerId="LiveId" clId="{FE1F4B9F-9B8B-4FB5-A56B-E7FFE4922547}" dt="2023-12-05T02:09:09.756" v="4986" actId="478"/>
          <ac:picMkLst>
            <pc:docMk/>
            <pc:sldMk cId="473035941" sldId="273"/>
            <ac:picMk id="7" creationId="{A9DD9473-94AB-ABA8-D643-75822FCBF6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643A852-0206-46AC-B0EB-645612933129}" type="slidenum">
              <a:rPr lang="en-US" smtClean="0"/>
              <a:pPr/>
              <a:t>‹N°›</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880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143639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4356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8971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‹N°›</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89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260792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33352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13797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383818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161956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D57BDD-E64A-4D27-8978-82FFCA18A12C}"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145925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4D57BDD-E64A-4D27-8978-82FFCA18A12C}" type="datetimeFigureOut">
              <a:rPr lang="en-US" smtClean="0"/>
              <a:pPr/>
              <a:t>12/4/2023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643A852-0206-46AC-B0EB-645612933129}" type="slidenum">
              <a:rPr lang="en-US" smtClean="0"/>
              <a:pPr/>
              <a:t>‹N°›</a:t>
            </a:fld>
            <a:endParaRPr lang="en-US" dirty="0"/>
          </a:p>
        </p:txBody>
      </p:sp>
    </p:spTree>
    <p:extLst>
      <p:ext uri="{BB962C8B-B14F-4D97-AF65-F5344CB8AC3E}">
        <p14:creationId xmlns:p14="http://schemas.microsoft.com/office/powerpoint/2010/main" val="6927622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ureau d’école avec livres et crayons avec tableau noir dans le fond">
            <a:extLst>
              <a:ext uri="{FF2B5EF4-FFF2-40B4-BE49-F238E27FC236}">
                <a16:creationId xmlns:a16="http://schemas.microsoft.com/office/drawing/2014/main" id="{7DD861D6-C86E-E279-D851-34A0492ED875}"/>
              </a:ext>
            </a:extLst>
          </p:cNvPr>
          <p:cNvPicPr>
            <a:picLocks noChangeAspect="1"/>
          </p:cNvPicPr>
          <p:nvPr/>
        </p:nvPicPr>
        <p:blipFill rotWithShape="1">
          <a:blip r:embed="rId2"/>
          <a:srcRect t="15726" r="1" b="1"/>
          <a:stretch/>
        </p:blipFill>
        <p:spPr>
          <a:xfrm>
            <a:off x="20" y="10"/>
            <a:ext cx="12191435" cy="6857989"/>
          </a:xfrm>
          <a:prstGeom prst="rect">
            <a:avLst/>
          </a:prstGeom>
        </p:spPr>
      </p:pic>
      <p:sp>
        <p:nvSpPr>
          <p:cNvPr id="2" name="Titre 1">
            <a:extLst>
              <a:ext uri="{FF2B5EF4-FFF2-40B4-BE49-F238E27FC236}">
                <a16:creationId xmlns:a16="http://schemas.microsoft.com/office/drawing/2014/main" id="{1641A1CB-BD85-B0E8-AB24-9DCDB6532A8F}"/>
              </a:ext>
            </a:extLst>
          </p:cNvPr>
          <p:cNvSpPr>
            <a:spLocks noGrp="1"/>
          </p:cNvSpPr>
          <p:nvPr>
            <p:ph type="ctrTitle"/>
          </p:nvPr>
        </p:nvSpPr>
        <p:spPr>
          <a:xfrm>
            <a:off x="533400" y="465481"/>
            <a:ext cx="5334000" cy="3535018"/>
          </a:xfrm>
        </p:spPr>
        <p:txBody>
          <a:bodyPr anchor="ctr">
            <a:normAutofit/>
          </a:bodyPr>
          <a:lstStyle/>
          <a:p>
            <a:pPr algn="l"/>
            <a:r>
              <a:rPr lang="fr-FR" sz="8000" dirty="0">
                <a:solidFill>
                  <a:srgbClr val="FFFFFF"/>
                </a:solidFill>
              </a:rPr>
              <a:t>Outil de gestion</a:t>
            </a:r>
          </a:p>
        </p:txBody>
      </p:sp>
      <p:pic>
        <p:nvPicPr>
          <p:cNvPr id="6" name="Image 5" descr="Une image contenant Police, logo, Graphique, blanc&#10;&#10;Description générée automatiquement">
            <a:extLst>
              <a:ext uri="{FF2B5EF4-FFF2-40B4-BE49-F238E27FC236}">
                <a16:creationId xmlns:a16="http://schemas.microsoft.com/office/drawing/2014/main" id="{4265F29B-20C1-533D-D284-25CE934212B0}"/>
              </a:ext>
            </a:extLst>
          </p:cNvPr>
          <p:cNvPicPr>
            <a:picLocks noChangeAspect="1"/>
          </p:cNvPicPr>
          <p:nvPr/>
        </p:nvPicPr>
        <p:blipFill rotWithShape="1">
          <a:blip r:embed="rId3">
            <a:extLst>
              <a:ext uri="{28A0092B-C50C-407E-A947-70E740481C1C}">
                <a14:useLocalDpi xmlns:a14="http://schemas.microsoft.com/office/drawing/2010/main" val="0"/>
              </a:ext>
            </a:extLst>
          </a:blip>
          <a:srcRect l="7044" t="20309" r="7390" b="22594"/>
          <a:stretch/>
        </p:blipFill>
        <p:spPr>
          <a:xfrm>
            <a:off x="682520" y="4100512"/>
            <a:ext cx="3670404" cy="1838325"/>
          </a:xfrm>
          <a:prstGeom prst="rect">
            <a:avLst/>
          </a:prstGeom>
        </p:spPr>
      </p:pic>
    </p:spTree>
    <p:extLst>
      <p:ext uri="{BB962C8B-B14F-4D97-AF65-F5344CB8AC3E}">
        <p14:creationId xmlns:p14="http://schemas.microsoft.com/office/powerpoint/2010/main" val="32422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192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2308324"/>
          </a:xfrm>
          <a:prstGeom prst="rect">
            <a:avLst/>
          </a:prstGeom>
          <a:noFill/>
        </p:spPr>
        <p:txBody>
          <a:bodyPr wrap="square" rtlCol="0">
            <a:spAutoFit/>
          </a:bodyPr>
          <a:lstStyle/>
          <a:p>
            <a:r>
              <a:rPr lang="fr-FR" dirty="0"/>
              <a:t>Plusieurs options s’offrent à nous pour mieux définir les tâches tel qu’ajouter :</a:t>
            </a:r>
          </a:p>
          <a:p>
            <a:pPr marL="742950" lvl="1" indent="-285750">
              <a:buFont typeface="Arial" panose="020B0604020202020204" pitchFamily="34" charset="0"/>
              <a:buChar char="•"/>
            </a:pPr>
            <a:r>
              <a:rPr lang="fr-FR" dirty="0"/>
              <a:t>Du texte</a:t>
            </a:r>
          </a:p>
          <a:p>
            <a:pPr marL="742950" lvl="1" indent="-285750">
              <a:buFont typeface="Arial" panose="020B0604020202020204" pitchFamily="34" charset="0"/>
              <a:buChar char="•"/>
            </a:pPr>
            <a:r>
              <a:rPr lang="fr-FR" dirty="0"/>
              <a:t>Un nombre</a:t>
            </a:r>
          </a:p>
          <a:p>
            <a:pPr marL="742950" lvl="1" indent="-285750">
              <a:buFont typeface="Arial" panose="020B0604020202020204" pitchFamily="34" charset="0"/>
              <a:buChar char="•"/>
            </a:pPr>
            <a:r>
              <a:rPr lang="fr-FR" dirty="0"/>
              <a:t>Une sélection</a:t>
            </a:r>
          </a:p>
          <a:p>
            <a:pPr marL="742950" lvl="1" indent="-285750">
              <a:buFont typeface="Arial" panose="020B0604020202020204" pitchFamily="34" charset="0"/>
              <a:buChar char="•"/>
            </a:pPr>
            <a:r>
              <a:rPr lang="fr-FR" dirty="0"/>
              <a:t>Une date</a:t>
            </a:r>
          </a:p>
          <a:p>
            <a:pPr marL="742950" lvl="1" indent="-285750">
              <a:buFont typeface="Arial" panose="020B0604020202020204" pitchFamily="34" charset="0"/>
              <a:buChar char="•"/>
            </a:pPr>
            <a:r>
              <a:rPr lang="fr-FR" dirty="0"/>
              <a:t>Une personne à la tâche</a:t>
            </a:r>
          </a:p>
          <a:p>
            <a:pPr marL="742950" lvl="1" indent="-285750">
              <a:buFont typeface="Arial" panose="020B0604020202020204" pitchFamily="34" charset="0"/>
              <a:buChar char="•"/>
            </a:pPr>
            <a:endParaRPr lang="fr-FR" dirty="0"/>
          </a:p>
          <a:p>
            <a:pPr marL="0" indent="0">
              <a:buNone/>
            </a:pPr>
            <a:endParaRPr lang="fr-FR" dirty="0"/>
          </a:p>
        </p:txBody>
      </p:sp>
      <p:pic>
        <p:nvPicPr>
          <p:cNvPr id="3" name="Image 2">
            <a:extLst>
              <a:ext uri="{FF2B5EF4-FFF2-40B4-BE49-F238E27FC236}">
                <a16:creationId xmlns:a16="http://schemas.microsoft.com/office/drawing/2014/main" id="{3AF96519-E411-9F7E-D53A-F7BFCD0D4E2E}"/>
              </a:ext>
            </a:extLst>
          </p:cNvPr>
          <p:cNvPicPr>
            <a:picLocks noChangeAspect="1"/>
          </p:cNvPicPr>
          <p:nvPr/>
        </p:nvPicPr>
        <p:blipFill>
          <a:blip r:embed="rId2"/>
          <a:stretch>
            <a:fillRect/>
          </a:stretch>
        </p:blipFill>
        <p:spPr>
          <a:xfrm>
            <a:off x="687555" y="3488977"/>
            <a:ext cx="6830278" cy="1928141"/>
          </a:xfrm>
          <a:prstGeom prst="rect">
            <a:avLst/>
          </a:prstGeom>
        </p:spPr>
      </p:pic>
      <p:pic>
        <p:nvPicPr>
          <p:cNvPr id="5" name="Image 4">
            <a:extLst>
              <a:ext uri="{FF2B5EF4-FFF2-40B4-BE49-F238E27FC236}">
                <a16:creationId xmlns:a16="http://schemas.microsoft.com/office/drawing/2014/main" id="{3D1F15AF-033A-32D7-A791-A2F4C795A75A}"/>
              </a:ext>
            </a:extLst>
          </p:cNvPr>
          <p:cNvPicPr>
            <a:picLocks noChangeAspect="1"/>
          </p:cNvPicPr>
          <p:nvPr/>
        </p:nvPicPr>
        <p:blipFill>
          <a:blip r:embed="rId3"/>
          <a:stretch>
            <a:fillRect/>
          </a:stretch>
        </p:blipFill>
        <p:spPr>
          <a:xfrm>
            <a:off x="8096428" y="2740453"/>
            <a:ext cx="2502537" cy="3425190"/>
          </a:xfrm>
          <a:prstGeom prst="rect">
            <a:avLst/>
          </a:prstGeom>
        </p:spPr>
      </p:pic>
    </p:spTree>
    <p:extLst>
      <p:ext uri="{BB962C8B-B14F-4D97-AF65-F5344CB8AC3E}">
        <p14:creationId xmlns:p14="http://schemas.microsoft.com/office/powerpoint/2010/main" val="36108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646331"/>
          </a:xfrm>
          <a:prstGeom prst="rect">
            <a:avLst/>
          </a:prstGeom>
          <a:noFill/>
        </p:spPr>
        <p:txBody>
          <a:bodyPr wrap="square" rtlCol="0">
            <a:spAutoFit/>
          </a:bodyPr>
          <a:lstStyle/>
          <a:p>
            <a:r>
              <a:rPr lang="fr-FR" dirty="0"/>
              <a:t>Nous allons ajouter un ordre de priorité à l’aide de l’option « Select » que nous renommerons « Priorité »</a:t>
            </a:r>
          </a:p>
        </p:txBody>
      </p:sp>
      <p:pic>
        <p:nvPicPr>
          <p:cNvPr id="4" name="Image 3">
            <a:extLst>
              <a:ext uri="{FF2B5EF4-FFF2-40B4-BE49-F238E27FC236}">
                <a16:creationId xmlns:a16="http://schemas.microsoft.com/office/drawing/2014/main" id="{FC074C82-027B-CB63-129D-5CF71B70E4E5}"/>
              </a:ext>
            </a:extLst>
          </p:cNvPr>
          <p:cNvPicPr>
            <a:picLocks noChangeAspect="1"/>
          </p:cNvPicPr>
          <p:nvPr/>
        </p:nvPicPr>
        <p:blipFill>
          <a:blip r:embed="rId2"/>
          <a:stretch>
            <a:fillRect/>
          </a:stretch>
        </p:blipFill>
        <p:spPr>
          <a:xfrm>
            <a:off x="3191764" y="2267897"/>
            <a:ext cx="5808472" cy="2827060"/>
          </a:xfrm>
          <a:prstGeom prst="rect">
            <a:avLst/>
          </a:prstGeom>
        </p:spPr>
      </p:pic>
      <p:sp>
        <p:nvSpPr>
          <p:cNvPr id="6" name="ZoneTexte 5">
            <a:extLst>
              <a:ext uri="{FF2B5EF4-FFF2-40B4-BE49-F238E27FC236}">
                <a16:creationId xmlns:a16="http://schemas.microsoft.com/office/drawing/2014/main" id="{524630E8-D2AC-1BB9-2703-4E1B07C34CC4}"/>
              </a:ext>
            </a:extLst>
          </p:cNvPr>
          <p:cNvSpPr txBox="1"/>
          <p:nvPr/>
        </p:nvSpPr>
        <p:spPr>
          <a:xfrm>
            <a:off x="2092036" y="5569527"/>
            <a:ext cx="8007928" cy="369332"/>
          </a:xfrm>
          <a:prstGeom prst="rect">
            <a:avLst/>
          </a:prstGeom>
          <a:noFill/>
        </p:spPr>
        <p:txBody>
          <a:bodyPr wrap="square" rtlCol="0">
            <a:spAutoFit/>
          </a:bodyPr>
          <a:lstStyle/>
          <a:p>
            <a:r>
              <a:rPr lang="fr-FR" dirty="0"/>
              <a:t>Il est maintenant possible d’attribuer à nos tâches un ordre de priorité</a:t>
            </a:r>
          </a:p>
        </p:txBody>
      </p:sp>
    </p:spTree>
    <p:extLst>
      <p:ext uri="{BB962C8B-B14F-4D97-AF65-F5344CB8AC3E}">
        <p14:creationId xmlns:p14="http://schemas.microsoft.com/office/powerpoint/2010/main" val="213027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369332"/>
          </a:xfrm>
          <a:prstGeom prst="rect">
            <a:avLst/>
          </a:prstGeom>
          <a:noFill/>
        </p:spPr>
        <p:txBody>
          <a:bodyPr wrap="square" rtlCol="0">
            <a:spAutoFit/>
          </a:bodyPr>
          <a:lstStyle/>
          <a:p>
            <a:r>
              <a:rPr lang="fr-FR" dirty="0"/>
              <a:t>Notre Kanban est maintenant terminé :</a:t>
            </a:r>
          </a:p>
        </p:txBody>
      </p:sp>
      <p:pic>
        <p:nvPicPr>
          <p:cNvPr id="7" name="Image 6">
            <a:extLst>
              <a:ext uri="{FF2B5EF4-FFF2-40B4-BE49-F238E27FC236}">
                <a16:creationId xmlns:a16="http://schemas.microsoft.com/office/drawing/2014/main" id="{A9DD9473-94AB-ABA8-D643-75822FCBF6EE}"/>
              </a:ext>
            </a:extLst>
          </p:cNvPr>
          <p:cNvPicPr>
            <a:picLocks noChangeAspect="1"/>
          </p:cNvPicPr>
          <p:nvPr/>
        </p:nvPicPr>
        <p:blipFill>
          <a:blip r:embed="rId2"/>
          <a:stretch>
            <a:fillRect/>
          </a:stretch>
        </p:blipFill>
        <p:spPr>
          <a:xfrm>
            <a:off x="925022" y="2105076"/>
            <a:ext cx="9513455" cy="2310020"/>
          </a:xfrm>
          <a:prstGeom prst="rect">
            <a:avLst/>
          </a:prstGeom>
        </p:spPr>
      </p:pic>
      <p:sp>
        <p:nvSpPr>
          <p:cNvPr id="9" name="ZoneTexte 8">
            <a:extLst>
              <a:ext uri="{FF2B5EF4-FFF2-40B4-BE49-F238E27FC236}">
                <a16:creationId xmlns:a16="http://schemas.microsoft.com/office/drawing/2014/main" id="{39167055-165D-F45F-2C82-C24A06523AF1}"/>
              </a:ext>
            </a:extLst>
          </p:cNvPr>
          <p:cNvSpPr txBox="1"/>
          <p:nvPr/>
        </p:nvSpPr>
        <p:spPr>
          <a:xfrm>
            <a:off x="925022" y="4853141"/>
            <a:ext cx="10341956" cy="1477328"/>
          </a:xfrm>
          <a:prstGeom prst="rect">
            <a:avLst/>
          </a:prstGeom>
          <a:noFill/>
        </p:spPr>
        <p:txBody>
          <a:bodyPr wrap="square" rtlCol="0">
            <a:spAutoFit/>
          </a:bodyPr>
          <a:lstStyle/>
          <a:p>
            <a:r>
              <a:rPr lang="fr-FR" dirty="0"/>
              <a:t>Le tableau contient des états selon l’avancement, les tâches peuvent contenir toutes les informations nécessaires pour mener à bien le projet :</a:t>
            </a:r>
          </a:p>
          <a:p>
            <a:pPr marL="742950" lvl="1" indent="-285750">
              <a:buFont typeface="Arial" panose="020B0604020202020204" pitchFamily="34" charset="0"/>
              <a:buChar char="•"/>
            </a:pPr>
            <a:r>
              <a:rPr lang="fr-FR" dirty="0"/>
              <a:t>La personne en charge de la tâche</a:t>
            </a:r>
          </a:p>
          <a:p>
            <a:pPr marL="742950" lvl="1" indent="-285750">
              <a:buFont typeface="Arial" panose="020B0604020202020204" pitchFamily="34" charset="0"/>
              <a:buChar char="•"/>
            </a:pPr>
            <a:r>
              <a:rPr lang="fr-FR" dirty="0"/>
              <a:t>Une estimation de date de fin de tâche</a:t>
            </a:r>
          </a:p>
          <a:p>
            <a:pPr marL="742950" lvl="1" indent="-285750">
              <a:buFont typeface="Arial" panose="020B0604020202020204" pitchFamily="34" charset="0"/>
              <a:buChar char="•"/>
            </a:pPr>
            <a:r>
              <a:rPr lang="fr-FR" dirty="0"/>
              <a:t>Un ordre de priorité</a:t>
            </a:r>
          </a:p>
        </p:txBody>
      </p:sp>
    </p:spTree>
    <p:extLst>
      <p:ext uri="{BB962C8B-B14F-4D97-AF65-F5344CB8AC3E}">
        <p14:creationId xmlns:p14="http://schemas.microsoft.com/office/powerpoint/2010/main" val="216772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Partage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017298" cy="646331"/>
          </a:xfrm>
          <a:prstGeom prst="rect">
            <a:avLst/>
          </a:prstGeom>
          <a:noFill/>
        </p:spPr>
        <p:txBody>
          <a:bodyPr wrap="square" rtlCol="0">
            <a:spAutoFit/>
          </a:bodyPr>
          <a:lstStyle/>
          <a:p>
            <a:r>
              <a:rPr lang="fr-FR" sz="1800" dirty="0"/>
              <a:t>Partager notre Kanban avec les membres de notre équipe en cliquant sur « Share » et de 2 manières  </a:t>
            </a:r>
            <a:r>
              <a:rPr lang="fr-FR" dirty="0"/>
              <a:t>:</a:t>
            </a:r>
          </a:p>
        </p:txBody>
      </p:sp>
      <p:pic>
        <p:nvPicPr>
          <p:cNvPr id="4" name="Image 3">
            <a:extLst>
              <a:ext uri="{FF2B5EF4-FFF2-40B4-BE49-F238E27FC236}">
                <a16:creationId xmlns:a16="http://schemas.microsoft.com/office/drawing/2014/main" id="{C841F834-699C-73D2-927B-0F600C8BBC48}"/>
              </a:ext>
            </a:extLst>
          </p:cNvPr>
          <p:cNvPicPr>
            <a:picLocks noChangeAspect="1"/>
          </p:cNvPicPr>
          <p:nvPr/>
        </p:nvPicPr>
        <p:blipFill>
          <a:blip r:embed="rId2"/>
          <a:stretch>
            <a:fillRect/>
          </a:stretch>
        </p:blipFill>
        <p:spPr>
          <a:xfrm>
            <a:off x="5699557" y="2134295"/>
            <a:ext cx="5033098" cy="1803464"/>
          </a:xfrm>
          <a:prstGeom prst="rect">
            <a:avLst/>
          </a:prstGeom>
        </p:spPr>
      </p:pic>
      <p:pic>
        <p:nvPicPr>
          <p:cNvPr id="6" name="Image 5">
            <a:extLst>
              <a:ext uri="{FF2B5EF4-FFF2-40B4-BE49-F238E27FC236}">
                <a16:creationId xmlns:a16="http://schemas.microsoft.com/office/drawing/2014/main" id="{60875BE2-CE70-98C7-09C6-09C5813CFE81}"/>
              </a:ext>
            </a:extLst>
          </p:cNvPr>
          <p:cNvPicPr>
            <a:picLocks noChangeAspect="1"/>
          </p:cNvPicPr>
          <p:nvPr/>
        </p:nvPicPr>
        <p:blipFill>
          <a:blip r:embed="rId3"/>
          <a:stretch>
            <a:fillRect/>
          </a:stretch>
        </p:blipFill>
        <p:spPr>
          <a:xfrm>
            <a:off x="925022" y="4031516"/>
            <a:ext cx="4173451" cy="2326617"/>
          </a:xfrm>
          <a:prstGeom prst="rect">
            <a:avLst/>
          </a:prstGeom>
        </p:spPr>
      </p:pic>
      <p:sp>
        <p:nvSpPr>
          <p:cNvPr id="10" name="ZoneTexte 9">
            <a:extLst>
              <a:ext uri="{FF2B5EF4-FFF2-40B4-BE49-F238E27FC236}">
                <a16:creationId xmlns:a16="http://schemas.microsoft.com/office/drawing/2014/main" id="{884323F4-73BE-10E9-034E-67367D2E4953}"/>
              </a:ext>
            </a:extLst>
          </p:cNvPr>
          <p:cNvSpPr txBox="1"/>
          <p:nvPr/>
        </p:nvSpPr>
        <p:spPr>
          <a:xfrm>
            <a:off x="1080654" y="2712861"/>
            <a:ext cx="4470400" cy="646331"/>
          </a:xfrm>
          <a:prstGeom prst="rect">
            <a:avLst/>
          </a:prstGeom>
          <a:noFill/>
        </p:spPr>
        <p:txBody>
          <a:bodyPr wrap="square" rtlCol="0">
            <a:spAutoFit/>
          </a:bodyPr>
          <a:lstStyle/>
          <a:p>
            <a:r>
              <a:rPr lang="fr-FR" dirty="0"/>
              <a:t>1. En envoyant une invitation aux membres ayant un compte Notion</a:t>
            </a:r>
          </a:p>
        </p:txBody>
      </p:sp>
      <p:sp>
        <p:nvSpPr>
          <p:cNvPr id="11" name="ZoneTexte 10">
            <a:extLst>
              <a:ext uri="{FF2B5EF4-FFF2-40B4-BE49-F238E27FC236}">
                <a16:creationId xmlns:a16="http://schemas.microsoft.com/office/drawing/2014/main" id="{602D0974-454B-DFA8-D909-C600B8AEA7FE}"/>
              </a:ext>
            </a:extLst>
          </p:cNvPr>
          <p:cNvSpPr txBox="1"/>
          <p:nvPr/>
        </p:nvSpPr>
        <p:spPr>
          <a:xfrm>
            <a:off x="5699557" y="4871658"/>
            <a:ext cx="4470400" cy="646331"/>
          </a:xfrm>
          <a:prstGeom prst="rect">
            <a:avLst/>
          </a:prstGeom>
          <a:noFill/>
        </p:spPr>
        <p:txBody>
          <a:bodyPr wrap="square" rtlCol="0">
            <a:spAutoFit/>
          </a:bodyPr>
          <a:lstStyle/>
          <a:p>
            <a:r>
              <a:rPr lang="fr-FR" dirty="0"/>
              <a:t>2. En générant un lien URL à partager aux personnes souhaitées</a:t>
            </a:r>
          </a:p>
        </p:txBody>
      </p:sp>
    </p:spTree>
    <p:extLst>
      <p:ext uri="{BB962C8B-B14F-4D97-AF65-F5344CB8AC3E}">
        <p14:creationId xmlns:p14="http://schemas.microsoft.com/office/powerpoint/2010/main" val="4730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4DE07-39EA-B340-93B9-51D29B7CE770}"/>
              </a:ext>
            </a:extLst>
          </p:cNvPr>
          <p:cNvSpPr>
            <a:spLocks noGrp="1"/>
          </p:cNvSpPr>
          <p:nvPr>
            <p:ph type="title"/>
          </p:nvPr>
        </p:nvSpPr>
        <p:spPr>
          <a:xfrm>
            <a:off x="1249680" y="544945"/>
            <a:ext cx="9692640" cy="767686"/>
          </a:xfrm>
        </p:spPr>
        <p:txBody>
          <a:bodyPr/>
          <a:lstStyle/>
          <a:p>
            <a:pPr algn="ctr"/>
            <a:r>
              <a:rPr lang="fr-FR" dirty="0"/>
              <a:t>Qu’est-ce que Notion ?</a:t>
            </a:r>
          </a:p>
        </p:txBody>
      </p:sp>
      <p:sp>
        <p:nvSpPr>
          <p:cNvPr id="3" name="Espace réservé du contenu 2">
            <a:extLst>
              <a:ext uri="{FF2B5EF4-FFF2-40B4-BE49-F238E27FC236}">
                <a16:creationId xmlns:a16="http://schemas.microsoft.com/office/drawing/2014/main" id="{158F63B0-10BB-4EFC-CA0A-610A0690B71E}"/>
              </a:ext>
            </a:extLst>
          </p:cNvPr>
          <p:cNvSpPr>
            <a:spLocks noGrp="1"/>
          </p:cNvSpPr>
          <p:nvPr>
            <p:ph idx="1"/>
          </p:nvPr>
        </p:nvSpPr>
        <p:spPr/>
        <p:txBody>
          <a:bodyPr>
            <a:normAutofit/>
          </a:bodyPr>
          <a:lstStyle/>
          <a:p>
            <a:r>
              <a:rPr lang="fr-FR" sz="2000" dirty="0"/>
              <a:t>Notion est une plateforme multifonction qui combine :</a:t>
            </a:r>
          </a:p>
          <a:p>
            <a:pPr lvl="2"/>
            <a:endParaRPr lang="fr-FR" dirty="0"/>
          </a:p>
          <a:p>
            <a:pPr lvl="1"/>
            <a:r>
              <a:rPr lang="fr-FR" sz="1800" dirty="0"/>
              <a:t>La prise de note</a:t>
            </a:r>
          </a:p>
          <a:p>
            <a:pPr lvl="1"/>
            <a:r>
              <a:rPr lang="fr-FR" sz="1800" dirty="0"/>
              <a:t>La gestion des tâches</a:t>
            </a:r>
          </a:p>
          <a:p>
            <a:pPr>
              <a:lnSpc>
                <a:spcPct val="100000"/>
              </a:lnSpc>
            </a:pPr>
            <a:r>
              <a:rPr lang="fr-FR" sz="2000" dirty="0"/>
              <a:t>Elle donne la possibilité de s’organiser et partager des informations de manière flexible au sein d’une équipe projet via différentes fonctions tel que :</a:t>
            </a:r>
          </a:p>
          <a:p>
            <a:pPr lvl="2">
              <a:lnSpc>
                <a:spcPct val="100000"/>
              </a:lnSpc>
            </a:pPr>
            <a:endParaRPr lang="fr-FR" dirty="0"/>
          </a:p>
          <a:p>
            <a:pPr lvl="1"/>
            <a:r>
              <a:rPr lang="fr-FR" sz="1800" dirty="0"/>
              <a:t>Prise de note collaborative</a:t>
            </a:r>
          </a:p>
          <a:p>
            <a:pPr lvl="1"/>
            <a:r>
              <a:rPr lang="fr-FR" sz="1800" dirty="0"/>
              <a:t>Gestion de projet et de tâches</a:t>
            </a:r>
          </a:p>
          <a:p>
            <a:pPr lvl="1"/>
            <a:r>
              <a:rPr lang="fr-FR" sz="1800" dirty="0"/>
              <a:t>Base de connaissances et de documentation</a:t>
            </a:r>
          </a:p>
          <a:p>
            <a:pPr lvl="1"/>
            <a:r>
              <a:rPr lang="fr-FR" sz="1800" dirty="0"/>
              <a:t>Intégrations et API</a:t>
            </a:r>
          </a:p>
          <a:p>
            <a:pPr lvl="1"/>
            <a:r>
              <a:rPr lang="fr-FR" sz="1800" dirty="0"/>
              <a:t>Sécurité et collaboration contrôlée</a:t>
            </a:r>
          </a:p>
          <a:p>
            <a:pPr lvl="1"/>
            <a:endParaRPr lang="fr-FR" dirty="0"/>
          </a:p>
          <a:p>
            <a:endParaRPr lang="fr-FR" dirty="0"/>
          </a:p>
        </p:txBody>
      </p:sp>
    </p:spTree>
    <p:extLst>
      <p:ext uri="{BB962C8B-B14F-4D97-AF65-F5344CB8AC3E}">
        <p14:creationId xmlns:p14="http://schemas.microsoft.com/office/powerpoint/2010/main" val="258061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4DE07-39EA-B340-93B9-51D29B7CE770}"/>
              </a:ext>
            </a:extLst>
          </p:cNvPr>
          <p:cNvSpPr>
            <a:spLocks noGrp="1"/>
          </p:cNvSpPr>
          <p:nvPr>
            <p:ph type="title"/>
          </p:nvPr>
        </p:nvSpPr>
        <p:spPr>
          <a:xfrm>
            <a:off x="1249680" y="544945"/>
            <a:ext cx="9692640" cy="767686"/>
          </a:xfrm>
        </p:spPr>
        <p:txBody>
          <a:bodyPr/>
          <a:lstStyle/>
          <a:p>
            <a:pPr algn="ctr"/>
            <a:r>
              <a:rPr lang="fr-FR" dirty="0"/>
              <a:t>Qu’est-ce que Notion ?</a:t>
            </a:r>
          </a:p>
        </p:txBody>
      </p:sp>
      <p:sp>
        <p:nvSpPr>
          <p:cNvPr id="3" name="Espace réservé du contenu 2">
            <a:extLst>
              <a:ext uri="{FF2B5EF4-FFF2-40B4-BE49-F238E27FC236}">
                <a16:creationId xmlns:a16="http://schemas.microsoft.com/office/drawing/2014/main" id="{158F63B0-10BB-4EFC-CA0A-610A0690B71E}"/>
              </a:ext>
            </a:extLst>
          </p:cNvPr>
          <p:cNvSpPr>
            <a:spLocks noGrp="1"/>
          </p:cNvSpPr>
          <p:nvPr>
            <p:ph idx="1"/>
          </p:nvPr>
        </p:nvSpPr>
        <p:spPr>
          <a:xfrm>
            <a:off x="1249680" y="1671782"/>
            <a:ext cx="8595360" cy="4351337"/>
          </a:xfrm>
        </p:spPr>
        <p:txBody>
          <a:bodyPr/>
          <a:lstStyle/>
          <a:p>
            <a:pPr>
              <a:lnSpc>
                <a:spcPct val="100000"/>
              </a:lnSpc>
            </a:pPr>
            <a:r>
              <a:rPr lang="fr-FR" sz="2000" dirty="0"/>
              <a:t>Nous allons nous intéresser ici à la partie « Gestion de projet et tâches »</a:t>
            </a:r>
          </a:p>
          <a:p>
            <a:pPr>
              <a:lnSpc>
                <a:spcPct val="100000"/>
              </a:lnSpc>
            </a:pPr>
            <a:r>
              <a:rPr lang="fr-FR" sz="2000" dirty="0"/>
              <a:t>Notion va nous permettre d’utiliser des fonctionnalités très utiles dans le cadre de notre projet, tel que :</a:t>
            </a:r>
          </a:p>
          <a:p>
            <a:pPr lvl="2">
              <a:lnSpc>
                <a:spcPct val="100000"/>
              </a:lnSpc>
            </a:pPr>
            <a:endParaRPr lang="fr-FR" dirty="0"/>
          </a:p>
          <a:p>
            <a:pPr lvl="1"/>
            <a:r>
              <a:rPr lang="fr-FR" sz="1800" dirty="0"/>
              <a:t>Tableaux KANBAN</a:t>
            </a:r>
          </a:p>
          <a:p>
            <a:pPr lvl="1"/>
            <a:r>
              <a:rPr lang="fr-FR" sz="1800" dirty="0"/>
              <a:t>Listes de tâches</a:t>
            </a:r>
          </a:p>
          <a:p>
            <a:pPr lvl="1"/>
            <a:r>
              <a:rPr lang="fr-FR" sz="1800" dirty="0"/>
              <a:t>Calendriers</a:t>
            </a:r>
          </a:p>
          <a:p>
            <a:pPr lvl="1"/>
            <a:r>
              <a:rPr lang="fr-FR" sz="1800" dirty="0"/>
              <a:t>Attribution de tâches</a:t>
            </a:r>
          </a:p>
          <a:p>
            <a:pPr lvl="1"/>
            <a:r>
              <a:rPr lang="fr-FR" sz="1800" dirty="0"/>
              <a:t>Notifications et alertes</a:t>
            </a:r>
          </a:p>
          <a:p>
            <a:pPr lvl="1"/>
            <a:r>
              <a:rPr lang="fr-FR" sz="1800" dirty="0"/>
              <a:t>Intégrations</a:t>
            </a:r>
          </a:p>
          <a:p>
            <a:pPr lvl="1"/>
            <a:r>
              <a:rPr lang="fr-FR" sz="1800" dirty="0"/>
              <a:t>Collaboration en temps réel</a:t>
            </a:r>
          </a:p>
          <a:p>
            <a:endParaRPr lang="fr-FR" dirty="0"/>
          </a:p>
          <a:p>
            <a:pPr lvl="1"/>
            <a:endParaRPr lang="fr-FR" dirty="0"/>
          </a:p>
          <a:p>
            <a:endParaRPr lang="fr-FR" dirty="0"/>
          </a:p>
        </p:txBody>
      </p:sp>
    </p:spTree>
    <p:extLst>
      <p:ext uri="{BB962C8B-B14F-4D97-AF65-F5344CB8AC3E}">
        <p14:creationId xmlns:p14="http://schemas.microsoft.com/office/powerpoint/2010/main" val="811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4DE07-39EA-B340-93B9-51D29B7CE770}"/>
              </a:ext>
            </a:extLst>
          </p:cNvPr>
          <p:cNvSpPr>
            <a:spLocks noGrp="1"/>
          </p:cNvSpPr>
          <p:nvPr>
            <p:ph type="title"/>
          </p:nvPr>
        </p:nvSpPr>
        <p:spPr>
          <a:xfrm>
            <a:off x="1249680" y="544945"/>
            <a:ext cx="9692640" cy="767686"/>
          </a:xfrm>
        </p:spPr>
        <p:txBody>
          <a:bodyPr/>
          <a:lstStyle/>
          <a:p>
            <a:pPr algn="ctr"/>
            <a:r>
              <a:rPr lang="fr-FR" dirty="0"/>
              <a:t>KANBAN avec Notion</a:t>
            </a:r>
          </a:p>
        </p:txBody>
      </p:sp>
      <p:sp>
        <p:nvSpPr>
          <p:cNvPr id="3" name="Espace réservé du contenu 2">
            <a:extLst>
              <a:ext uri="{FF2B5EF4-FFF2-40B4-BE49-F238E27FC236}">
                <a16:creationId xmlns:a16="http://schemas.microsoft.com/office/drawing/2014/main" id="{158F63B0-10BB-4EFC-CA0A-610A0690B71E}"/>
              </a:ext>
            </a:extLst>
          </p:cNvPr>
          <p:cNvSpPr>
            <a:spLocks noGrp="1"/>
          </p:cNvSpPr>
          <p:nvPr>
            <p:ph idx="1"/>
          </p:nvPr>
        </p:nvSpPr>
        <p:spPr/>
        <p:txBody>
          <a:bodyPr>
            <a:normAutofit lnSpcReduction="10000"/>
          </a:bodyPr>
          <a:lstStyle/>
          <a:p>
            <a:pPr>
              <a:lnSpc>
                <a:spcPct val="110000"/>
              </a:lnSpc>
            </a:pPr>
            <a:r>
              <a:rPr lang="fr-FR" sz="2000" dirty="0"/>
              <a:t>La méthode Kanban est une approche visuelle de la gestion de projet et de la gestion des tâches qui met l'accent sur la transparence, la flexibilité et l'amélioration continue. Elle permet aux équipes de :</a:t>
            </a:r>
          </a:p>
          <a:p>
            <a:pPr lvl="1">
              <a:lnSpc>
                <a:spcPct val="110000"/>
              </a:lnSpc>
            </a:pPr>
            <a:endParaRPr lang="fr-FR" sz="1800" dirty="0"/>
          </a:p>
          <a:p>
            <a:pPr lvl="1"/>
            <a:r>
              <a:rPr lang="fr-FR" sz="1800" dirty="0"/>
              <a:t>Statuer l’état des tâches (À faire, en cours, à tester, terminé)</a:t>
            </a:r>
          </a:p>
          <a:p>
            <a:pPr lvl="1"/>
            <a:r>
              <a:rPr lang="fr-FR" sz="1800" dirty="0"/>
              <a:t>Facilite la communication au sein de l’équipe</a:t>
            </a:r>
          </a:p>
          <a:p>
            <a:pPr lvl="1"/>
            <a:r>
              <a:rPr lang="fr-FR" sz="1800" dirty="0"/>
              <a:t>Identifier des problèmes</a:t>
            </a:r>
          </a:p>
          <a:p>
            <a:pPr lvl="1"/>
            <a:r>
              <a:rPr lang="fr-FR" sz="1800" dirty="0"/>
              <a:t>S’adapter aux changements en cours de projet</a:t>
            </a:r>
          </a:p>
          <a:p>
            <a:pPr lvl="1"/>
            <a:r>
              <a:rPr lang="fr-FR" sz="1800" dirty="0"/>
              <a:t>Visualiser le flux des travaux (Workflow)</a:t>
            </a:r>
          </a:p>
          <a:p>
            <a:pPr lvl="1"/>
            <a:r>
              <a:rPr lang="fr-FR" sz="1800" dirty="0"/>
              <a:t>Limiter le nombre de tâches en cours</a:t>
            </a:r>
          </a:p>
          <a:p>
            <a:pPr lvl="1"/>
            <a:r>
              <a:rPr lang="fr-FR" sz="1800" dirty="0"/>
              <a:t>Gérer le déroulement du travail</a:t>
            </a:r>
          </a:p>
          <a:p>
            <a:pPr lvl="1"/>
            <a:r>
              <a:rPr lang="fr-FR" sz="1800" dirty="0"/>
              <a:t>Établir des règles d'organisation</a:t>
            </a:r>
          </a:p>
          <a:p>
            <a:pPr lvl="1"/>
            <a:r>
              <a:rPr lang="fr-FR" sz="1800" dirty="0"/>
              <a:t>Proposer des actions d’amélioration</a:t>
            </a:r>
          </a:p>
          <a:p>
            <a:pPr lvl="1"/>
            <a:endParaRPr lang="fr-FR" sz="1800" dirty="0"/>
          </a:p>
          <a:p>
            <a:endParaRPr lang="fr-FR" sz="1800" dirty="0"/>
          </a:p>
          <a:p>
            <a:pPr lvl="1"/>
            <a:endParaRPr lang="fr-FR" dirty="0"/>
          </a:p>
          <a:p>
            <a:endParaRPr lang="fr-FR" dirty="0"/>
          </a:p>
        </p:txBody>
      </p:sp>
    </p:spTree>
    <p:extLst>
      <p:ext uri="{BB962C8B-B14F-4D97-AF65-F5344CB8AC3E}">
        <p14:creationId xmlns:p14="http://schemas.microsoft.com/office/powerpoint/2010/main" val="15341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4DE07-39EA-B340-93B9-51D29B7CE770}"/>
              </a:ext>
            </a:extLst>
          </p:cNvPr>
          <p:cNvSpPr>
            <a:spLocks noGrp="1"/>
          </p:cNvSpPr>
          <p:nvPr>
            <p:ph type="title"/>
          </p:nvPr>
        </p:nvSpPr>
        <p:spPr>
          <a:xfrm>
            <a:off x="1249680" y="544945"/>
            <a:ext cx="9692640" cy="767686"/>
          </a:xfrm>
        </p:spPr>
        <p:txBody>
          <a:bodyPr/>
          <a:lstStyle/>
          <a:p>
            <a:pPr algn="ctr"/>
            <a:r>
              <a:rPr lang="fr-FR" dirty="0"/>
              <a:t>KANBAN avec Notion</a:t>
            </a:r>
          </a:p>
        </p:txBody>
      </p:sp>
      <p:sp>
        <p:nvSpPr>
          <p:cNvPr id="3" name="Espace réservé du contenu 2">
            <a:extLst>
              <a:ext uri="{FF2B5EF4-FFF2-40B4-BE49-F238E27FC236}">
                <a16:creationId xmlns:a16="http://schemas.microsoft.com/office/drawing/2014/main" id="{158F63B0-10BB-4EFC-CA0A-610A0690B71E}"/>
              </a:ext>
            </a:extLst>
          </p:cNvPr>
          <p:cNvSpPr>
            <a:spLocks noGrp="1"/>
          </p:cNvSpPr>
          <p:nvPr>
            <p:ph idx="1"/>
          </p:nvPr>
        </p:nvSpPr>
        <p:spPr/>
        <p:txBody>
          <a:bodyPr/>
          <a:lstStyle/>
          <a:p>
            <a:pPr marL="0" indent="0">
              <a:buNone/>
            </a:pPr>
            <a:r>
              <a:rPr lang="fr-FR" dirty="0"/>
              <a:t>Nous allons voir comment créer un Kanban grâce à Notion</a:t>
            </a:r>
          </a:p>
        </p:txBody>
      </p:sp>
      <p:pic>
        <p:nvPicPr>
          <p:cNvPr id="5" name="Image 4">
            <a:extLst>
              <a:ext uri="{FF2B5EF4-FFF2-40B4-BE49-F238E27FC236}">
                <a16:creationId xmlns:a16="http://schemas.microsoft.com/office/drawing/2014/main" id="{58EAE24B-4F74-580E-AD05-64E964A953D7}"/>
              </a:ext>
            </a:extLst>
          </p:cNvPr>
          <p:cNvPicPr>
            <a:picLocks noChangeAspect="1"/>
          </p:cNvPicPr>
          <p:nvPr/>
        </p:nvPicPr>
        <p:blipFill>
          <a:blip r:embed="rId2"/>
          <a:stretch>
            <a:fillRect/>
          </a:stretch>
        </p:blipFill>
        <p:spPr>
          <a:xfrm>
            <a:off x="1249680" y="2495139"/>
            <a:ext cx="2133600" cy="1304925"/>
          </a:xfrm>
          <a:prstGeom prst="rect">
            <a:avLst/>
          </a:prstGeom>
        </p:spPr>
      </p:pic>
      <p:pic>
        <p:nvPicPr>
          <p:cNvPr id="7" name="Image 6">
            <a:extLst>
              <a:ext uri="{FF2B5EF4-FFF2-40B4-BE49-F238E27FC236}">
                <a16:creationId xmlns:a16="http://schemas.microsoft.com/office/drawing/2014/main" id="{478E01C6-7EB0-EBB8-3975-E03D1E0FC07A}"/>
              </a:ext>
            </a:extLst>
          </p:cNvPr>
          <p:cNvPicPr>
            <a:picLocks noChangeAspect="1"/>
          </p:cNvPicPr>
          <p:nvPr/>
        </p:nvPicPr>
        <p:blipFill>
          <a:blip r:embed="rId3"/>
          <a:stretch>
            <a:fillRect/>
          </a:stretch>
        </p:blipFill>
        <p:spPr>
          <a:xfrm>
            <a:off x="5538308" y="2217015"/>
            <a:ext cx="1918698" cy="3805094"/>
          </a:xfrm>
          <a:prstGeom prst="rect">
            <a:avLst/>
          </a:prstGeom>
        </p:spPr>
      </p:pic>
      <p:sp>
        <p:nvSpPr>
          <p:cNvPr id="12" name="ZoneTexte 11">
            <a:extLst>
              <a:ext uri="{FF2B5EF4-FFF2-40B4-BE49-F238E27FC236}">
                <a16:creationId xmlns:a16="http://schemas.microsoft.com/office/drawing/2014/main" id="{2334E38D-1F24-C69B-9E20-60D6BB308EA9}"/>
              </a:ext>
            </a:extLst>
          </p:cNvPr>
          <p:cNvSpPr txBox="1"/>
          <p:nvPr/>
        </p:nvSpPr>
        <p:spPr>
          <a:xfrm>
            <a:off x="303999" y="4004468"/>
            <a:ext cx="4276436" cy="584775"/>
          </a:xfrm>
          <a:prstGeom prst="rect">
            <a:avLst/>
          </a:prstGeom>
          <a:noFill/>
        </p:spPr>
        <p:txBody>
          <a:bodyPr wrap="square" rtlCol="0">
            <a:spAutoFit/>
          </a:bodyPr>
          <a:lstStyle/>
          <a:p>
            <a:r>
              <a:rPr lang="fr-FR" sz="1600" dirty="0"/>
              <a:t>À partir de notre menu, nous allons créer une nouvelle page via « New page »</a:t>
            </a:r>
          </a:p>
        </p:txBody>
      </p:sp>
      <p:cxnSp>
        <p:nvCxnSpPr>
          <p:cNvPr id="14" name="Connecteur droit avec flèche 13">
            <a:extLst>
              <a:ext uri="{FF2B5EF4-FFF2-40B4-BE49-F238E27FC236}">
                <a16:creationId xmlns:a16="http://schemas.microsoft.com/office/drawing/2014/main" id="{F1D982CC-EDFD-82C2-D68A-C84E72251B83}"/>
              </a:ext>
            </a:extLst>
          </p:cNvPr>
          <p:cNvCxnSpPr>
            <a:stCxn id="12" idx="3"/>
          </p:cNvCxnSpPr>
          <p:nvPr/>
        </p:nvCxnSpPr>
        <p:spPr>
          <a:xfrm flipV="1">
            <a:off x="4580435" y="4296855"/>
            <a:ext cx="97911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a:extLst>
              <a:ext uri="{FF2B5EF4-FFF2-40B4-BE49-F238E27FC236}">
                <a16:creationId xmlns:a16="http://schemas.microsoft.com/office/drawing/2014/main" id="{6EC222B7-5B45-A9BA-7B66-F8655FF6ADC2}"/>
              </a:ext>
            </a:extLst>
          </p:cNvPr>
          <p:cNvSpPr txBox="1"/>
          <p:nvPr/>
        </p:nvSpPr>
        <p:spPr>
          <a:xfrm>
            <a:off x="8136008" y="3265803"/>
            <a:ext cx="2262909" cy="2062103"/>
          </a:xfrm>
          <a:prstGeom prst="rect">
            <a:avLst/>
          </a:prstGeom>
          <a:noFill/>
        </p:spPr>
        <p:txBody>
          <a:bodyPr wrap="square" rtlCol="0">
            <a:spAutoFit/>
          </a:bodyPr>
          <a:lstStyle/>
          <a:p>
            <a:r>
              <a:rPr lang="fr-FR" sz="1600" dirty="0"/>
              <a:t>Nous obtenons donc cet affichage où nous pouvons ajouter un nom à notre et le type de contenu, ici pour un Kanban, nous allons sélectionner « </a:t>
            </a:r>
            <a:r>
              <a:rPr lang="fr-FR" sz="1600" dirty="0" err="1"/>
              <a:t>Board</a:t>
            </a:r>
            <a:r>
              <a:rPr lang="fr-FR" sz="1600" dirty="0"/>
              <a:t> »</a:t>
            </a:r>
          </a:p>
        </p:txBody>
      </p:sp>
      <p:sp>
        <p:nvSpPr>
          <p:cNvPr id="16" name="Ellipse 15">
            <a:extLst>
              <a:ext uri="{FF2B5EF4-FFF2-40B4-BE49-F238E27FC236}">
                <a16:creationId xmlns:a16="http://schemas.microsoft.com/office/drawing/2014/main" id="{155AA463-5062-8D74-9529-053DD4AF2C30}"/>
              </a:ext>
            </a:extLst>
          </p:cNvPr>
          <p:cNvSpPr/>
          <p:nvPr/>
        </p:nvSpPr>
        <p:spPr>
          <a:xfrm>
            <a:off x="5469649" y="4591359"/>
            <a:ext cx="2056015" cy="22166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93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369332"/>
          </a:xfrm>
          <a:prstGeom prst="rect">
            <a:avLst/>
          </a:prstGeom>
          <a:noFill/>
        </p:spPr>
        <p:txBody>
          <a:bodyPr wrap="square" rtlCol="0">
            <a:spAutoFit/>
          </a:bodyPr>
          <a:lstStyle/>
          <a:p>
            <a:r>
              <a:rPr lang="fr-FR" dirty="0"/>
              <a:t>Voici ce que nous obtenons lorsque nous cliquons sur « </a:t>
            </a:r>
            <a:r>
              <a:rPr lang="fr-FR" dirty="0" err="1"/>
              <a:t>Board</a:t>
            </a:r>
            <a:r>
              <a:rPr lang="fr-FR" dirty="0"/>
              <a:t> » :</a:t>
            </a:r>
          </a:p>
        </p:txBody>
      </p:sp>
      <p:sp>
        <p:nvSpPr>
          <p:cNvPr id="13" name="ZoneTexte 12">
            <a:extLst>
              <a:ext uri="{FF2B5EF4-FFF2-40B4-BE49-F238E27FC236}">
                <a16:creationId xmlns:a16="http://schemas.microsoft.com/office/drawing/2014/main" id="{4860DEE1-3D88-4E39-E03B-38A27FD68DA1}"/>
              </a:ext>
            </a:extLst>
          </p:cNvPr>
          <p:cNvSpPr txBox="1"/>
          <p:nvPr/>
        </p:nvSpPr>
        <p:spPr>
          <a:xfrm>
            <a:off x="925022" y="5618018"/>
            <a:ext cx="8999450" cy="369332"/>
          </a:xfrm>
          <a:prstGeom prst="rect">
            <a:avLst/>
          </a:prstGeom>
          <a:noFill/>
        </p:spPr>
        <p:txBody>
          <a:bodyPr wrap="square" rtlCol="0">
            <a:spAutoFit/>
          </a:bodyPr>
          <a:lstStyle/>
          <a:p>
            <a:r>
              <a:rPr lang="fr-FR" dirty="0"/>
              <a:t>Il faut alors créer une nouvelle base de données avec « New </a:t>
            </a:r>
            <a:r>
              <a:rPr lang="fr-FR" dirty="0" err="1"/>
              <a:t>database</a:t>
            </a:r>
            <a:r>
              <a:rPr lang="fr-FR" dirty="0"/>
              <a:t> »</a:t>
            </a:r>
          </a:p>
        </p:txBody>
      </p:sp>
      <p:pic>
        <p:nvPicPr>
          <p:cNvPr id="3" name="Image 2">
            <a:extLst>
              <a:ext uri="{FF2B5EF4-FFF2-40B4-BE49-F238E27FC236}">
                <a16:creationId xmlns:a16="http://schemas.microsoft.com/office/drawing/2014/main" id="{8F58DC37-CF4D-4101-81CC-57D756DFBA6E}"/>
              </a:ext>
            </a:extLst>
          </p:cNvPr>
          <p:cNvPicPr>
            <a:picLocks noChangeAspect="1"/>
          </p:cNvPicPr>
          <p:nvPr/>
        </p:nvPicPr>
        <p:blipFill>
          <a:blip r:embed="rId2"/>
          <a:stretch>
            <a:fillRect/>
          </a:stretch>
        </p:blipFill>
        <p:spPr>
          <a:xfrm>
            <a:off x="1477189" y="1970627"/>
            <a:ext cx="8447283" cy="3267927"/>
          </a:xfrm>
          <a:prstGeom prst="rect">
            <a:avLst/>
          </a:prstGeom>
        </p:spPr>
      </p:pic>
      <p:sp>
        <p:nvSpPr>
          <p:cNvPr id="9" name="Ellipse 8">
            <a:extLst>
              <a:ext uri="{FF2B5EF4-FFF2-40B4-BE49-F238E27FC236}">
                <a16:creationId xmlns:a16="http://schemas.microsoft.com/office/drawing/2014/main" id="{A6CEB82C-8233-28D4-1EDA-DFE11BD403C3}"/>
              </a:ext>
            </a:extLst>
          </p:cNvPr>
          <p:cNvSpPr/>
          <p:nvPr/>
        </p:nvSpPr>
        <p:spPr>
          <a:xfrm>
            <a:off x="7176654" y="4869222"/>
            <a:ext cx="1348510" cy="3693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361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pic>
        <p:nvPicPr>
          <p:cNvPr id="4" name="Image 3">
            <a:extLst>
              <a:ext uri="{FF2B5EF4-FFF2-40B4-BE49-F238E27FC236}">
                <a16:creationId xmlns:a16="http://schemas.microsoft.com/office/drawing/2014/main" id="{DA0CF2CD-D829-FBF5-C5BA-940E9586D2DA}"/>
              </a:ext>
            </a:extLst>
          </p:cNvPr>
          <p:cNvPicPr>
            <a:picLocks noChangeAspect="1"/>
          </p:cNvPicPr>
          <p:nvPr/>
        </p:nvPicPr>
        <p:blipFill>
          <a:blip r:embed="rId2"/>
          <a:stretch>
            <a:fillRect/>
          </a:stretch>
        </p:blipFill>
        <p:spPr>
          <a:xfrm>
            <a:off x="1046480" y="1992631"/>
            <a:ext cx="8327210" cy="2872738"/>
          </a:xfrm>
          <a:prstGeom prst="rect">
            <a:avLst/>
          </a:prstGeom>
        </p:spPr>
      </p:pic>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369332"/>
          </a:xfrm>
          <a:prstGeom prst="rect">
            <a:avLst/>
          </a:prstGeom>
          <a:noFill/>
        </p:spPr>
        <p:txBody>
          <a:bodyPr wrap="square" rtlCol="0">
            <a:spAutoFit/>
          </a:bodyPr>
          <a:lstStyle/>
          <a:p>
            <a:r>
              <a:rPr lang="fr-FR" dirty="0"/>
              <a:t>L’affiche par défaut créé lors de l’ajout d’une nouvelle base de données :</a:t>
            </a:r>
          </a:p>
        </p:txBody>
      </p:sp>
      <p:sp>
        <p:nvSpPr>
          <p:cNvPr id="9" name="Ellipse 8">
            <a:extLst>
              <a:ext uri="{FF2B5EF4-FFF2-40B4-BE49-F238E27FC236}">
                <a16:creationId xmlns:a16="http://schemas.microsoft.com/office/drawing/2014/main" id="{A6CEB82C-8233-28D4-1EDA-DFE11BD403C3}"/>
              </a:ext>
            </a:extLst>
          </p:cNvPr>
          <p:cNvSpPr/>
          <p:nvPr/>
        </p:nvSpPr>
        <p:spPr>
          <a:xfrm>
            <a:off x="8275782" y="2525678"/>
            <a:ext cx="341745" cy="29556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a:extLst>
              <a:ext uri="{FF2B5EF4-FFF2-40B4-BE49-F238E27FC236}">
                <a16:creationId xmlns:a16="http://schemas.microsoft.com/office/drawing/2014/main" id="{CEF830F2-4DC9-59E7-9C42-40DB36CFD323}"/>
              </a:ext>
            </a:extLst>
          </p:cNvPr>
          <p:cNvCxnSpPr>
            <a:cxnSpLocks/>
          </p:cNvCxnSpPr>
          <p:nvPr/>
        </p:nvCxnSpPr>
        <p:spPr>
          <a:xfrm flipV="1">
            <a:off x="8446654" y="2821242"/>
            <a:ext cx="0" cy="23141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4860DEE1-3D88-4E39-E03B-38A27FD68DA1}"/>
              </a:ext>
            </a:extLst>
          </p:cNvPr>
          <p:cNvSpPr txBox="1"/>
          <p:nvPr/>
        </p:nvSpPr>
        <p:spPr>
          <a:xfrm>
            <a:off x="6022108" y="5181584"/>
            <a:ext cx="4849091" cy="584775"/>
          </a:xfrm>
          <a:prstGeom prst="rect">
            <a:avLst/>
          </a:prstGeom>
          <a:noFill/>
        </p:spPr>
        <p:txBody>
          <a:bodyPr wrap="square" rtlCol="0">
            <a:spAutoFit/>
          </a:bodyPr>
          <a:lstStyle/>
          <a:p>
            <a:r>
              <a:rPr lang="fr-FR" sz="1600" dirty="0"/>
              <a:t>Il est ensuite possible d’éditer notre tableau en cliquant sur « … »</a:t>
            </a:r>
          </a:p>
        </p:txBody>
      </p:sp>
    </p:spTree>
    <p:extLst>
      <p:ext uri="{BB962C8B-B14F-4D97-AF65-F5344CB8AC3E}">
        <p14:creationId xmlns:p14="http://schemas.microsoft.com/office/powerpoint/2010/main" val="127300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369332"/>
          </a:xfrm>
          <a:prstGeom prst="rect">
            <a:avLst/>
          </a:prstGeom>
          <a:noFill/>
        </p:spPr>
        <p:txBody>
          <a:bodyPr wrap="square" rtlCol="0">
            <a:spAutoFit/>
          </a:bodyPr>
          <a:lstStyle/>
          <a:p>
            <a:r>
              <a:rPr lang="fr-FR" dirty="0"/>
              <a:t>Nous avons donc différentes options possibles pour mettre en forme notre Kanban :</a:t>
            </a:r>
          </a:p>
        </p:txBody>
      </p:sp>
      <p:cxnSp>
        <p:nvCxnSpPr>
          <p:cNvPr id="11" name="Connecteur droit avec flèche 10">
            <a:extLst>
              <a:ext uri="{FF2B5EF4-FFF2-40B4-BE49-F238E27FC236}">
                <a16:creationId xmlns:a16="http://schemas.microsoft.com/office/drawing/2014/main" id="{CEF830F2-4DC9-59E7-9C42-40DB36CFD323}"/>
              </a:ext>
            </a:extLst>
          </p:cNvPr>
          <p:cNvCxnSpPr>
            <a:cxnSpLocks/>
          </p:cNvCxnSpPr>
          <p:nvPr/>
        </p:nvCxnSpPr>
        <p:spPr>
          <a:xfrm>
            <a:off x="3311237" y="3021346"/>
            <a:ext cx="47428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4860DEE1-3D88-4E39-E03B-38A27FD68DA1}"/>
              </a:ext>
            </a:extLst>
          </p:cNvPr>
          <p:cNvSpPr txBox="1"/>
          <p:nvPr/>
        </p:nvSpPr>
        <p:spPr>
          <a:xfrm>
            <a:off x="3311237" y="3251879"/>
            <a:ext cx="4849091" cy="1077218"/>
          </a:xfrm>
          <a:prstGeom prst="rect">
            <a:avLst/>
          </a:prstGeom>
          <a:noFill/>
        </p:spPr>
        <p:txBody>
          <a:bodyPr wrap="square" rtlCol="0">
            <a:spAutoFit/>
          </a:bodyPr>
          <a:lstStyle/>
          <a:p>
            <a:r>
              <a:rPr lang="fr-FR" sz="1600" dirty="0"/>
              <a:t>Via l’option « </a:t>
            </a:r>
            <a:r>
              <a:rPr lang="fr-FR" sz="1600" dirty="0" err="1"/>
              <a:t>properties</a:t>
            </a:r>
            <a:r>
              <a:rPr lang="fr-FR" sz="1600" dirty="0"/>
              <a:t> » il est possible d’ajouter ou supprimer autant de colonne que nous souhaitons, de changer leur nom, attribuer une couleur</a:t>
            </a:r>
          </a:p>
        </p:txBody>
      </p:sp>
      <p:pic>
        <p:nvPicPr>
          <p:cNvPr id="3" name="Image 2">
            <a:extLst>
              <a:ext uri="{FF2B5EF4-FFF2-40B4-BE49-F238E27FC236}">
                <a16:creationId xmlns:a16="http://schemas.microsoft.com/office/drawing/2014/main" id="{319A6412-CF67-EFC8-00D4-84434F80491F}"/>
              </a:ext>
            </a:extLst>
          </p:cNvPr>
          <p:cNvPicPr>
            <a:picLocks noChangeAspect="1"/>
          </p:cNvPicPr>
          <p:nvPr/>
        </p:nvPicPr>
        <p:blipFill>
          <a:blip r:embed="rId2"/>
          <a:stretch>
            <a:fillRect/>
          </a:stretch>
        </p:blipFill>
        <p:spPr>
          <a:xfrm>
            <a:off x="925022" y="1982667"/>
            <a:ext cx="2196199" cy="3559151"/>
          </a:xfrm>
          <a:prstGeom prst="rect">
            <a:avLst/>
          </a:prstGeom>
        </p:spPr>
      </p:pic>
      <p:pic>
        <p:nvPicPr>
          <p:cNvPr id="5" name="Image 4">
            <a:extLst>
              <a:ext uri="{FF2B5EF4-FFF2-40B4-BE49-F238E27FC236}">
                <a16:creationId xmlns:a16="http://schemas.microsoft.com/office/drawing/2014/main" id="{FBAF0CEB-20A9-D5FB-FC26-E89C05DD4A24}"/>
              </a:ext>
            </a:extLst>
          </p:cNvPr>
          <p:cNvPicPr>
            <a:picLocks noChangeAspect="1"/>
          </p:cNvPicPr>
          <p:nvPr/>
        </p:nvPicPr>
        <p:blipFill rotWithShape="1">
          <a:blip r:embed="rId3"/>
          <a:srcRect l="2534" t="2355"/>
          <a:stretch/>
        </p:blipFill>
        <p:spPr>
          <a:xfrm>
            <a:off x="8206510" y="1981757"/>
            <a:ext cx="1974211" cy="3560061"/>
          </a:xfrm>
          <a:prstGeom prst="rect">
            <a:avLst/>
          </a:prstGeom>
        </p:spPr>
      </p:pic>
      <p:sp>
        <p:nvSpPr>
          <p:cNvPr id="9" name="Ellipse 8">
            <a:extLst>
              <a:ext uri="{FF2B5EF4-FFF2-40B4-BE49-F238E27FC236}">
                <a16:creationId xmlns:a16="http://schemas.microsoft.com/office/drawing/2014/main" id="{A6CEB82C-8233-28D4-1EDA-DFE11BD403C3}"/>
              </a:ext>
            </a:extLst>
          </p:cNvPr>
          <p:cNvSpPr/>
          <p:nvPr/>
        </p:nvSpPr>
        <p:spPr>
          <a:xfrm>
            <a:off x="639283" y="2902521"/>
            <a:ext cx="2481938" cy="23765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5301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74900-1ED8-0F2A-C4C6-CB03BEDA58C8}"/>
              </a:ext>
            </a:extLst>
          </p:cNvPr>
          <p:cNvSpPr>
            <a:spLocks noGrp="1"/>
          </p:cNvSpPr>
          <p:nvPr>
            <p:ph type="title"/>
          </p:nvPr>
        </p:nvSpPr>
        <p:spPr>
          <a:xfrm>
            <a:off x="1249680" y="408108"/>
            <a:ext cx="9692640" cy="757872"/>
          </a:xfrm>
        </p:spPr>
        <p:txBody>
          <a:bodyPr/>
          <a:lstStyle/>
          <a:p>
            <a:pPr algn="ctr"/>
            <a:r>
              <a:rPr lang="fr-FR" dirty="0"/>
              <a:t>KANBAN avec Notion</a:t>
            </a:r>
          </a:p>
        </p:txBody>
      </p:sp>
      <p:sp>
        <p:nvSpPr>
          <p:cNvPr id="8" name="ZoneTexte 7">
            <a:extLst>
              <a:ext uri="{FF2B5EF4-FFF2-40B4-BE49-F238E27FC236}">
                <a16:creationId xmlns:a16="http://schemas.microsoft.com/office/drawing/2014/main" id="{609B7C0D-6639-6E2D-985F-BDB790A119E6}"/>
              </a:ext>
            </a:extLst>
          </p:cNvPr>
          <p:cNvSpPr txBox="1"/>
          <p:nvPr/>
        </p:nvSpPr>
        <p:spPr>
          <a:xfrm>
            <a:off x="925022" y="1450862"/>
            <a:ext cx="10341956" cy="369332"/>
          </a:xfrm>
          <a:prstGeom prst="rect">
            <a:avLst/>
          </a:prstGeom>
          <a:noFill/>
        </p:spPr>
        <p:txBody>
          <a:bodyPr wrap="square" rtlCol="0">
            <a:spAutoFit/>
          </a:bodyPr>
          <a:lstStyle/>
          <a:p>
            <a:pPr marL="0" indent="0">
              <a:buNone/>
            </a:pPr>
            <a:r>
              <a:rPr lang="fr-FR" dirty="0"/>
              <a:t>Voici notre résultat, notre tableau est presque prêt :</a:t>
            </a:r>
          </a:p>
        </p:txBody>
      </p:sp>
      <p:pic>
        <p:nvPicPr>
          <p:cNvPr id="4" name="Image 3">
            <a:extLst>
              <a:ext uri="{FF2B5EF4-FFF2-40B4-BE49-F238E27FC236}">
                <a16:creationId xmlns:a16="http://schemas.microsoft.com/office/drawing/2014/main" id="{060B7340-9A5E-562B-96A2-401A5138806F}"/>
              </a:ext>
            </a:extLst>
          </p:cNvPr>
          <p:cNvPicPr>
            <a:picLocks noChangeAspect="1"/>
          </p:cNvPicPr>
          <p:nvPr/>
        </p:nvPicPr>
        <p:blipFill>
          <a:blip r:embed="rId2"/>
          <a:stretch>
            <a:fillRect/>
          </a:stretch>
        </p:blipFill>
        <p:spPr>
          <a:xfrm>
            <a:off x="925022" y="2246746"/>
            <a:ext cx="8831237" cy="2152732"/>
          </a:xfrm>
          <a:prstGeom prst="rect">
            <a:avLst/>
          </a:prstGeom>
        </p:spPr>
      </p:pic>
      <p:sp>
        <p:nvSpPr>
          <p:cNvPr id="6" name="ZoneTexte 5">
            <a:extLst>
              <a:ext uri="{FF2B5EF4-FFF2-40B4-BE49-F238E27FC236}">
                <a16:creationId xmlns:a16="http://schemas.microsoft.com/office/drawing/2014/main" id="{784BD9B2-C633-C8E7-1A03-A8804EC64E49}"/>
              </a:ext>
            </a:extLst>
          </p:cNvPr>
          <p:cNvSpPr txBox="1"/>
          <p:nvPr/>
        </p:nvSpPr>
        <p:spPr>
          <a:xfrm>
            <a:off x="1016000" y="4802909"/>
            <a:ext cx="7924800" cy="369332"/>
          </a:xfrm>
          <a:prstGeom prst="rect">
            <a:avLst/>
          </a:prstGeom>
          <a:noFill/>
        </p:spPr>
        <p:txBody>
          <a:bodyPr wrap="square" rtlCol="0">
            <a:spAutoFit/>
          </a:bodyPr>
          <a:lstStyle/>
          <a:p>
            <a:r>
              <a:rPr lang="fr-FR" dirty="0"/>
              <a:t>Passons maintenant à l’édition de nos tâches</a:t>
            </a:r>
          </a:p>
        </p:txBody>
      </p:sp>
    </p:spTree>
    <p:extLst>
      <p:ext uri="{BB962C8B-B14F-4D97-AF65-F5344CB8AC3E}">
        <p14:creationId xmlns:p14="http://schemas.microsoft.com/office/powerpoint/2010/main" val="4147254367"/>
      </p:ext>
    </p:extLst>
  </p:cSld>
  <p:clrMapOvr>
    <a:masterClrMapping/>
  </p:clrMapOvr>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TM03457515[[fn=Vue]]</Template>
  <TotalTime>681</TotalTime>
  <Words>569</Words>
  <Application>Microsoft Office PowerPoint</Application>
  <PresentationFormat>Grand écran</PresentationFormat>
  <Paragraphs>75</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Century Schoolbook</vt:lpstr>
      <vt:lpstr>Wingdings 2</vt:lpstr>
      <vt:lpstr>Vue</vt:lpstr>
      <vt:lpstr>Outil de gestion</vt:lpstr>
      <vt:lpstr>Qu’est-ce que Notion ?</vt:lpstr>
      <vt:lpstr>Qu’est-ce que Notion ?</vt:lpstr>
      <vt:lpstr>KANBAN avec Notion</vt:lpstr>
      <vt:lpstr>KANBAN avec Notion</vt:lpstr>
      <vt:lpstr>KANBAN avec Notion</vt:lpstr>
      <vt:lpstr>KANBAN avec Notion</vt:lpstr>
      <vt:lpstr>KANBAN avec Notion</vt:lpstr>
      <vt:lpstr>KANBAN avec Notion</vt:lpstr>
      <vt:lpstr>KANBAN avec Notion</vt:lpstr>
      <vt:lpstr>KANBAN avec Notion</vt:lpstr>
      <vt:lpstr>KANBAN avec Notion</vt:lpstr>
      <vt:lpstr>Partage avec Notion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 de gestion</dc:title>
  <dc:creator>DOUMBE LOBE Samuel</dc:creator>
  <cp:lastModifiedBy>DOUMBE LOBE Samuel</cp:lastModifiedBy>
  <cp:revision>1</cp:revision>
  <dcterms:created xsi:type="dcterms:W3CDTF">2023-12-02T15:50:50Z</dcterms:created>
  <dcterms:modified xsi:type="dcterms:W3CDTF">2023-12-05T03:36:19Z</dcterms:modified>
</cp:coreProperties>
</file>