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6" r:id="rId5"/>
    <p:sldId id="259" r:id="rId6"/>
    <p:sldId id="261" r:id="rId7"/>
    <p:sldId id="262" r:id="rId8"/>
    <p:sldId id="265" r:id="rId9"/>
    <p:sldId id="266" r:id="rId10"/>
    <p:sldId id="264" r:id="rId11"/>
    <p:sldId id="267" r:id="rId12"/>
    <p:sldId id="268" r:id="rId13"/>
    <p:sldId id="277" r:id="rId14"/>
    <p:sldId id="278" r:id="rId15"/>
    <p:sldId id="269" r:id="rId16"/>
    <p:sldId id="270" r:id="rId17"/>
    <p:sldId id="272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771DA-DB7C-4883-BE97-A03E98E085A4}" v="110" dt="2023-12-13T14:39:4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4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DL" userId="1d5feb607097dd9b" providerId="LiveId" clId="{FDC771DA-DB7C-4883-BE97-A03E98E085A4}"/>
    <pc:docChg chg="undo redo custSel addSld delSld modSld sldOrd">
      <pc:chgData name="Samuel DL" userId="1d5feb607097dd9b" providerId="LiveId" clId="{FDC771DA-DB7C-4883-BE97-A03E98E085A4}" dt="2023-12-13T14:39:41.340" v="5378"/>
      <pc:docMkLst>
        <pc:docMk/>
      </pc:docMkLst>
      <pc:sldChg chg="addSp delSp modSp mod">
        <pc:chgData name="Samuel DL" userId="1d5feb607097dd9b" providerId="LiveId" clId="{FDC771DA-DB7C-4883-BE97-A03E98E085A4}" dt="2023-12-13T13:59:37.873" v="5171" actId="207"/>
        <pc:sldMkLst>
          <pc:docMk/>
          <pc:sldMk cId="3261263299" sldId="259"/>
        </pc:sldMkLst>
        <pc:spChg chg="add mod">
          <ac:chgData name="Samuel DL" userId="1d5feb607097dd9b" providerId="LiveId" clId="{FDC771DA-DB7C-4883-BE97-A03E98E085A4}" dt="2023-12-13T13:55:52.271" v="5163" actId="207"/>
          <ac:spMkLst>
            <pc:docMk/>
            <pc:sldMk cId="3261263299" sldId="259"/>
            <ac:spMk id="3" creationId="{C93ADCE5-1799-870C-90C3-99C770F29578}"/>
          </ac:spMkLst>
        </pc:spChg>
        <pc:spChg chg="del mod">
          <ac:chgData name="Samuel DL" userId="1d5feb607097dd9b" providerId="LiveId" clId="{FDC771DA-DB7C-4883-BE97-A03E98E085A4}" dt="2023-12-13T13:28:12.366" v="5037" actId="478"/>
          <ac:spMkLst>
            <pc:docMk/>
            <pc:sldMk cId="3261263299" sldId="259"/>
            <ac:spMk id="5" creationId="{A72E9F71-C64A-3E10-A721-2A6BBCA7CF8A}"/>
          </ac:spMkLst>
        </pc:spChg>
        <pc:spChg chg="del">
          <ac:chgData name="Samuel DL" userId="1d5feb607097dd9b" providerId="LiveId" clId="{FDC771DA-DB7C-4883-BE97-A03E98E085A4}" dt="2023-12-13T13:28:06.997" v="5035" actId="478"/>
          <ac:spMkLst>
            <pc:docMk/>
            <pc:sldMk cId="3261263299" sldId="259"/>
            <ac:spMk id="6" creationId="{2801D53A-03C4-BDA5-8945-DEA0146E28FB}"/>
          </ac:spMkLst>
        </pc:spChg>
        <pc:spChg chg="mod">
          <ac:chgData name="Samuel DL" userId="1d5feb607097dd9b" providerId="LiveId" clId="{FDC771DA-DB7C-4883-BE97-A03E98E085A4}" dt="2023-12-13T13:59:30.721" v="5170" actId="207"/>
          <ac:spMkLst>
            <pc:docMk/>
            <pc:sldMk cId="3261263299" sldId="259"/>
            <ac:spMk id="7" creationId="{4FB01EDC-8AFE-C7C8-A179-07634995E5D4}"/>
          </ac:spMkLst>
        </pc:spChg>
        <pc:spChg chg="mod">
          <ac:chgData name="Samuel DL" userId="1d5feb607097dd9b" providerId="LiveId" clId="{FDC771DA-DB7C-4883-BE97-A03E98E085A4}" dt="2023-12-13T13:59:37.873" v="5171" actId="207"/>
          <ac:spMkLst>
            <pc:docMk/>
            <pc:sldMk cId="3261263299" sldId="259"/>
            <ac:spMk id="8" creationId="{B2D39C36-EA36-91A0-0608-3B217E9D68F6}"/>
          </ac:spMkLst>
        </pc:spChg>
        <pc:spChg chg="del">
          <ac:chgData name="Samuel DL" userId="1d5feb607097dd9b" providerId="LiveId" clId="{FDC771DA-DB7C-4883-BE97-A03E98E085A4}" dt="2023-12-13T13:31:46.051" v="5050" actId="478"/>
          <ac:spMkLst>
            <pc:docMk/>
            <pc:sldMk cId="3261263299" sldId="259"/>
            <ac:spMk id="9" creationId="{C7B303C5-4274-0A29-759B-FC17A1C2E222}"/>
          </ac:spMkLst>
        </pc:spChg>
        <pc:spChg chg="del">
          <ac:chgData name="Samuel DL" userId="1d5feb607097dd9b" providerId="LiveId" clId="{FDC771DA-DB7C-4883-BE97-A03E98E085A4}" dt="2023-12-13T13:28:06.997" v="5035" actId="478"/>
          <ac:spMkLst>
            <pc:docMk/>
            <pc:sldMk cId="3261263299" sldId="259"/>
            <ac:spMk id="10" creationId="{30E5F1DD-B626-0304-0694-B94A27FF9EFC}"/>
          </ac:spMkLst>
        </pc:spChg>
        <pc:spChg chg="del">
          <ac:chgData name="Samuel DL" userId="1d5feb607097dd9b" providerId="LiveId" clId="{FDC771DA-DB7C-4883-BE97-A03E98E085A4}" dt="2023-12-13T13:28:35.362" v="5041" actId="478"/>
          <ac:spMkLst>
            <pc:docMk/>
            <pc:sldMk cId="3261263299" sldId="259"/>
            <ac:spMk id="11" creationId="{EE4FF567-7793-F4CF-33BB-8208B0CA3C0E}"/>
          </ac:spMkLst>
        </pc:spChg>
        <pc:spChg chg="add mod">
          <ac:chgData name="Samuel DL" userId="1d5feb607097dd9b" providerId="LiveId" clId="{FDC771DA-DB7C-4883-BE97-A03E98E085A4}" dt="2023-12-13T13:59:37.873" v="5171" actId="207"/>
          <ac:spMkLst>
            <pc:docMk/>
            <pc:sldMk cId="3261263299" sldId="259"/>
            <ac:spMk id="12" creationId="{62E94DED-02F2-FE49-D894-6F15E8079E54}"/>
          </ac:spMkLst>
        </pc:spChg>
        <pc:spChg chg="mod">
          <ac:chgData name="Samuel DL" userId="1d5feb607097dd9b" providerId="LiveId" clId="{FDC771DA-DB7C-4883-BE97-A03E98E085A4}" dt="2023-12-13T13:56:04.560" v="5164" actId="207"/>
          <ac:spMkLst>
            <pc:docMk/>
            <pc:sldMk cId="3261263299" sldId="259"/>
            <ac:spMk id="13" creationId="{5EFF9A6E-434D-A086-E257-0145196F11E9}"/>
          </ac:spMkLst>
        </pc:spChg>
        <pc:spChg chg="mod">
          <ac:chgData name="Samuel DL" userId="1d5feb607097dd9b" providerId="LiveId" clId="{FDC771DA-DB7C-4883-BE97-A03E98E085A4}" dt="2023-12-13T13:57:02.184" v="5165" actId="207"/>
          <ac:spMkLst>
            <pc:docMk/>
            <pc:sldMk cId="3261263299" sldId="259"/>
            <ac:spMk id="14" creationId="{31988872-B0D2-8CD6-F364-028B6D6C6481}"/>
          </ac:spMkLst>
        </pc:spChg>
        <pc:spChg chg="mod">
          <ac:chgData name="Samuel DL" userId="1d5feb607097dd9b" providerId="LiveId" clId="{FDC771DA-DB7C-4883-BE97-A03E98E085A4}" dt="2023-12-13T13:56:04.560" v="5164" actId="207"/>
          <ac:spMkLst>
            <pc:docMk/>
            <pc:sldMk cId="3261263299" sldId="259"/>
            <ac:spMk id="15" creationId="{C433D647-AE37-78FC-A3CE-79EB778EAA65}"/>
          </ac:spMkLst>
        </pc:spChg>
        <pc:spChg chg="del">
          <ac:chgData name="Samuel DL" userId="1d5feb607097dd9b" providerId="LiveId" clId="{FDC771DA-DB7C-4883-BE97-A03E98E085A4}" dt="2023-12-13T13:33:33.359" v="5059" actId="478"/>
          <ac:spMkLst>
            <pc:docMk/>
            <pc:sldMk cId="3261263299" sldId="259"/>
            <ac:spMk id="16" creationId="{59BFF751-F0E9-4D8C-C1C9-79C4455DD229}"/>
          </ac:spMkLst>
        </pc:spChg>
        <pc:spChg chg="del">
          <ac:chgData name="Samuel DL" userId="1d5feb607097dd9b" providerId="LiveId" clId="{FDC771DA-DB7C-4883-BE97-A03E98E085A4}" dt="2023-12-13T13:28:30.176" v="5040" actId="478"/>
          <ac:spMkLst>
            <pc:docMk/>
            <pc:sldMk cId="3261263299" sldId="259"/>
            <ac:spMk id="17" creationId="{42D8C43E-ABEE-5B7B-1DBC-74F7C6A4577C}"/>
          </ac:spMkLst>
        </pc:spChg>
        <pc:spChg chg="mod">
          <ac:chgData name="Samuel DL" userId="1d5feb607097dd9b" providerId="LiveId" clId="{FDC771DA-DB7C-4883-BE97-A03E98E085A4}" dt="2023-12-13T13:56:04.560" v="5164" actId="207"/>
          <ac:spMkLst>
            <pc:docMk/>
            <pc:sldMk cId="3261263299" sldId="259"/>
            <ac:spMk id="18" creationId="{2BD99A0C-9102-6B07-12D7-BC54D53CEA31}"/>
          </ac:spMkLst>
        </pc:spChg>
        <pc:spChg chg="del">
          <ac:chgData name="Samuel DL" userId="1d5feb607097dd9b" providerId="LiveId" clId="{FDC771DA-DB7C-4883-BE97-A03E98E085A4}" dt="2023-12-13T13:28:06.997" v="5035" actId="478"/>
          <ac:spMkLst>
            <pc:docMk/>
            <pc:sldMk cId="3261263299" sldId="259"/>
            <ac:spMk id="19" creationId="{6F73816D-713D-79C3-74BB-77BD6B86D7C2}"/>
          </ac:spMkLst>
        </pc:spChg>
        <pc:spChg chg="del">
          <ac:chgData name="Samuel DL" userId="1d5feb607097dd9b" providerId="LiveId" clId="{FDC771DA-DB7C-4883-BE97-A03E98E085A4}" dt="2023-12-13T13:28:06.997" v="5035" actId="478"/>
          <ac:spMkLst>
            <pc:docMk/>
            <pc:sldMk cId="3261263299" sldId="259"/>
            <ac:spMk id="20" creationId="{F677A292-384A-FDB2-7184-16A795C62E8E}"/>
          </ac:spMkLst>
        </pc:spChg>
        <pc:spChg chg="add mod">
          <ac:chgData name="Samuel DL" userId="1d5feb607097dd9b" providerId="LiveId" clId="{FDC771DA-DB7C-4883-BE97-A03E98E085A4}" dt="2023-12-13T13:56:04.560" v="5164" actId="207"/>
          <ac:spMkLst>
            <pc:docMk/>
            <pc:sldMk cId="3261263299" sldId="259"/>
            <ac:spMk id="21" creationId="{4456BA0A-B80F-6ED7-2BE0-32B0998DA3FF}"/>
          </ac:spMkLst>
        </pc:spChg>
        <pc:spChg chg="mod">
          <ac:chgData name="Samuel DL" userId="1d5feb607097dd9b" providerId="LiveId" clId="{FDC771DA-DB7C-4883-BE97-A03E98E085A4}" dt="2023-12-13T13:57:02.184" v="5165" actId="207"/>
          <ac:spMkLst>
            <pc:docMk/>
            <pc:sldMk cId="3261263299" sldId="259"/>
            <ac:spMk id="22" creationId="{50565249-49D4-CE6F-C273-F7EAA72E4A2E}"/>
          </ac:spMkLst>
        </pc:spChg>
        <pc:spChg chg="del mod">
          <ac:chgData name="Samuel DL" userId="1d5feb607097dd9b" providerId="LiveId" clId="{FDC771DA-DB7C-4883-BE97-A03E98E085A4}" dt="2023-12-13T13:33:02.431" v="5054" actId="478"/>
          <ac:spMkLst>
            <pc:docMk/>
            <pc:sldMk cId="3261263299" sldId="259"/>
            <ac:spMk id="23" creationId="{8BBB393F-CDDE-C058-8BED-CA1F1B8EEF20}"/>
          </ac:spMkLst>
        </pc:spChg>
        <pc:spChg chg="add mod">
          <ac:chgData name="Samuel DL" userId="1d5feb607097dd9b" providerId="LiveId" clId="{FDC771DA-DB7C-4883-BE97-A03E98E085A4}" dt="2023-12-13T13:59:04.608" v="5169" actId="207"/>
          <ac:spMkLst>
            <pc:docMk/>
            <pc:sldMk cId="3261263299" sldId="259"/>
            <ac:spMk id="24" creationId="{3B683BC8-BD58-31F3-F697-BE1F978ADCFA}"/>
          </ac:spMkLst>
        </pc:spChg>
        <pc:spChg chg="add mod">
          <ac:chgData name="Samuel DL" userId="1d5feb607097dd9b" providerId="LiveId" clId="{FDC771DA-DB7C-4883-BE97-A03E98E085A4}" dt="2023-12-13T13:57:02.184" v="5165" actId="207"/>
          <ac:spMkLst>
            <pc:docMk/>
            <pc:sldMk cId="3261263299" sldId="259"/>
            <ac:spMk id="25" creationId="{82872FEC-FDE7-1D8C-8835-45D0ED76A688}"/>
          </ac:spMkLst>
        </pc:spChg>
        <pc:grpChg chg="add mod">
          <ac:chgData name="Samuel DL" userId="1d5feb607097dd9b" providerId="LiveId" clId="{FDC771DA-DB7C-4883-BE97-A03E98E085A4}" dt="2023-12-13T13:32:19.565" v="5051" actId="164"/>
          <ac:grpSpMkLst>
            <pc:docMk/>
            <pc:sldMk cId="3261263299" sldId="259"/>
            <ac:grpSpMk id="26" creationId="{824A07CB-14E2-F780-66FA-C57F0B23CBF7}"/>
          </ac:grpSpMkLst>
        </pc:grpChg>
        <pc:grpChg chg="add mod">
          <ac:chgData name="Samuel DL" userId="1d5feb607097dd9b" providerId="LiveId" clId="{FDC771DA-DB7C-4883-BE97-A03E98E085A4}" dt="2023-12-13T13:51:41.106" v="5149" actId="164"/>
          <ac:grpSpMkLst>
            <pc:docMk/>
            <pc:sldMk cId="3261263299" sldId="259"/>
            <ac:grpSpMk id="32" creationId="{265DA7CE-EA86-E06C-4F5F-3AE9426AF4C0}"/>
          </ac:grpSpMkLst>
        </pc:grpChg>
        <pc:grpChg chg="del">
          <ac:chgData name="Samuel DL" userId="1d5feb607097dd9b" providerId="LiveId" clId="{FDC771DA-DB7C-4883-BE97-A03E98E085A4}" dt="2023-12-13T13:28:06.997" v="5035" actId="478"/>
          <ac:grpSpMkLst>
            <pc:docMk/>
            <pc:sldMk cId="3261263299" sldId="259"/>
            <ac:grpSpMk id="64" creationId="{F1DB6C68-671C-E1B7-F7A6-D9E44E4147C1}"/>
          </ac:grpSpMkLst>
        </pc:grpChg>
        <pc:grpChg chg="del">
          <ac:chgData name="Samuel DL" userId="1d5feb607097dd9b" providerId="LiveId" clId="{FDC771DA-DB7C-4883-BE97-A03E98E085A4}" dt="2023-12-13T13:28:35.362" v="5041" actId="478"/>
          <ac:grpSpMkLst>
            <pc:docMk/>
            <pc:sldMk cId="3261263299" sldId="259"/>
            <ac:grpSpMk id="75" creationId="{7D9D3CE9-F5FD-2B43-D4AB-496803AC0DFC}"/>
          </ac:grpSpMkLst>
        </pc:grpChg>
        <pc:grpChg chg="mod">
          <ac:chgData name="Samuel DL" userId="1d5feb607097dd9b" providerId="LiveId" clId="{FDC771DA-DB7C-4883-BE97-A03E98E085A4}" dt="2023-12-13T13:51:41.106" v="5149" actId="164"/>
          <ac:grpSpMkLst>
            <pc:docMk/>
            <pc:sldMk cId="3261263299" sldId="259"/>
            <ac:grpSpMk id="79" creationId="{776AE431-DE9C-4DC8-E6ED-9D6872517A64}"/>
          </ac:grpSpMkLst>
        </pc:grpChg>
        <pc:grpChg chg="mod">
          <ac:chgData name="Samuel DL" userId="1d5feb607097dd9b" providerId="LiveId" clId="{FDC771DA-DB7C-4883-BE97-A03E98E085A4}" dt="2023-12-13T13:37:07.672" v="5072" actId="1076"/>
          <ac:grpSpMkLst>
            <pc:docMk/>
            <pc:sldMk cId="3261263299" sldId="259"/>
            <ac:grpSpMk id="90" creationId="{8CACFDD9-1367-AA88-7432-09B3AD8E9F14}"/>
          </ac:grpSpMkLst>
        </pc:grpChg>
        <pc:grpChg chg="add mod">
          <ac:chgData name="Samuel DL" userId="1d5feb607097dd9b" providerId="LiveId" clId="{FDC771DA-DB7C-4883-BE97-A03E98E085A4}" dt="2023-12-13T13:51:46.067" v="5150" actId="1076"/>
          <ac:grpSpMkLst>
            <pc:docMk/>
            <pc:sldMk cId="3261263299" sldId="259"/>
            <ac:grpSpMk id="107" creationId="{9CE8C023-7E75-FCF0-0EFC-1C0A21FFF657}"/>
          </ac:grpSpMkLst>
        </pc:grpChg>
        <pc:cxnChg chg="mod">
          <ac:chgData name="Samuel DL" userId="1d5feb607097dd9b" providerId="LiveId" clId="{FDC771DA-DB7C-4883-BE97-A03E98E085A4}" dt="2023-12-13T13:28:14.621" v="5038"/>
          <ac:cxnSpMkLst>
            <pc:docMk/>
            <pc:sldMk cId="3261263299" sldId="259"/>
            <ac:cxnSpMk id="27" creationId="{26104185-BA73-9F71-B652-4F3B9894DA6B}"/>
          </ac:cxnSpMkLst>
        </pc:cxnChg>
        <pc:cxnChg chg="mod">
          <ac:chgData name="Samuel DL" userId="1d5feb607097dd9b" providerId="LiveId" clId="{FDC771DA-DB7C-4883-BE97-A03E98E085A4}" dt="2023-12-13T13:28:14.621" v="5038"/>
          <ac:cxnSpMkLst>
            <pc:docMk/>
            <pc:sldMk cId="3261263299" sldId="259"/>
            <ac:cxnSpMk id="28" creationId="{F01AEF8E-A34C-3C2C-BE0A-0B95B69269C2}"/>
          </ac:cxnSpMkLst>
        </pc:cxnChg>
        <pc:cxnChg chg="mod">
          <ac:chgData name="Samuel DL" userId="1d5feb607097dd9b" providerId="LiveId" clId="{FDC771DA-DB7C-4883-BE97-A03E98E085A4}" dt="2023-12-13T13:28:14.621" v="5038"/>
          <ac:cxnSpMkLst>
            <pc:docMk/>
            <pc:sldMk cId="3261263299" sldId="259"/>
            <ac:cxnSpMk id="29" creationId="{7CBEA86E-3762-437E-2F93-CFEEC1C7F900}"/>
          </ac:cxnSpMkLst>
        </pc:cxnChg>
        <pc:cxnChg chg="add mod">
          <ac:chgData name="Samuel DL" userId="1d5feb607097dd9b" providerId="LiveId" clId="{FDC771DA-DB7C-4883-BE97-A03E98E085A4}" dt="2023-12-13T13:32:19.565" v="5051" actId="164"/>
          <ac:cxnSpMkLst>
            <pc:docMk/>
            <pc:sldMk cId="3261263299" sldId="259"/>
            <ac:cxnSpMk id="30" creationId="{4EACBF05-856A-9699-6AAA-D6AD09DAFFC5}"/>
          </ac:cxnSpMkLst>
        </pc:cxnChg>
        <pc:cxnChg chg="add mod">
          <ac:chgData name="Samuel DL" userId="1d5feb607097dd9b" providerId="LiveId" clId="{FDC771DA-DB7C-4883-BE97-A03E98E085A4}" dt="2023-12-13T13:32:19.565" v="5051" actId="164"/>
          <ac:cxnSpMkLst>
            <pc:docMk/>
            <pc:sldMk cId="3261263299" sldId="259"/>
            <ac:cxnSpMk id="31" creationId="{B6904774-A8D4-B13D-C3CB-364A2EDF686A}"/>
          </ac:cxnSpMkLst>
        </pc:cxnChg>
        <pc:cxnChg chg="add mod">
          <ac:chgData name="Samuel DL" userId="1d5feb607097dd9b" providerId="LiveId" clId="{FDC771DA-DB7C-4883-BE97-A03E98E085A4}" dt="2023-12-13T13:51:41.106" v="5149" actId="164"/>
          <ac:cxnSpMkLst>
            <pc:docMk/>
            <pc:sldMk cId="3261263299" sldId="259"/>
            <ac:cxnSpMk id="34" creationId="{7ACFFD69-1BF7-9C40-03CA-96A310FEF953}"/>
          </ac:cxnSpMkLst>
        </pc:cxnChg>
        <pc:cxnChg chg="del mod">
          <ac:chgData name="Samuel DL" userId="1d5feb607097dd9b" providerId="LiveId" clId="{FDC771DA-DB7C-4883-BE97-A03E98E085A4}" dt="2023-12-13T13:28:06.997" v="5035" actId="478"/>
          <ac:cxnSpMkLst>
            <pc:docMk/>
            <pc:sldMk cId="3261263299" sldId="259"/>
            <ac:cxnSpMk id="39" creationId="{7CF5F0AE-2F8B-278B-641D-80295FB796F6}"/>
          </ac:cxnSpMkLst>
        </pc:cxnChg>
        <pc:cxnChg chg="add mod">
          <ac:chgData name="Samuel DL" userId="1d5feb607097dd9b" providerId="LiveId" clId="{FDC771DA-DB7C-4883-BE97-A03E98E085A4}" dt="2023-12-13T13:51:41.106" v="5149" actId="164"/>
          <ac:cxnSpMkLst>
            <pc:docMk/>
            <pc:sldMk cId="3261263299" sldId="259"/>
            <ac:cxnSpMk id="42" creationId="{3E7EE187-ACDC-82B7-3848-C6CA8FC7B26C}"/>
          </ac:cxnSpMkLst>
        </pc:cxnChg>
        <pc:cxnChg chg="add mod">
          <ac:chgData name="Samuel DL" userId="1d5feb607097dd9b" providerId="LiveId" clId="{FDC771DA-DB7C-4883-BE97-A03E98E085A4}" dt="2023-12-13T13:51:41.106" v="5149" actId="164"/>
          <ac:cxnSpMkLst>
            <pc:docMk/>
            <pc:sldMk cId="3261263299" sldId="259"/>
            <ac:cxnSpMk id="46" creationId="{BDCD9E22-3F64-AB8B-F6CE-E66AB501A818}"/>
          </ac:cxnSpMkLst>
        </pc:cxnChg>
        <pc:cxnChg chg="add del mod">
          <ac:chgData name="Samuel DL" userId="1d5feb607097dd9b" providerId="LiveId" clId="{FDC771DA-DB7C-4883-BE97-A03E98E085A4}" dt="2023-12-13T13:42:32.777" v="5092" actId="478"/>
          <ac:cxnSpMkLst>
            <pc:docMk/>
            <pc:sldMk cId="3261263299" sldId="259"/>
            <ac:cxnSpMk id="47" creationId="{4C6FBB1B-2C4B-D783-E490-E77F99258D31}"/>
          </ac:cxnSpMkLst>
        </pc:cxnChg>
        <pc:cxnChg chg="add mod">
          <ac:chgData name="Samuel DL" userId="1d5feb607097dd9b" providerId="LiveId" clId="{FDC771DA-DB7C-4883-BE97-A03E98E085A4}" dt="2023-12-13T13:51:41.106" v="5149" actId="164"/>
          <ac:cxnSpMkLst>
            <pc:docMk/>
            <pc:sldMk cId="3261263299" sldId="259"/>
            <ac:cxnSpMk id="48" creationId="{672DB2D6-5FCA-E35C-2681-F881E8679101}"/>
          </ac:cxnSpMkLst>
        </pc:cxnChg>
        <pc:cxnChg chg="add mod">
          <ac:chgData name="Samuel DL" userId="1d5feb607097dd9b" providerId="LiveId" clId="{FDC771DA-DB7C-4883-BE97-A03E98E085A4}" dt="2023-12-13T13:51:41.106" v="5149" actId="164"/>
          <ac:cxnSpMkLst>
            <pc:docMk/>
            <pc:sldMk cId="3261263299" sldId="259"/>
            <ac:cxnSpMk id="54" creationId="{DEB480A5-408F-6DE9-94DC-9A55D67625F2}"/>
          </ac:cxnSpMkLst>
        </pc:cxnChg>
        <pc:cxnChg chg="add del mod">
          <ac:chgData name="Samuel DL" userId="1d5feb607097dd9b" providerId="LiveId" clId="{FDC771DA-DB7C-4883-BE97-A03E98E085A4}" dt="2023-12-13T13:45:20.884" v="5106" actId="478"/>
          <ac:cxnSpMkLst>
            <pc:docMk/>
            <pc:sldMk cId="3261263299" sldId="259"/>
            <ac:cxnSpMk id="55" creationId="{E57C44EC-2C40-BC12-EB81-12F5543FAF07}"/>
          </ac:cxnSpMkLst>
        </pc:cxnChg>
        <pc:cxnChg chg="add mod">
          <ac:chgData name="Samuel DL" userId="1d5feb607097dd9b" providerId="LiveId" clId="{FDC771DA-DB7C-4883-BE97-A03E98E085A4}" dt="2023-12-13T13:51:41.106" v="5149" actId="164"/>
          <ac:cxnSpMkLst>
            <pc:docMk/>
            <pc:sldMk cId="3261263299" sldId="259"/>
            <ac:cxnSpMk id="58" creationId="{CD975BF4-4998-5903-091C-2B961263F3A5}"/>
          </ac:cxnSpMkLst>
        </pc:cxnChg>
        <pc:cxnChg chg="add del mod">
          <ac:chgData name="Samuel DL" userId="1d5feb607097dd9b" providerId="LiveId" clId="{FDC771DA-DB7C-4883-BE97-A03E98E085A4}" dt="2023-12-13T13:47:29.931" v="5117"/>
          <ac:cxnSpMkLst>
            <pc:docMk/>
            <pc:sldMk cId="3261263299" sldId="259"/>
            <ac:cxnSpMk id="67" creationId="{5BBC9057-B9E1-DC1E-5D64-7C7E6DDDFF8F}"/>
          </ac:cxnSpMkLst>
        </pc:cxnChg>
        <pc:cxnChg chg="add del mod">
          <ac:chgData name="Samuel DL" userId="1d5feb607097dd9b" providerId="LiveId" clId="{FDC771DA-DB7C-4883-BE97-A03E98E085A4}" dt="2023-12-13T13:47:37.291" v="5121"/>
          <ac:cxnSpMkLst>
            <pc:docMk/>
            <pc:sldMk cId="3261263299" sldId="259"/>
            <ac:cxnSpMk id="68" creationId="{C2CAB1E4-E146-E93D-2434-2CBE1F8DACD3}"/>
          </ac:cxnSpMkLst>
        </pc:cxnChg>
        <pc:cxnChg chg="del">
          <ac:chgData name="Samuel DL" userId="1d5feb607097dd9b" providerId="LiveId" clId="{FDC771DA-DB7C-4883-BE97-A03E98E085A4}" dt="2023-12-13T13:28:06.997" v="5035" actId="478"/>
          <ac:cxnSpMkLst>
            <pc:docMk/>
            <pc:sldMk cId="3261263299" sldId="259"/>
            <ac:cxnSpMk id="69" creationId="{A6A0509C-F050-2F8F-FB8E-3E916DD515A7}"/>
          </ac:cxnSpMkLst>
        </pc:cxnChg>
        <pc:cxnChg chg="del">
          <ac:chgData name="Samuel DL" userId="1d5feb607097dd9b" providerId="LiveId" clId="{FDC771DA-DB7C-4883-BE97-A03E98E085A4}" dt="2023-12-13T13:28:35.362" v="5041" actId="478"/>
          <ac:cxnSpMkLst>
            <pc:docMk/>
            <pc:sldMk cId="3261263299" sldId="259"/>
            <ac:cxnSpMk id="70" creationId="{DD4BA880-BB1D-3C9A-6253-13E612352174}"/>
          </ac:cxnSpMkLst>
        </pc:cxnChg>
        <pc:cxnChg chg="mod">
          <ac:chgData name="Samuel DL" userId="1d5feb607097dd9b" providerId="LiveId" clId="{FDC771DA-DB7C-4883-BE97-A03E98E085A4}" dt="2023-12-13T13:32:19.565" v="5051" actId="164"/>
          <ac:cxnSpMkLst>
            <pc:docMk/>
            <pc:sldMk cId="3261263299" sldId="259"/>
            <ac:cxnSpMk id="71" creationId="{8B989953-2694-1BE0-18CD-2767D523A8B3}"/>
          </ac:cxnSpMkLst>
        </pc:cxnChg>
        <pc:cxnChg chg="mod">
          <ac:chgData name="Samuel DL" userId="1d5feb607097dd9b" providerId="LiveId" clId="{FDC771DA-DB7C-4883-BE97-A03E98E085A4}" dt="2023-12-13T13:35:02.810" v="5060" actId="14100"/>
          <ac:cxnSpMkLst>
            <pc:docMk/>
            <pc:sldMk cId="3261263299" sldId="259"/>
            <ac:cxnSpMk id="72" creationId="{6E3DF9C1-6B99-FCC7-CCFC-6FC60A0FA74E}"/>
          </ac:cxnSpMkLst>
        </pc:cxnChg>
        <pc:cxnChg chg="mod">
          <ac:chgData name="Samuel DL" userId="1d5feb607097dd9b" providerId="LiveId" clId="{FDC771DA-DB7C-4883-BE97-A03E98E085A4}" dt="2023-12-13T13:51:41.106" v="5149" actId="164"/>
          <ac:cxnSpMkLst>
            <pc:docMk/>
            <pc:sldMk cId="3261263299" sldId="259"/>
            <ac:cxnSpMk id="73" creationId="{C61073FD-BFD5-6074-7CBE-2775766D3180}"/>
          </ac:cxnSpMkLst>
        </pc:cxnChg>
        <pc:cxnChg chg="del mod">
          <ac:chgData name="Samuel DL" userId="1d5feb607097dd9b" providerId="LiveId" clId="{FDC771DA-DB7C-4883-BE97-A03E98E085A4}" dt="2023-12-13T13:39:42.236" v="5081" actId="478"/>
          <ac:cxnSpMkLst>
            <pc:docMk/>
            <pc:sldMk cId="3261263299" sldId="259"/>
            <ac:cxnSpMk id="74" creationId="{CA3167D0-198F-A2E0-B240-E979A8EB5997}"/>
          </ac:cxnSpMkLst>
        </pc:cxnChg>
        <pc:cxnChg chg="add mod">
          <ac:chgData name="Samuel DL" userId="1d5feb607097dd9b" providerId="LiveId" clId="{FDC771DA-DB7C-4883-BE97-A03E98E085A4}" dt="2023-12-13T13:51:41.106" v="5149" actId="164"/>
          <ac:cxnSpMkLst>
            <pc:docMk/>
            <pc:sldMk cId="3261263299" sldId="259"/>
            <ac:cxnSpMk id="83" creationId="{8B1C1381-44AB-5272-81DF-A8F6353F9F6F}"/>
          </ac:cxnSpMkLst>
        </pc:cxnChg>
        <pc:cxnChg chg="add del mod">
          <ac:chgData name="Samuel DL" userId="1d5feb607097dd9b" providerId="LiveId" clId="{FDC771DA-DB7C-4883-BE97-A03E98E085A4}" dt="2023-12-13T13:48:59.302" v="5131" actId="478"/>
          <ac:cxnSpMkLst>
            <pc:docMk/>
            <pc:sldMk cId="3261263299" sldId="259"/>
            <ac:cxnSpMk id="86" creationId="{27030D2F-5C28-E718-E2E2-DB410AA341E8}"/>
          </ac:cxnSpMkLst>
        </pc:cxnChg>
        <pc:cxnChg chg="add mod">
          <ac:chgData name="Samuel DL" userId="1d5feb607097dd9b" providerId="LiveId" clId="{FDC771DA-DB7C-4883-BE97-A03E98E085A4}" dt="2023-12-13T13:51:41.106" v="5149" actId="164"/>
          <ac:cxnSpMkLst>
            <pc:docMk/>
            <pc:sldMk cId="3261263299" sldId="259"/>
            <ac:cxnSpMk id="87" creationId="{2D01DCDA-BF12-FF17-46B9-E1A17599DF2C}"/>
          </ac:cxnSpMkLst>
        </pc:cxnChg>
        <pc:cxnChg chg="add mod">
          <ac:chgData name="Samuel DL" userId="1d5feb607097dd9b" providerId="LiveId" clId="{FDC771DA-DB7C-4883-BE97-A03E98E085A4}" dt="2023-12-13T13:51:41.106" v="5149" actId="164"/>
          <ac:cxnSpMkLst>
            <pc:docMk/>
            <pc:sldMk cId="3261263299" sldId="259"/>
            <ac:cxnSpMk id="94" creationId="{FCDBA5D5-66E9-3D2E-8662-319FB56BF971}"/>
          </ac:cxnSpMkLst>
        </pc:cxnChg>
        <pc:cxnChg chg="add mod">
          <ac:chgData name="Samuel DL" userId="1d5feb607097dd9b" providerId="LiveId" clId="{FDC771DA-DB7C-4883-BE97-A03E98E085A4}" dt="2023-12-13T13:51:41.106" v="5149" actId="164"/>
          <ac:cxnSpMkLst>
            <pc:docMk/>
            <pc:sldMk cId="3261263299" sldId="259"/>
            <ac:cxnSpMk id="95" creationId="{B952DB4E-C052-8A80-AB08-0E4538E6DA4A}"/>
          </ac:cxnSpMkLst>
        </pc:cxnChg>
        <pc:cxnChg chg="add del mod">
          <ac:chgData name="Samuel DL" userId="1d5feb607097dd9b" providerId="LiveId" clId="{FDC771DA-DB7C-4883-BE97-A03E98E085A4}" dt="2023-12-13T13:50:20.138" v="5140"/>
          <ac:cxnSpMkLst>
            <pc:docMk/>
            <pc:sldMk cId="3261263299" sldId="259"/>
            <ac:cxnSpMk id="98" creationId="{1E8DB616-DC84-D21A-3E5E-711E03BE3DD2}"/>
          </ac:cxnSpMkLst>
        </pc:cxnChg>
        <pc:cxnChg chg="add mod">
          <ac:chgData name="Samuel DL" userId="1d5feb607097dd9b" providerId="LiveId" clId="{FDC771DA-DB7C-4883-BE97-A03E98E085A4}" dt="2023-12-13T13:51:41.106" v="5149" actId="164"/>
          <ac:cxnSpMkLst>
            <pc:docMk/>
            <pc:sldMk cId="3261263299" sldId="259"/>
            <ac:cxnSpMk id="99" creationId="{CE05FE23-68DB-38FA-AE71-27901E3737AB}"/>
          </ac:cxnSpMkLst>
        </pc:cxnChg>
      </pc:sldChg>
      <pc:sldChg chg="addSp delSp modSp del mod">
        <pc:chgData name="Samuel DL" userId="1d5feb607097dd9b" providerId="LiveId" clId="{FDC771DA-DB7C-4883-BE97-A03E98E085A4}" dt="2023-12-11T02:44:00.670" v="958" actId="47"/>
        <pc:sldMkLst>
          <pc:docMk/>
          <pc:sldMk cId="3382932981" sldId="260"/>
        </pc:sldMkLst>
        <pc:picChg chg="add del mod">
          <ac:chgData name="Samuel DL" userId="1d5feb607097dd9b" providerId="LiveId" clId="{FDC771DA-DB7C-4883-BE97-A03E98E085A4}" dt="2023-12-11T02:30:44.508" v="634" actId="478"/>
          <ac:picMkLst>
            <pc:docMk/>
            <pc:sldMk cId="3382932981" sldId="260"/>
            <ac:picMk id="6" creationId="{56DC926C-CF15-DDEB-37A1-75CF69526725}"/>
          </ac:picMkLst>
        </pc:picChg>
        <pc:picChg chg="add del mod">
          <ac:chgData name="Samuel DL" userId="1d5feb607097dd9b" providerId="LiveId" clId="{FDC771DA-DB7C-4883-BE97-A03E98E085A4}" dt="2023-12-11T02:31:39.546" v="645" actId="478"/>
          <ac:picMkLst>
            <pc:docMk/>
            <pc:sldMk cId="3382932981" sldId="260"/>
            <ac:picMk id="8" creationId="{33646B51-5ED9-37F3-1F53-3935CBC4701D}"/>
          </ac:picMkLst>
        </pc:picChg>
        <pc:picChg chg="add del mod">
          <ac:chgData name="Samuel DL" userId="1d5feb607097dd9b" providerId="LiveId" clId="{FDC771DA-DB7C-4883-BE97-A03E98E085A4}" dt="2023-12-11T02:35:46.375" v="657" actId="21"/>
          <ac:picMkLst>
            <pc:docMk/>
            <pc:sldMk cId="3382932981" sldId="260"/>
            <ac:picMk id="10" creationId="{3E78B495-F2FC-6863-DEEC-2D109370B604}"/>
          </ac:picMkLst>
        </pc:picChg>
        <pc:picChg chg="add del mod">
          <ac:chgData name="Samuel DL" userId="1d5feb607097dd9b" providerId="LiveId" clId="{FDC771DA-DB7C-4883-BE97-A03E98E085A4}" dt="2023-12-11T02:36:12.042" v="664" actId="21"/>
          <ac:picMkLst>
            <pc:docMk/>
            <pc:sldMk cId="3382932981" sldId="260"/>
            <ac:picMk id="12" creationId="{6747CFE0-C9F1-5F53-59E1-351C384E442A}"/>
          </ac:picMkLst>
        </pc:picChg>
        <pc:picChg chg="add del mod">
          <ac:chgData name="Samuel DL" userId="1d5feb607097dd9b" providerId="LiveId" clId="{FDC771DA-DB7C-4883-BE97-A03E98E085A4}" dt="2023-12-11T02:36:44.581" v="673" actId="21"/>
          <ac:picMkLst>
            <pc:docMk/>
            <pc:sldMk cId="3382932981" sldId="260"/>
            <ac:picMk id="14" creationId="{314A6F68-D0E3-71D8-27B9-49EAA2F175A2}"/>
          </ac:picMkLst>
        </pc:picChg>
      </pc:sldChg>
      <pc:sldChg chg="addSp delSp modSp mod">
        <pc:chgData name="Samuel DL" userId="1d5feb607097dd9b" providerId="LiveId" clId="{FDC771DA-DB7C-4883-BE97-A03E98E085A4}" dt="2023-12-11T01:52:47.325" v="41" actId="20577"/>
        <pc:sldMkLst>
          <pc:docMk/>
          <pc:sldMk cId="2590170943" sldId="262"/>
        </pc:sldMkLst>
        <pc:spChg chg="mod">
          <ac:chgData name="Samuel DL" userId="1d5feb607097dd9b" providerId="LiveId" clId="{FDC771DA-DB7C-4883-BE97-A03E98E085A4}" dt="2023-12-11T01:50:39.645" v="18" actId="1076"/>
          <ac:spMkLst>
            <pc:docMk/>
            <pc:sldMk cId="2590170943" sldId="262"/>
            <ac:spMk id="3" creationId="{ECF64683-9299-73FA-D714-65C0FB138EA5}"/>
          </ac:spMkLst>
        </pc:spChg>
        <pc:spChg chg="add del mod">
          <ac:chgData name="Samuel DL" userId="1d5feb607097dd9b" providerId="LiveId" clId="{FDC771DA-DB7C-4883-BE97-A03E98E085A4}" dt="2023-12-11T01:52:47.325" v="41" actId="20577"/>
          <ac:spMkLst>
            <pc:docMk/>
            <pc:sldMk cId="2590170943" sldId="262"/>
            <ac:spMk id="5" creationId="{55F99A9A-3FCB-F6B9-4E33-EDF1DB78E9A6}"/>
          </ac:spMkLst>
        </pc:spChg>
      </pc:sldChg>
      <pc:sldChg chg="modSp new del mod ord">
        <pc:chgData name="Samuel DL" userId="1d5feb607097dd9b" providerId="LiveId" clId="{FDC771DA-DB7C-4883-BE97-A03E98E085A4}" dt="2023-12-12T18:02:40.593" v="4993" actId="47"/>
        <pc:sldMkLst>
          <pc:docMk/>
          <pc:sldMk cId="3695254160" sldId="263"/>
        </pc:sldMkLst>
        <pc:spChg chg="mod">
          <ac:chgData name="Samuel DL" userId="1d5feb607097dd9b" providerId="LiveId" clId="{FDC771DA-DB7C-4883-BE97-A03E98E085A4}" dt="2023-12-11T02:40:27.085" v="756" actId="404"/>
          <ac:spMkLst>
            <pc:docMk/>
            <pc:sldMk cId="3695254160" sldId="263"/>
            <ac:spMk id="2" creationId="{09CA4FC6-FD2D-FFEC-7B92-9145B97F34D9}"/>
          </ac:spMkLst>
        </pc:spChg>
      </pc:sldChg>
      <pc:sldChg chg="addSp delSp modSp new mod">
        <pc:chgData name="Samuel DL" userId="1d5feb607097dd9b" providerId="LiveId" clId="{FDC771DA-DB7C-4883-BE97-A03E98E085A4}" dt="2023-12-13T10:33:37.539" v="4997" actId="20577"/>
        <pc:sldMkLst>
          <pc:docMk/>
          <pc:sldMk cId="3080816967" sldId="264"/>
        </pc:sldMkLst>
        <pc:spChg chg="mod">
          <ac:chgData name="Samuel DL" userId="1d5feb607097dd9b" providerId="LiveId" clId="{FDC771DA-DB7C-4883-BE97-A03E98E085A4}" dt="2023-12-11T01:53:59.794" v="44" actId="404"/>
          <ac:spMkLst>
            <pc:docMk/>
            <pc:sldMk cId="3080816967" sldId="264"/>
            <ac:spMk id="2" creationId="{61F5CC5C-2FD1-4DC0-CECB-8A819797D486}"/>
          </ac:spMkLst>
        </pc:spChg>
        <pc:spChg chg="add del">
          <ac:chgData name="Samuel DL" userId="1d5feb607097dd9b" providerId="LiveId" clId="{FDC771DA-DB7C-4883-BE97-A03E98E085A4}" dt="2023-12-11T01:57:54.646" v="55" actId="931"/>
          <ac:spMkLst>
            <pc:docMk/>
            <pc:sldMk cId="3080816967" sldId="264"/>
            <ac:spMk id="3" creationId="{3A35B93E-E5E4-E499-4A31-73BE5081B31C}"/>
          </ac:spMkLst>
        </pc:spChg>
        <pc:spChg chg="add del mod">
          <ac:chgData name="Samuel DL" userId="1d5feb607097dd9b" providerId="LiveId" clId="{FDC771DA-DB7C-4883-BE97-A03E98E085A4}" dt="2023-12-11T01:59:11.564" v="59"/>
          <ac:spMkLst>
            <pc:docMk/>
            <pc:sldMk cId="3080816967" sldId="264"/>
            <ac:spMk id="12" creationId="{063711D3-577F-AE12-55BF-278C9450B5B0}"/>
          </ac:spMkLst>
        </pc:spChg>
        <pc:spChg chg="add mod">
          <ac:chgData name="Samuel DL" userId="1d5feb607097dd9b" providerId="LiveId" clId="{FDC771DA-DB7C-4883-BE97-A03E98E085A4}" dt="2023-12-13T10:33:37.539" v="4997" actId="20577"/>
          <ac:spMkLst>
            <pc:docMk/>
            <pc:sldMk cId="3080816967" sldId="264"/>
            <ac:spMk id="16" creationId="{DE2E6F37-4D0D-3E1E-7D02-A737BFDDFADB}"/>
          </ac:spMkLst>
        </pc:spChg>
        <pc:picChg chg="add del mod">
          <ac:chgData name="Samuel DL" userId="1d5feb607097dd9b" providerId="LiveId" clId="{FDC771DA-DB7C-4883-BE97-A03E98E085A4}" dt="2023-12-11T01:55:40.141" v="49"/>
          <ac:picMkLst>
            <pc:docMk/>
            <pc:sldMk cId="3080816967" sldId="264"/>
            <ac:picMk id="6" creationId="{1230FE54-6457-7A39-D2AF-CAD94AFD4827}"/>
          </ac:picMkLst>
        </pc:picChg>
        <pc:picChg chg="add del mod">
          <ac:chgData name="Samuel DL" userId="1d5feb607097dd9b" providerId="LiveId" clId="{FDC771DA-DB7C-4883-BE97-A03E98E085A4}" dt="2023-12-11T01:57:11.277" v="54"/>
          <ac:picMkLst>
            <pc:docMk/>
            <pc:sldMk cId="3080816967" sldId="264"/>
            <ac:picMk id="8" creationId="{7DAF16C5-6649-97E0-DC7F-0BEA31A28CFD}"/>
          </ac:picMkLst>
        </pc:picChg>
        <pc:picChg chg="add del mod">
          <ac:chgData name="Samuel DL" userId="1d5feb607097dd9b" providerId="LiveId" clId="{FDC771DA-DB7C-4883-BE97-A03E98E085A4}" dt="2023-12-11T01:58:01.771" v="58" actId="478"/>
          <ac:picMkLst>
            <pc:docMk/>
            <pc:sldMk cId="3080816967" sldId="264"/>
            <ac:picMk id="10" creationId="{1B4F8E83-62DE-0CF9-5BB4-EA4DBC0F2AB7}"/>
          </ac:picMkLst>
        </pc:picChg>
        <pc:picChg chg="add del mod">
          <ac:chgData name="Samuel DL" userId="1d5feb607097dd9b" providerId="LiveId" clId="{FDC771DA-DB7C-4883-BE97-A03E98E085A4}" dt="2023-12-11T01:59:23.262" v="65" actId="21"/>
          <ac:picMkLst>
            <pc:docMk/>
            <pc:sldMk cId="3080816967" sldId="264"/>
            <ac:picMk id="14" creationId="{C49F2C1B-71F4-AC8F-8388-2AF848B586E0}"/>
          </ac:picMkLst>
        </pc:picChg>
        <pc:picChg chg="add mod">
          <ac:chgData name="Samuel DL" userId="1d5feb607097dd9b" providerId="LiveId" clId="{FDC771DA-DB7C-4883-BE97-A03E98E085A4}" dt="2023-12-11T01:59:35.771" v="68" actId="1076"/>
          <ac:picMkLst>
            <pc:docMk/>
            <pc:sldMk cId="3080816967" sldId="264"/>
            <ac:picMk id="17" creationId="{4B0FA453-6805-6F5E-AA37-F57D05D30E01}"/>
          </ac:picMkLst>
        </pc:picChg>
      </pc:sldChg>
      <pc:sldChg chg="addSp modSp new mod ord">
        <pc:chgData name="Samuel DL" userId="1d5feb607097dd9b" providerId="LiveId" clId="{FDC771DA-DB7C-4883-BE97-A03E98E085A4}" dt="2023-12-11T23:38:25.913" v="1812" actId="1076"/>
        <pc:sldMkLst>
          <pc:docMk/>
          <pc:sldMk cId="207411910" sldId="265"/>
        </pc:sldMkLst>
        <pc:spChg chg="mod">
          <ac:chgData name="Samuel DL" userId="1d5feb607097dd9b" providerId="LiveId" clId="{FDC771DA-DB7C-4883-BE97-A03E98E085A4}" dt="2023-12-11T02:28:30.838" v="630" actId="404"/>
          <ac:spMkLst>
            <pc:docMk/>
            <pc:sldMk cId="207411910" sldId="265"/>
            <ac:spMk id="2" creationId="{E0E1FFA7-8C9C-E18D-8303-33853DAF5104}"/>
          </ac:spMkLst>
        </pc:spChg>
        <pc:spChg chg="mod">
          <ac:chgData name="Samuel DL" userId="1d5feb607097dd9b" providerId="LiveId" clId="{FDC771DA-DB7C-4883-BE97-A03E98E085A4}" dt="2023-12-11T23:38:25.913" v="1812" actId="1076"/>
          <ac:spMkLst>
            <pc:docMk/>
            <pc:sldMk cId="207411910" sldId="265"/>
            <ac:spMk id="3" creationId="{D0638289-6564-8AAB-920C-E38BC44E19B1}"/>
          </ac:spMkLst>
        </pc:spChg>
        <pc:picChg chg="add mod">
          <ac:chgData name="Samuel DL" userId="1d5feb607097dd9b" providerId="LiveId" clId="{FDC771DA-DB7C-4883-BE97-A03E98E085A4}" dt="2023-12-11T02:35:56.605" v="660" actId="1076"/>
          <ac:picMkLst>
            <pc:docMk/>
            <pc:sldMk cId="207411910" sldId="265"/>
            <ac:picMk id="5" creationId="{4989C286-BE82-A821-084C-6A09CDA77330}"/>
          </ac:picMkLst>
        </pc:picChg>
      </pc:sldChg>
      <pc:sldChg chg="addSp delSp modSp add mod">
        <pc:chgData name="Samuel DL" userId="1d5feb607097dd9b" providerId="LiveId" clId="{FDC771DA-DB7C-4883-BE97-A03E98E085A4}" dt="2023-12-12T00:12:37.373" v="2063" actId="1076"/>
        <pc:sldMkLst>
          <pc:docMk/>
          <pc:sldMk cId="3835107736" sldId="266"/>
        </pc:sldMkLst>
        <pc:spChg chg="mod">
          <ac:chgData name="Samuel DL" userId="1d5feb607097dd9b" providerId="LiveId" clId="{FDC771DA-DB7C-4883-BE97-A03E98E085A4}" dt="2023-12-12T00:12:37.373" v="2063" actId="1076"/>
          <ac:spMkLst>
            <pc:docMk/>
            <pc:sldMk cId="3835107736" sldId="266"/>
            <ac:spMk id="3" creationId="{D0638289-6564-8AAB-920C-E38BC44E19B1}"/>
          </ac:spMkLst>
        </pc:spChg>
        <pc:spChg chg="mod">
          <ac:chgData name="Samuel DL" userId="1d5feb607097dd9b" providerId="LiveId" clId="{FDC771DA-DB7C-4883-BE97-A03E98E085A4}" dt="2023-12-11T23:48:50.968" v="1817"/>
          <ac:spMkLst>
            <pc:docMk/>
            <pc:sldMk cId="3835107736" sldId="266"/>
            <ac:spMk id="4" creationId="{3C1909B2-7AAC-459E-7A12-C947966520DE}"/>
          </ac:spMkLst>
        </pc:spChg>
        <pc:picChg chg="del">
          <ac:chgData name="Samuel DL" userId="1d5feb607097dd9b" providerId="LiveId" clId="{FDC771DA-DB7C-4883-BE97-A03E98E085A4}" dt="2023-12-11T02:36:16.184" v="665" actId="478"/>
          <ac:picMkLst>
            <pc:docMk/>
            <pc:sldMk cId="3835107736" sldId="266"/>
            <ac:picMk id="5" creationId="{4989C286-BE82-A821-084C-6A09CDA77330}"/>
          </ac:picMkLst>
        </pc:picChg>
        <pc:picChg chg="add mod">
          <ac:chgData name="Samuel DL" userId="1d5feb607097dd9b" providerId="LiveId" clId="{FDC771DA-DB7C-4883-BE97-A03E98E085A4}" dt="2023-12-11T02:36:25.325" v="668" actId="1076"/>
          <ac:picMkLst>
            <pc:docMk/>
            <pc:sldMk cId="3835107736" sldId="266"/>
            <ac:picMk id="6" creationId="{FEA7E5AC-0FAB-DB09-6CEE-F966DFD22151}"/>
          </ac:picMkLst>
        </pc:picChg>
      </pc:sldChg>
      <pc:sldChg chg="addSp delSp modSp add mod ord">
        <pc:chgData name="Samuel DL" userId="1d5feb607097dd9b" providerId="LiveId" clId="{FDC771DA-DB7C-4883-BE97-A03E98E085A4}" dt="2023-12-12T13:55:28.175" v="2525" actId="1076"/>
        <pc:sldMkLst>
          <pc:docMk/>
          <pc:sldMk cId="2745252054" sldId="267"/>
        </pc:sldMkLst>
        <pc:spChg chg="mod">
          <ac:chgData name="Samuel DL" userId="1d5feb607097dd9b" providerId="LiveId" clId="{FDC771DA-DB7C-4883-BE97-A03E98E085A4}" dt="2023-12-12T13:55:28.175" v="2525" actId="1076"/>
          <ac:spMkLst>
            <pc:docMk/>
            <pc:sldMk cId="2745252054" sldId="267"/>
            <ac:spMk id="3" creationId="{D0638289-6564-8AAB-920C-E38BC44E19B1}"/>
          </ac:spMkLst>
        </pc:spChg>
        <pc:picChg chg="add mod">
          <ac:chgData name="Samuel DL" userId="1d5feb607097dd9b" providerId="LiveId" clId="{FDC771DA-DB7C-4883-BE97-A03E98E085A4}" dt="2023-12-11T02:36:57.486" v="677" actId="1076"/>
          <ac:picMkLst>
            <pc:docMk/>
            <pc:sldMk cId="2745252054" sldId="267"/>
            <ac:picMk id="5" creationId="{F1DD6C62-3D62-657D-C425-D5A5936D16E3}"/>
          </ac:picMkLst>
        </pc:picChg>
        <pc:picChg chg="del">
          <ac:chgData name="Samuel DL" userId="1d5feb607097dd9b" providerId="LiveId" clId="{FDC771DA-DB7C-4883-BE97-A03E98E085A4}" dt="2023-12-11T02:36:41.027" v="672" actId="478"/>
          <ac:picMkLst>
            <pc:docMk/>
            <pc:sldMk cId="2745252054" sldId="267"/>
            <ac:picMk id="6" creationId="{FEA7E5AC-0FAB-DB09-6CEE-F966DFD22151}"/>
          </ac:picMkLst>
        </pc:picChg>
      </pc:sldChg>
      <pc:sldChg chg="new del">
        <pc:chgData name="Samuel DL" userId="1d5feb607097dd9b" providerId="LiveId" clId="{FDC771DA-DB7C-4883-BE97-A03E98E085A4}" dt="2023-12-11T02:37:06.887" v="679" actId="680"/>
        <pc:sldMkLst>
          <pc:docMk/>
          <pc:sldMk cId="2940866886" sldId="268"/>
        </pc:sldMkLst>
      </pc:sldChg>
      <pc:sldChg chg="addSp delSp modSp new mod">
        <pc:chgData name="Samuel DL" userId="1d5feb607097dd9b" providerId="LiveId" clId="{FDC771DA-DB7C-4883-BE97-A03E98E085A4}" dt="2023-12-12T14:21:15.942" v="2576" actId="1076"/>
        <pc:sldMkLst>
          <pc:docMk/>
          <pc:sldMk cId="3111414244" sldId="268"/>
        </pc:sldMkLst>
        <pc:spChg chg="mod">
          <ac:chgData name="Samuel DL" userId="1d5feb607097dd9b" providerId="LiveId" clId="{FDC771DA-DB7C-4883-BE97-A03E98E085A4}" dt="2023-12-12T14:17:39.766" v="2563" actId="20577"/>
          <ac:spMkLst>
            <pc:docMk/>
            <pc:sldMk cId="3111414244" sldId="268"/>
            <ac:spMk id="2" creationId="{26266EF2-1AE8-9B6E-8CD7-5074DF4BC781}"/>
          </ac:spMkLst>
        </pc:spChg>
        <pc:spChg chg="del">
          <ac:chgData name="Samuel DL" userId="1d5feb607097dd9b" providerId="LiveId" clId="{FDC771DA-DB7C-4883-BE97-A03E98E085A4}" dt="2023-12-12T14:15:29.163" v="2529"/>
          <ac:spMkLst>
            <pc:docMk/>
            <pc:sldMk cId="3111414244" sldId="268"/>
            <ac:spMk id="3" creationId="{6B1BDCEC-4E84-BCDD-4E45-7EA09BE229E1}"/>
          </ac:spMkLst>
        </pc:spChg>
        <pc:picChg chg="add mod">
          <ac:chgData name="Samuel DL" userId="1d5feb607097dd9b" providerId="LiveId" clId="{FDC771DA-DB7C-4883-BE97-A03E98E085A4}" dt="2023-12-12T14:21:15.942" v="2576" actId="1076"/>
          <ac:picMkLst>
            <pc:docMk/>
            <pc:sldMk cId="3111414244" sldId="268"/>
            <ac:picMk id="6" creationId="{1C0675B1-AB4F-8DE1-941F-161929CAC534}"/>
          </ac:picMkLst>
        </pc:picChg>
        <pc:picChg chg="add mod">
          <ac:chgData name="Samuel DL" userId="1d5feb607097dd9b" providerId="LiveId" clId="{FDC771DA-DB7C-4883-BE97-A03E98E085A4}" dt="2023-12-12T14:21:15.942" v="2576" actId="1076"/>
          <ac:picMkLst>
            <pc:docMk/>
            <pc:sldMk cId="3111414244" sldId="268"/>
            <ac:picMk id="8" creationId="{A4C47E88-907E-4E5D-BF5D-DF561977F8C9}"/>
          </ac:picMkLst>
        </pc:picChg>
        <pc:picChg chg="add mod">
          <ac:chgData name="Samuel DL" userId="1d5feb607097dd9b" providerId="LiveId" clId="{FDC771DA-DB7C-4883-BE97-A03E98E085A4}" dt="2023-12-12T14:21:15.942" v="2576" actId="1076"/>
          <ac:picMkLst>
            <pc:docMk/>
            <pc:sldMk cId="3111414244" sldId="268"/>
            <ac:picMk id="10" creationId="{FF106B62-9F4B-8002-1221-11539FF78AE5}"/>
          </ac:picMkLst>
        </pc:picChg>
      </pc:sldChg>
      <pc:sldChg chg="modSp new mod">
        <pc:chgData name="Samuel DL" userId="1d5feb607097dd9b" providerId="LiveId" clId="{FDC771DA-DB7C-4883-BE97-A03E98E085A4}" dt="2023-12-12T15:32:09.716" v="3614" actId="1076"/>
        <pc:sldMkLst>
          <pc:docMk/>
          <pc:sldMk cId="3612008292" sldId="269"/>
        </pc:sldMkLst>
        <pc:spChg chg="mod">
          <ac:chgData name="Samuel DL" userId="1d5feb607097dd9b" providerId="LiveId" clId="{FDC771DA-DB7C-4883-BE97-A03E98E085A4}" dt="2023-12-12T14:21:47.436" v="2583" actId="20577"/>
          <ac:spMkLst>
            <pc:docMk/>
            <pc:sldMk cId="3612008292" sldId="269"/>
            <ac:spMk id="2" creationId="{2BF468F3-0FCE-5A8B-49CC-3495F5DBF9E0}"/>
          </ac:spMkLst>
        </pc:spChg>
        <pc:spChg chg="mod">
          <ac:chgData name="Samuel DL" userId="1d5feb607097dd9b" providerId="LiveId" clId="{FDC771DA-DB7C-4883-BE97-A03E98E085A4}" dt="2023-12-12T15:32:09.716" v="3614" actId="1076"/>
          <ac:spMkLst>
            <pc:docMk/>
            <pc:sldMk cId="3612008292" sldId="269"/>
            <ac:spMk id="3" creationId="{15BDD580-F520-2484-B10E-C4DC5996D4D9}"/>
          </ac:spMkLst>
        </pc:spChg>
      </pc:sldChg>
      <pc:sldChg chg="modSp new mod">
        <pc:chgData name="Samuel DL" userId="1d5feb607097dd9b" providerId="LiveId" clId="{FDC771DA-DB7C-4883-BE97-A03E98E085A4}" dt="2023-12-12T15:47:38.995" v="4066" actId="1076"/>
        <pc:sldMkLst>
          <pc:docMk/>
          <pc:sldMk cId="204377609" sldId="270"/>
        </pc:sldMkLst>
        <pc:spChg chg="mod">
          <ac:chgData name="Samuel DL" userId="1d5feb607097dd9b" providerId="LiveId" clId="{FDC771DA-DB7C-4883-BE97-A03E98E085A4}" dt="2023-12-12T15:44:09.583" v="3689" actId="20577"/>
          <ac:spMkLst>
            <pc:docMk/>
            <pc:sldMk cId="204377609" sldId="270"/>
            <ac:spMk id="2" creationId="{CEEEA8F1-6D0D-0913-0D9E-A6117D06C449}"/>
          </ac:spMkLst>
        </pc:spChg>
        <pc:spChg chg="mod">
          <ac:chgData name="Samuel DL" userId="1d5feb607097dd9b" providerId="LiveId" clId="{FDC771DA-DB7C-4883-BE97-A03E98E085A4}" dt="2023-12-12T15:47:38.995" v="4066" actId="1076"/>
          <ac:spMkLst>
            <pc:docMk/>
            <pc:sldMk cId="204377609" sldId="270"/>
            <ac:spMk id="3" creationId="{368E8670-AD12-3F24-6193-032BEA3E8EBC}"/>
          </ac:spMkLst>
        </pc:spChg>
      </pc:sldChg>
      <pc:sldChg chg="modSp new mod ord">
        <pc:chgData name="Samuel DL" userId="1d5feb607097dd9b" providerId="LiveId" clId="{FDC771DA-DB7C-4883-BE97-A03E98E085A4}" dt="2023-12-12T17:54:24.970" v="4536" actId="1076"/>
        <pc:sldMkLst>
          <pc:docMk/>
          <pc:sldMk cId="1390600162" sldId="271"/>
        </pc:sldMkLst>
        <pc:spChg chg="mod">
          <ac:chgData name="Samuel DL" userId="1d5feb607097dd9b" providerId="LiveId" clId="{FDC771DA-DB7C-4883-BE97-A03E98E085A4}" dt="2023-12-11T02:44:09.398" v="969" actId="20577"/>
          <ac:spMkLst>
            <pc:docMk/>
            <pc:sldMk cId="1390600162" sldId="271"/>
            <ac:spMk id="2" creationId="{2323AC35-B75E-FE44-A034-DE5DEC4CBB91}"/>
          </ac:spMkLst>
        </pc:spChg>
        <pc:spChg chg="mod">
          <ac:chgData name="Samuel DL" userId="1d5feb607097dd9b" providerId="LiveId" clId="{FDC771DA-DB7C-4883-BE97-A03E98E085A4}" dt="2023-12-12T17:54:24.970" v="4536" actId="1076"/>
          <ac:spMkLst>
            <pc:docMk/>
            <pc:sldMk cId="1390600162" sldId="271"/>
            <ac:spMk id="3" creationId="{A9B1F0CF-EA88-59B9-1C21-E7A2819217EC}"/>
          </ac:spMkLst>
        </pc:spChg>
      </pc:sldChg>
      <pc:sldChg chg="addSp delSp modSp new mod modAnim">
        <pc:chgData name="Samuel DL" userId="1d5feb607097dd9b" providerId="LiveId" clId="{FDC771DA-DB7C-4883-BE97-A03E98E085A4}" dt="2023-12-13T14:39:41.340" v="5378"/>
        <pc:sldMkLst>
          <pc:docMk/>
          <pc:sldMk cId="3644180581" sldId="272"/>
        </pc:sldMkLst>
        <pc:spChg chg="mod">
          <ac:chgData name="Samuel DL" userId="1d5feb607097dd9b" providerId="LiveId" clId="{FDC771DA-DB7C-4883-BE97-A03E98E085A4}" dt="2023-12-12T16:43:07.799" v="4100" actId="20577"/>
          <ac:spMkLst>
            <pc:docMk/>
            <pc:sldMk cId="3644180581" sldId="272"/>
            <ac:spMk id="2" creationId="{BCFEBC59-F2A8-AEBA-DBF9-165A1B406190}"/>
          </ac:spMkLst>
        </pc:spChg>
        <pc:spChg chg="del mod">
          <ac:chgData name="Samuel DL" userId="1d5feb607097dd9b" providerId="LiveId" clId="{FDC771DA-DB7C-4883-BE97-A03E98E085A4}" dt="2023-12-12T16:45:49.567" v="4110" actId="478"/>
          <ac:spMkLst>
            <pc:docMk/>
            <pc:sldMk cId="3644180581" sldId="272"/>
            <ac:spMk id="3" creationId="{04A3F600-4804-8095-CE45-0C4361321BA0}"/>
          </ac:spMkLst>
        </pc:spChg>
        <pc:spChg chg="add mod">
          <ac:chgData name="Samuel DL" userId="1d5feb607097dd9b" providerId="LiveId" clId="{FDC771DA-DB7C-4883-BE97-A03E98E085A4}" dt="2023-12-12T16:51:09.633" v="4165" actId="14100"/>
          <ac:spMkLst>
            <pc:docMk/>
            <pc:sldMk cId="3644180581" sldId="272"/>
            <ac:spMk id="11" creationId="{BA294306-F353-6D43-3ED9-33DE3C0E63EF}"/>
          </ac:spMkLst>
        </pc:spChg>
        <pc:spChg chg="add mod">
          <ac:chgData name="Samuel DL" userId="1d5feb607097dd9b" providerId="LiveId" clId="{FDC771DA-DB7C-4883-BE97-A03E98E085A4}" dt="2023-12-12T16:51:52.136" v="4185" actId="14100"/>
          <ac:spMkLst>
            <pc:docMk/>
            <pc:sldMk cId="3644180581" sldId="272"/>
            <ac:spMk id="12" creationId="{E54F84C4-36F7-EB0E-8A5F-B43024ED05DE}"/>
          </ac:spMkLst>
        </pc:spChg>
        <pc:spChg chg="add mod">
          <ac:chgData name="Samuel DL" userId="1d5feb607097dd9b" providerId="LiveId" clId="{FDC771DA-DB7C-4883-BE97-A03E98E085A4}" dt="2023-12-12T16:51:35.901" v="4179" actId="20577"/>
          <ac:spMkLst>
            <pc:docMk/>
            <pc:sldMk cId="3644180581" sldId="272"/>
            <ac:spMk id="13" creationId="{2EE896BC-1A07-0AC0-6C8C-77DAED3E6499}"/>
          </ac:spMkLst>
        </pc:spChg>
        <pc:picChg chg="add mod">
          <ac:chgData name="Samuel DL" userId="1d5feb607097dd9b" providerId="LiveId" clId="{FDC771DA-DB7C-4883-BE97-A03E98E085A4}" dt="2023-12-12T16:43:27.796" v="4103" actId="1076"/>
          <ac:picMkLst>
            <pc:docMk/>
            <pc:sldMk cId="3644180581" sldId="272"/>
            <ac:picMk id="6" creationId="{7330858A-7891-B22E-C86E-4FD922C6F695}"/>
          </ac:picMkLst>
        </pc:picChg>
        <pc:picChg chg="add mod">
          <ac:chgData name="Samuel DL" userId="1d5feb607097dd9b" providerId="LiveId" clId="{FDC771DA-DB7C-4883-BE97-A03E98E085A4}" dt="2023-12-12T16:49:12.305" v="4112" actId="1076"/>
          <ac:picMkLst>
            <pc:docMk/>
            <pc:sldMk cId="3644180581" sldId="272"/>
            <ac:picMk id="8" creationId="{92C9D811-8DC9-7CF9-50D2-27523CE247E0}"/>
          </ac:picMkLst>
        </pc:picChg>
        <pc:picChg chg="add mod">
          <ac:chgData name="Samuel DL" userId="1d5feb607097dd9b" providerId="LiveId" clId="{FDC771DA-DB7C-4883-BE97-A03E98E085A4}" dt="2023-12-12T16:49:09.486" v="4111" actId="1076"/>
          <ac:picMkLst>
            <pc:docMk/>
            <pc:sldMk cId="3644180581" sldId="272"/>
            <ac:picMk id="10" creationId="{DD9C362B-95D9-1CD9-72E3-1597D00FB719}"/>
          </ac:picMkLst>
        </pc:picChg>
      </pc:sldChg>
      <pc:sldChg chg="modSp new mod">
        <pc:chgData name="Samuel DL" userId="1d5feb607097dd9b" providerId="LiveId" clId="{FDC771DA-DB7C-4883-BE97-A03E98E085A4}" dt="2023-12-12T18:00:35.355" v="4973" actId="1076"/>
        <pc:sldMkLst>
          <pc:docMk/>
          <pc:sldMk cId="2007173533" sldId="273"/>
        </pc:sldMkLst>
        <pc:spChg chg="mod">
          <ac:chgData name="Samuel DL" userId="1d5feb607097dd9b" providerId="LiveId" clId="{FDC771DA-DB7C-4883-BE97-A03E98E085A4}" dt="2023-12-12T17:54:32.590" v="4537" actId="404"/>
          <ac:spMkLst>
            <pc:docMk/>
            <pc:sldMk cId="2007173533" sldId="273"/>
            <ac:spMk id="2" creationId="{AE159AE1-19B7-5214-AC9B-8643ED02FD76}"/>
          </ac:spMkLst>
        </pc:spChg>
        <pc:spChg chg="mod">
          <ac:chgData name="Samuel DL" userId="1d5feb607097dd9b" providerId="LiveId" clId="{FDC771DA-DB7C-4883-BE97-A03E98E085A4}" dt="2023-12-12T18:00:35.355" v="4973" actId="1076"/>
          <ac:spMkLst>
            <pc:docMk/>
            <pc:sldMk cId="2007173533" sldId="273"/>
            <ac:spMk id="3" creationId="{4B4A70F8-8C4D-CFC5-9C27-206BA34B63D1}"/>
          </ac:spMkLst>
        </pc:spChg>
      </pc:sldChg>
      <pc:sldChg chg="addSp delSp modSp new mod setBg">
        <pc:chgData name="Samuel DL" userId="1d5feb607097dd9b" providerId="LiveId" clId="{FDC771DA-DB7C-4883-BE97-A03E98E085A4}" dt="2023-12-13T14:38:28.253" v="5370" actId="26606"/>
        <pc:sldMkLst>
          <pc:docMk/>
          <pc:sldMk cId="1900793348" sldId="274"/>
        </pc:sldMkLst>
        <pc:spChg chg="mod">
          <ac:chgData name="Samuel DL" userId="1d5feb607097dd9b" providerId="LiveId" clId="{FDC771DA-DB7C-4883-BE97-A03E98E085A4}" dt="2023-12-13T14:38:28.253" v="5370" actId="26606"/>
          <ac:spMkLst>
            <pc:docMk/>
            <pc:sldMk cId="1900793348" sldId="274"/>
            <ac:spMk id="2" creationId="{CB38671A-AA95-91E9-4D47-93E35331538A}"/>
          </ac:spMkLst>
        </pc:spChg>
        <pc:spChg chg="del">
          <ac:chgData name="Samuel DL" userId="1d5feb607097dd9b" providerId="LiveId" clId="{FDC771DA-DB7C-4883-BE97-A03E98E085A4}" dt="2023-12-13T14:38:28.253" v="5370" actId="26606"/>
          <ac:spMkLst>
            <pc:docMk/>
            <pc:sldMk cId="1900793348" sldId="274"/>
            <ac:spMk id="3" creationId="{ED7A18EF-0A27-462B-C288-4805F21B99F0}"/>
          </ac:spMkLst>
        </pc:spChg>
        <pc:spChg chg="mod">
          <ac:chgData name="Samuel DL" userId="1d5feb607097dd9b" providerId="LiveId" clId="{FDC771DA-DB7C-4883-BE97-A03E98E085A4}" dt="2023-12-13T14:38:28.253" v="5370" actId="26606"/>
          <ac:spMkLst>
            <pc:docMk/>
            <pc:sldMk cId="1900793348" sldId="274"/>
            <ac:spMk id="4" creationId="{208FEAF4-FB71-C13D-B494-613A6B72FF13}"/>
          </ac:spMkLst>
        </pc:spChg>
        <pc:spChg chg="add">
          <ac:chgData name="Samuel DL" userId="1d5feb607097dd9b" providerId="LiveId" clId="{FDC771DA-DB7C-4883-BE97-A03E98E085A4}" dt="2023-12-13T14:38:28.253" v="5370" actId="26606"/>
          <ac:spMkLst>
            <pc:docMk/>
            <pc:sldMk cId="1900793348" sldId="274"/>
            <ac:spMk id="11" creationId="{DD4C4B28-6B4B-4445-8535-F516D74E4AA9}"/>
          </ac:spMkLst>
        </pc:spChg>
        <pc:spChg chg="add">
          <ac:chgData name="Samuel DL" userId="1d5feb607097dd9b" providerId="LiveId" clId="{FDC771DA-DB7C-4883-BE97-A03E98E085A4}" dt="2023-12-13T14:38:28.253" v="5370" actId="26606"/>
          <ac:spMkLst>
            <pc:docMk/>
            <pc:sldMk cId="1900793348" sldId="274"/>
            <ac:spMk id="15" creationId="{55B419A7-F817-4767-8CCB-FB0E189C4ACD}"/>
          </ac:spMkLst>
        </pc:spChg>
        <pc:spChg chg="add">
          <ac:chgData name="Samuel DL" userId="1d5feb607097dd9b" providerId="LiveId" clId="{FDC771DA-DB7C-4883-BE97-A03E98E085A4}" dt="2023-12-13T14:38:28.253" v="5370" actId="26606"/>
          <ac:spMkLst>
            <pc:docMk/>
            <pc:sldMk cId="1900793348" sldId="274"/>
            <ac:spMk id="17" creationId="{7AF9319C-2D9B-4868-AEAE-37298EA0F4B9}"/>
          </ac:spMkLst>
        </pc:spChg>
        <pc:spChg chg="add">
          <ac:chgData name="Samuel DL" userId="1d5feb607097dd9b" providerId="LiveId" clId="{FDC771DA-DB7C-4883-BE97-A03E98E085A4}" dt="2023-12-13T14:38:28.253" v="5370" actId="26606"/>
          <ac:spMkLst>
            <pc:docMk/>
            <pc:sldMk cId="1900793348" sldId="274"/>
            <ac:spMk id="19" creationId="{ADA271CD-3011-4A05-B4A3-80F1794684F2}"/>
          </ac:spMkLst>
        </pc:spChg>
        <pc:picChg chg="add">
          <ac:chgData name="Samuel DL" userId="1d5feb607097dd9b" providerId="LiveId" clId="{FDC771DA-DB7C-4883-BE97-A03E98E085A4}" dt="2023-12-13T14:38:28.253" v="5370" actId="26606"/>
          <ac:picMkLst>
            <pc:docMk/>
            <pc:sldMk cId="1900793348" sldId="274"/>
            <ac:picMk id="8" creationId="{80BC1D2F-C603-5060-3ABE-7E74E887DE77}"/>
          </ac:picMkLst>
        </pc:picChg>
        <pc:cxnChg chg="add">
          <ac:chgData name="Samuel DL" userId="1d5feb607097dd9b" providerId="LiveId" clId="{FDC771DA-DB7C-4883-BE97-A03E98E085A4}" dt="2023-12-13T14:38:28.253" v="5370" actId="26606"/>
          <ac:cxnSpMkLst>
            <pc:docMk/>
            <pc:sldMk cId="1900793348" sldId="274"/>
            <ac:cxnSpMk id="13" creationId="{0CB1C732-7193-4253-8746-850D090A6B4E}"/>
          </ac:cxnSpMkLst>
        </pc:cxnChg>
      </pc:sldChg>
      <pc:sldChg chg="addSp delSp modSp add del mod ord">
        <pc:chgData name="Samuel DL" userId="1d5feb607097dd9b" providerId="LiveId" clId="{FDC771DA-DB7C-4883-BE97-A03E98E085A4}" dt="2023-12-13T14:37:58.754" v="5369" actId="47"/>
        <pc:sldMkLst>
          <pc:docMk/>
          <pc:sldMk cId="1826605248" sldId="275"/>
        </pc:sldMkLst>
        <pc:spChg chg="mod">
          <ac:chgData name="Samuel DL" userId="1d5feb607097dd9b" providerId="LiveId" clId="{FDC771DA-DB7C-4883-BE97-A03E98E085A4}" dt="2023-12-12T18:02:27.197" v="4992" actId="27636"/>
          <ac:spMkLst>
            <pc:docMk/>
            <pc:sldMk cId="1826605248" sldId="275"/>
            <ac:spMk id="2" creationId="{65569C45-B9ED-33BB-B5A3-5E2F3EEB02DB}"/>
          </ac:spMkLst>
        </pc:spChg>
        <pc:picChg chg="add del mod">
          <ac:chgData name="Samuel DL" userId="1d5feb607097dd9b" providerId="LiveId" clId="{FDC771DA-DB7C-4883-BE97-A03E98E085A4}" dt="2023-12-13T14:06:46.219" v="5221" actId="478"/>
          <ac:picMkLst>
            <pc:docMk/>
            <pc:sldMk cId="1826605248" sldId="275"/>
            <ac:picMk id="12" creationId="{A7C8358A-5CC9-70D1-D982-278DBA735A51}"/>
          </ac:picMkLst>
        </pc:picChg>
        <pc:picChg chg="add del mod">
          <ac:chgData name="Samuel DL" userId="1d5feb607097dd9b" providerId="LiveId" clId="{FDC771DA-DB7C-4883-BE97-A03E98E085A4}" dt="2023-12-13T14:08:20.751" v="5225" actId="478"/>
          <ac:picMkLst>
            <pc:docMk/>
            <pc:sldMk cId="1826605248" sldId="275"/>
            <ac:picMk id="24" creationId="{99E7FD24-42A7-9A53-4314-B1D57E51AF0E}"/>
          </ac:picMkLst>
        </pc:picChg>
        <pc:picChg chg="add mod">
          <ac:chgData name="Samuel DL" userId="1d5feb607097dd9b" providerId="LiveId" clId="{FDC771DA-DB7C-4883-BE97-A03E98E085A4}" dt="2023-12-13T14:08:38.183" v="5229" actId="14100"/>
          <ac:picMkLst>
            <pc:docMk/>
            <pc:sldMk cId="1826605248" sldId="275"/>
            <ac:picMk id="26" creationId="{8CFB8A08-4FDB-7A54-B3D6-5BAD7C0541A0}"/>
          </ac:picMkLst>
        </pc:picChg>
      </pc:sldChg>
      <pc:sldChg chg="add del">
        <pc:chgData name="Samuel DL" userId="1d5feb607097dd9b" providerId="LiveId" clId="{FDC771DA-DB7C-4883-BE97-A03E98E085A4}" dt="2023-12-12T18:00:38.969" v="4974" actId="47"/>
        <pc:sldMkLst>
          <pc:docMk/>
          <pc:sldMk cId="1860035509" sldId="275"/>
        </pc:sldMkLst>
      </pc:sldChg>
      <pc:sldChg chg="addSp delSp modSp add mod ord">
        <pc:chgData name="Samuel DL" userId="1d5feb607097dd9b" providerId="LiveId" clId="{FDC771DA-DB7C-4883-BE97-A03E98E085A4}" dt="2023-12-13T14:04:36.599" v="5217" actId="208"/>
        <pc:sldMkLst>
          <pc:docMk/>
          <pc:sldMk cId="2655534181" sldId="276"/>
        </pc:sldMkLst>
        <pc:spChg chg="add del mod">
          <ac:chgData name="Samuel DL" userId="1d5feb607097dd9b" providerId="LiveId" clId="{FDC771DA-DB7C-4883-BE97-A03E98E085A4}" dt="2023-12-13T13:58:05.376" v="5167" actId="207"/>
          <ac:spMkLst>
            <pc:docMk/>
            <pc:sldMk cId="2655534181" sldId="276"/>
            <ac:spMk id="3" creationId="{9275297C-5644-90D1-FB80-1F53126D1B79}"/>
          </ac:spMkLst>
        </pc:spChg>
        <pc:spChg chg="mod">
          <ac:chgData name="Samuel DL" userId="1d5feb607097dd9b" providerId="LiveId" clId="{FDC771DA-DB7C-4883-BE97-A03E98E085A4}" dt="2023-12-13T13:54:56.212" v="5158" actId="255"/>
          <ac:spMkLst>
            <pc:docMk/>
            <pc:sldMk cId="2655534181" sldId="276"/>
            <ac:spMk id="5" creationId="{A72E9F71-C64A-3E10-A721-2A6BBCA7CF8A}"/>
          </ac:spMkLst>
        </pc:spChg>
        <pc:spChg chg="mod">
          <ac:chgData name="Samuel DL" userId="1d5feb607097dd9b" providerId="LiveId" clId="{FDC771DA-DB7C-4883-BE97-A03E98E085A4}" dt="2023-12-13T13:55:17.305" v="5160" actId="207"/>
          <ac:spMkLst>
            <pc:docMk/>
            <pc:sldMk cId="2655534181" sldId="276"/>
            <ac:spMk id="6" creationId="{2801D53A-03C4-BDA5-8945-DEA0146E28FB}"/>
          </ac:spMkLst>
        </pc:spChg>
        <pc:spChg chg="del">
          <ac:chgData name="Samuel DL" userId="1d5feb607097dd9b" providerId="LiveId" clId="{FDC771DA-DB7C-4883-BE97-A03E98E085A4}" dt="2023-12-13T13:12:34.574" v="4999" actId="478"/>
          <ac:spMkLst>
            <pc:docMk/>
            <pc:sldMk cId="2655534181" sldId="276"/>
            <ac:spMk id="7" creationId="{4FB01EDC-8AFE-C7C8-A179-07634995E5D4}"/>
          </ac:spMkLst>
        </pc:spChg>
        <pc:spChg chg="del">
          <ac:chgData name="Samuel DL" userId="1d5feb607097dd9b" providerId="LiveId" clId="{FDC771DA-DB7C-4883-BE97-A03E98E085A4}" dt="2023-12-13T13:12:34.574" v="4999" actId="478"/>
          <ac:spMkLst>
            <pc:docMk/>
            <pc:sldMk cId="2655534181" sldId="276"/>
            <ac:spMk id="8" creationId="{B2D39C36-EA36-91A0-0608-3B217E9D68F6}"/>
          </ac:spMkLst>
        </pc:spChg>
        <pc:spChg chg="del">
          <ac:chgData name="Samuel DL" userId="1d5feb607097dd9b" providerId="LiveId" clId="{FDC771DA-DB7C-4883-BE97-A03E98E085A4}" dt="2023-12-13T13:12:34.574" v="4999" actId="478"/>
          <ac:spMkLst>
            <pc:docMk/>
            <pc:sldMk cId="2655534181" sldId="276"/>
            <ac:spMk id="9" creationId="{C7B303C5-4274-0A29-759B-FC17A1C2E222}"/>
          </ac:spMkLst>
        </pc:spChg>
        <pc:spChg chg="mod">
          <ac:chgData name="Samuel DL" userId="1d5feb607097dd9b" providerId="LiveId" clId="{FDC771DA-DB7C-4883-BE97-A03E98E085A4}" dt="2023-12-13T13:58:05.376" v="5167" actId="207"/>
          <ac:spMkLst>
            <pc:docMk/>
            <pc:sldMk cId="2655534181" sldId="276"/>
            <ac:spMk id="10" creationId="{30E5F1DD-B626-0304-0694-B94A27FF9EFC}"/>
          </ac:spMkLst>
        </pc:spChg>
        <pc:spChg chg="del">
          <ac:chgData name="Samuel DL" userId="1d5feb607097dd9b" providerId="LiveId" clId="{FDC771DA-DB7C-4883-BE97-A03E98E085A4}" dt="2023-12-13T13:12:34.574" v="4999" actId="478"/>
          <ac:spMkLst>
            <pc:docMk/>
            <pc:sldMk cId="2655534181" sldId="276"/>
            <ac:spMk id="11" creationId="{EE4FF567-7793-F4CF-33BB-8208B0CA3C0E}"/>
          </ac:spMkLst>
        </pc:spChg>
        <pc:spChg chg="add del mod">
          <ac:chgData name="Samuel DL" userId="1d5feb607097dd9b" providerId="LiveId" clId="{FDC771DA-DB7C-4883-BE97-A03E98E085A4}" dt="2023-12-13T13:55:45.805" v="5162" actId="207"/>
          <ac:spMkLst>
            <pc:docMk/>
            <pc:sldMk cId="2655534181" sldId="276"/>
            <ac:spMk id="12" creationId="{9C3B6FCD-4445-F282-8B9F-B898AD6CA79A}"/>
          </ac:spMkLst>
        </pc:spChg>
        <pc:spChg chg="del">
          <ac:chgData name="Samuel DL" userId="1d5feb607097dd9b" providerId="LiveId" clId="{FDC771DA-DB7C-4883-BE97-A03E98E085A4}" dt="2023-12-13T13:12:34.574" v="4999" actId="478"/>
          <ac:spMkLst>
            <pc:docMk/>
            <pc:sldMk cId="2655534181" sldId="276"/>
            <ac:spMk id="13" creationId="{5EFF9A6E-434D-A086-E257-0145196F11E9}"/>
          </ac:spMkLst>
        </pc:spChg>
        <pc:spChg chg="del">
          <ac:chgData name="Samuel DL" userId="1d5feb607097dd9b" providerId="LiveId" clId="{FDC771DA-DB7C-4883-BE97-A03E98E085A4}" dt="2023-12-13T13:12:34.574" v="4999" actId="478"/>
          <ac:spMkLst>
            <pc:docMk/>
            <pc:sldMk cId="2655534181" sldId="276"/>
            <ac:spMk id="14" creationId="{31988872-B0D2-8CD6-F364-028B6D6C6481}"/>
          </ac:spMkLst>
        </pc:spChg>
        <pc:spChg chg="del">
          <ac:chgData name="Samuel DL" userId="1d5feb607097dd9b" providerId="LiveId" clId="{FDC771DA-DB7C-4883-BE97-A03E98E085A4}" dt="2023-12-13T13:12:34.574" v="4999" actId="478"/>
          <ac:spMkLst>
            <pc:docMk/>
            <pc:sldMk cId="2655534181" sldId="276"/>
            <ac:spMk id="15" creationId="{C433D647-AE37-78FC-A3CE-79EB778EAA65}"/>
          </ac:spMkLst>
        </pc:spChg>
        <pc:spChg chg="del">
          <ac:chgData name="Samuel DL" userId="1d5feb607097dd9b" providerId="LiveId" clId="{FDC771DA-DB7C-4883-BE97-A03E98E085A4}" dt="2023-12-13T13:12:34.574" v="4999" actId="478"/>
          <ac:spMkLst>
            <pc:docMk/>
            <pc:sldMk cId="2655534181" sldId="276"/>
            <ac:spMk id="16" creationId="{59BFF751-F0E9-4D8C-C1C9-79C4455DD229}"/>
          </ac:spMkLst>
        </pc:spChg>
        <pc:spChg chg="mod">
          <ac:chgData name="Samuel DL" userId="1d5feb607097dd9b" providerId="LiveId" clId="{FDC771DA-DB7C-4883-BE97-A03E98E085A4}" dt="2023-12-13T13:55:21.978" v="5161" actId="207"/>
          <ac:spMkLst>
            <pc:docMk/>
            <pc:sldMk cId="2655534181" sldId="276"/>
            <ac:spMk id="17" creationId="{42D8C43E-ABEE-5B7B-1DBC-74F7C6A4577C}"/>
          </ac:spMkLst>
        </pc:spChg>
        <pc:spChg chg="del">
          <ac:chgData name="Samuel DL" userId="1d5feb607097dd9b" providerId="LiveId" clId="{FDC771DA-DB7C-4883-BE97-A03E98E085A4}" dt="2023-12-13T13:12:34.574" v="4999" actId="478"/>
          <ac:spMkLst>
            <pc:docMk/>
            <pc:sldMk cId="2655534181" sldId="276"/>
            <ac:spMk id="18" creationId="{2BD99A0C-9102-6B07-12D7-BC54D53CEA31}"/>
          </ac:spMkLst>
        </pc:spChg>
        <pc:spChg chg="del">
          <ac:chgData name="Samuel DL" userId="1d5feb607097dd9b" providerId="LiveId" clId="{FDC771DA-DB7C-4883-BE97-A03E98E085A4}" dt="2023-12-13T13:12:34.574" v="4999" actId="478"/>
          <ac:spMkLst>
            <pc:docMk/>
            <pc:sldMk cId="2655534181" sldId="276"/>
            <ac:spMk id="19" creationId="{6F73816D-713D-79C3-74BB-77BD6B86D7C2}"/>
          </ac:spMkLst>
        </pc:spChg>
        <pc:spChg chg="mod">
          <ac:chgData name="Samuel DL" userId="1d5feb607097dd9b" providerId="LiveId" clId="{FDC771DA-DB7C-4883-BE97-A03E98E085A4}" dt="2023-12-13T13:58:05.376" v="5167" actId="207"/>
          <ac:spMkLst>
            <pc:docMk/>
            <pc:sldMk cId="2655534181" sldId="276"/>
            <ac:spMk id="20" creationId="{F677A292-384A-FDB2-7184-16A795C62E8E}"/>
          </ac:spMkLst>
        </pc:spChg>
        <pc:spChg chg="add del mod">
          <ac:chgData name="Samuel DL" userId="1d5feb607097dd9b" providerId="LiveId" clId="{FDC771DA-DB7C-4883-BE97-A03E98E085A4}" dt="2023-12-13T13:58:51.850" v="5168" actId="207"/>
          <ac:spMkLst>
            <pc:docMk/>
            <pc:sldMk cId="2655534181" sldId="276"/>
            <ac:spMk id="21" creationId="{91A004C2-0991-8500-9E2B-3981BCBE1C0D}"/>
          </ac:spMkLst>
        </pc:spChg>
        <pc:spChg chg="del">
          <ac:chgData name="Samuel DL" userId="1d5feb607097dd9b" providerId="LiveId" clId="{FDC771DA-DB7C-4883-BE97-A03E98E085A4}" dt="2023-12-13T13:12:34.574" v="4999" actId="478"/>
          <ac:spMkLst>
            <pc:docMk/>
            <pc:sldMk cId="2655534181" sldId="276"/>
            <ac:spMk id="22" creationId="{50565249-49D4-CE6F-C273-F7EAA72E4A2E}"/>
          </ac:spMkLst>
        </pc:spChg>
        <pc:spChg chg="del">
          <ac:chgData name="Samuel DL" userId="1d5feb607097dd9b" providerId="LiveId" clId="{FDC771DA-DB7C-4883-BE97-A03E98E085A4}" dt="2023-12-13T13:12:34.574" v="4999" actId="478"/>
          <ac:spMkLst>
            <pc:docMk/>
            <pc:sldMk cId="2655534181" sldId="276"/>
            <ac:spMk id="23" creationId="{8BBB393F-CDDE-C058-8BED-CA1F1B8EEF20}"/>
          </ac:spMkLst>
        </pc:spChg>
        <pc:spChg chg="add del mod">
          <ac:chgData name="Samuel DL" userId="1d5feb607097dd9b" providerId="LiveId" clId="{FDC771DA-DB7C-4883-BE97-A03E98E085A4}" dt="2023-12-13T13:57:13.076" v="5166" actId="207"/>
          <ac:spMkLst>
            <pc:docMk/>
            <pc:sldMk cId="2655534181" sldId="276"/>
            <ac:spMk id="24" creationId="{469D0CE6-E800-1C12-B3B4-8D4060C3B423}"/>
          </ac:spMkLst>
        </pc:spChg>
        <pc:spChg chg="add mod">
          <ac:chgData name="Samuel DL" userId="1d5feb607097dd9b" providerId="LiveId" clId="{FDC771DA-DB7C-4883-BE97-A03E98E085A4}" dt="2023-12-13T13:22:48.771" v="5029" actId="571"/>
          <ac:spMkLst>
            <pc:docMk/>
            <pc:sldMk cId="2655534181" sldId="276"/>
            <ac:spMk id="32" creationId="{B9A34AD1-2D88-09DC-2E2F-0DFC28F0D441}"/>
          </ac:spMkLst>
        </pc:spChg>
        <pc:spChg chg="add mod">
          <ac:chgData name="Samuel DL" userId="1d5feb607097dd9b" providerId="LiveId" clId="{FDC771DA-DB7C-4883-BE97-A03E98E085A4}" dt="2023-12-13T13:22:48.771" v="5029" actId="571"/>
          <ac:spMkLst>
            <pc:docMk/>
            <pc:sldMk cId="2655534181" sldId="276"/>
            <ac:spMk id="33" creationId="{5F6A0BA5-B59D-E133-C36A-0F5D36D9C07F}"/>
          </ac:spMkLst>
        </pc:spChg>
        <pc:spChg chg="add mod">
          <ac:chgData name="Samuel DL" userId="1d5feb607097dd9b" providerId="LiveId" clId="{FDC771DA-DB7C-4883-BE97-A03E98E085A4}" dt="2023-12-13T13:22:48.771" v="5029" actId="571"/>
          <ac:spMkLst>
            <pc:docMk/>
            <pc:sldMk cId="2655534181" sldId="276"/>
            <ac:spMk id="34" creationId="{A574BA03-7E4C-B9FC-9B6E-65F7BD9DBBD7}"/>
          </ac:spMkLst>
        </pc:spChg>
        <pc:spChg chg="add mod">
          <ac:chgData name="Samuel DL" userId="1d5feb607097dd9b" providerId="LiveId" clId="{FDC771DA-DB7C-4883-BE97-A03E98E085A4}" dt="2023-12-13T13:22:48.771" v="5029" actId="571"/>
          <ac:spMkLst>
            <pc:docMk/>
            <pc:sldMk cId="2655534181" sldId="276"/>
            <ac:spMk id="35" creationId="{BF3CB767-3A80-6558-AC8F-CCBB5737A66F}"/>
          </ac:spMkLst>
        </pc:spChg>
        <pc:spChg chg="add mod">
          <ac:chgData name="Samuel DL" userId="1d5feb607097dd9b" providerId="LiveId" clId="{FDC771DA-DB7C-4883-BE97-A03E98E085A4}" dt="2023-12-13T13:22:48.771" v="5029" actId="571"/>
          <ac:spMkLst>
            <pc:docMk/>
            <pc:sldMk cId="2655534181" sldId="276"/>
            <ac:spMk id="36" creationId="{1618DC94-69D1-478F-7979-CE96E2D4283F}"/>
          </ac:spMkLst>
        </pc:spChg>
        <pc:spChg chg="add mod">
          <ac:chgData name="Samuel DL" userId="1d5feb607097dd9b" providerId="LiveId" clId="{FDC771DA-DB7C-4883-BE97-A03E98E085A4}" dt="2023-12-13T13:22:48.771" v="5029" actId="571"/>
          <ac:spMkLst>
            <pc:docMk/>
            <pc:sldMk cId="2655534181" sldId="276"/>
            <ac:spMk id="44" creationId="{3DDB0333-F4A6-A6A4-E7F2-D863C95732AD}"/>
          </ac:spMkLst>
        </pc:spChg>
        <pc:spChg chg="add mod">
          <ac:chgData name="Samuel DL" userId="1d5feb607097dd9b" providerId="LiveId" clId="{FDC771DA-DB7C-4883-BE97-A03E98E085A4}" dt="2023-12-13T13:22:48.771" v="5029" actId="571"/>
          <ac:spMkLst>
            <pc:docMk/>
            <pc:sldMk cId="2655534181" sldId="276"/>
            <ac:spMk id="45" creationId="{4CEA1EA2-8BCA-E8B5-2DA5-A7E89B5194CC}"/>
          </ac:spMkLst>
        </pc:spChg>
        <pc:spChg chg="add mod">
          <ac:chgData name="Samuel DL" userId="1d5feb607097dd9b" providerId="LiveId" clId="{FDC771DA-DB7C-4883-BE97-A03E98E085A4}" dt="2023-12-13T13:22:48.771" v="5029" actId="571"/>
          <ac:spMkLst>
            <pc:docMk/>
            <pc:sldMk cId="2655534181" sldId="276"/>
            <ac:spMk id="46" creationId="{A77E87B0-E9DC-F8F3-94B6-12F429881226}"/>
          </ac:spMkLst>
        </pc:spChg>
        <pc:spChg chg="add mod">
          <ac:chgData name="Samuel DL" userId="1d5feb607097dd9b" providerId="LiveId" clId="{FDC771DA-DB7C-4883-BE97-A03E98E085A4}" dt="2023-12-13T13:22:48.771" v="5029" actId="571"/>
          <ac:spMkLst>
            <pc:docMk/>
            <pc:sldMk cId="2655534181" sldId="276"/>
            <ac:spMk id="47" creationId="{11D1B33C-C053-8046-7231-E3D7B54D6C75}"/>
          </ac:spMkLst>
        </pc:spChg>
        <pc:spChg chg="add mod">
          <ac:chgData name="Samuel DL" userId="1d5feb607097dd9b" providerId="LiveId" clId="{FDC771DA-DB7C-4883-BE97-A03E98E085A4}" dt="2023-12-13T14:04:36.599" v="5217" actId="208"/>
          <ac:spMkLst>
            <pc:docMk/>
            <pc:sldMk cId="2655534181" sldId="276"/>
            <ac:spMk id="55" creationId="{125E84FD-3BF5-3DD6-D05D-9106C2D3FB2A}"/>
          </ac:spMkLst>
        </pc:spChg>
        <pc:spChg chg="add mod">
          <ac:chgData name="Samuel DL" userId="1d5feb607097dd9b" providerId="LiveId" clId="{FDC771DA-DB7C-4883-BE97-A03E98E085A4}" dt="2023-12-13T14:04:36.599" v="5217" actId="208"/>
          <ac:spMkLst>
            <pc:docMk/>
            <pc:sldMk cId="2655534181" sldId="276"/>
            <ac:spMk id="57" creationId="{3A22A9FC-9B46-1C39-2417-99491F0A6CC9}"/>
          </ac:spMkLst>
        </pc:spChg>
        <pc:spChg chg="add mod">
          <ac:chgData name="Samuel DL" userId="1d5feb607097dd9b" providerId="LiveId" clId="{FDC771DA-DB7C-4883-BE97-A03E98E085A4}" dt="2023-12-13T14:04:36.599" v="5217" actId="208"/>
          <ac:spMkLst>
            <pc:docMk/>
            <pc:sldMk cId="2655534181" sldId="276"/>
            <ac:spMk id="58" creationId="{60F8D51E-BB8A-4CCD-1A20-BBD47CED8CCA}"/>
          </ac:spMkLst>
        </pc:spChg>
        <pc:spChg chg="add mod">
          <ac:chgData name="Samuel DL" userId="1d5feb607097dd9b" providerId="LiveId" clId="{FDC771DA-DB7C-4883-BE97-A03E98E085A4}" dt="2023-12-13T14:04:36.599" v="5217" actId="208"/>
          <ac:spMkLst>
            <pc:docMk/>
            <pc:sldMk cId="2655534181" sldId="276"/>
            <ac:spMk id="60" creationId="{2EFBBFC8-B0D3-8A1D-257E-7673623F8E33}"/>
          </ac:spMkLst>
        </pc:spChg>
        <pc:spChg chg="add mod">
          <ac:chgData name="Samuel DL" userId="1d5feb607097dd9b" providerId="LiveId" clId="{FDC771DA-DB7C-4883-BE97-A03E98E085A4}" dt="2023-12-13T14:04:36.599" v="5217" actId="208"/>
          <ac:spMkLst>
            <pc:docMk/>
            <pc:sldMk cId="2655534181" sldId="276"/>
            <ac:spMk id="61" creationId="{4DCCD3D6-AF50-3287-72CB-AB203CF69B21}"/>
          </ac:spMkLst>
        </pc:spChg>
        <pc:spChg chg="add mod">
          <ac:chgData name="Samuel DL" userId="1d5feb607097dd9b" providerId="LiveId" clId="{FDC771DA-DB7C-4883-BE97-A03E98E085A4}" dt="2023-12-13T14:04:36.599" v="5217" actId="208"/>
          <ac:spMkLst>
            <pc:docMk/>
            <pc:sldMk cId="2655534181" sldId="276"/>
            <ac:spMk id="62" creationId="{DC747509-2A43-C015-9D8A-40379BB92FAE}"/>
          </ac:spMkLst>
        </pc:spChg>
        <pc:grpChg chg="add del mod">
          <ac:chgData name="Samuel DL" userId="1d5feb607097dd9b" providerId="LiveId" clId="{FDC771DA-DB7C-4883-BE97-A03E98E085A4}" dt="2023-12-13T13:53:19.935" v="5151" actId="164"/>
          <ac:grpSpMkLst>
            <pc:docMk/>
            <pc:sldMk cId="2655534181" sldId="276"/>
            <ac:grpSpMk id="25" creationId="{BF60DF55-640D-28F9-0F24-9F9DFE6EBF5D}"/>
          </ac:grpSpMkLst>
        </pc:grpChg>
        <pc:grpChg chg="add mod">
          <ac:chgData name="Samuel DL" userId="1d5feb607097dd9b" providerId="LiveId" clId="{FDC771DA-DB7C-4883-BE97-A03E98E085A4}" dt="2023-12-13T13:22:48.771" v="5029" actId="571"/>
          <ac:grpSpMkLst>
            <pc:docMk/>
            <pc:sldMk cId="2655534181" sldId="276"/>
            <ac:grpSpMk id="38" creationId="{E55CB693-1098-6976-1449-FA9BDBB41F9C}"/>
          </ac:grpSpMkLst>
        </pc:grpChg>
        <pc:grpChg chg="add mod">
          <ac:chgData name="Samuel DL" userId="1d5feb607097dd9b" providerId="LiveId" clId="{FDC771DA-DB7C-4883-BE97-A03E98E085A4}" dt="2023-12-13T13:22:48.771" v="5029" actId="571"/>
          <ac:grpSpMkLst>
            <pc:docMk/>
            <pc:sldMk cId="2655534181" sldId="276"/>
            <ac:grpSpMk id="48" creationId="{D08E629C-1E6E-95ED-656F-BBC93B30741F}"/>
          </ac:grpSpMkLst>
        </pc:grpChg>
        <pc:grpChg chg="add mod">
          <ac:chgData name="Samuel DL" userId="1d5feb607097dd9b" providerId="LiveId" clId="{FDC771DA-DB7C-4883-BE97-A03E98E085A4}" dt="2023-12-13T14:00:09.367" v="5172" actId="1076"/>
          <ac:grpSpMkLst>
            <pc:docMk/>
            <pc:sldMk cId="2655534181" sldId="276"/>
            <ac:grpSpMk id="54" creationId="{F35A8B90-074B-C3E5-B610-A2009AB4CD47}"/>
          </ac:grpSpMkLst>
        </pc:grpChg>
        <pc:grpChg chg="mod">
          <ac:chgData name="Samuel DL" userId="1d5feb607097dd9b" providerId="LiveId" clId="{FDC771DA-DB7C-4883-BE97-A03E98E085A4}" dt="2023-12-13T13:53:19.935" v="5151" actId="164"/>
          <ac:grpSpMkLst>
            <pc:docMk/>
            <pc:sldMk cId="2655534181" sldId="276"/>
            <ac:grpSpMk id="64" creationId="{F1DB6C68-671C-E1B7-F7A6-D9E44E4147C1}"/>
          </ac:grpSpMkLst>
        </pc:grpChg>
        <pc:grpChg chg="add mod">
          <ac:chgData name="Samuel DL" userId="1d5feb607097dd9b" providerId="LiveId" clId="{FDC771DA-DB7C-4883-BE97-A03E98E085A4}" dt="2023-12-13T14:04:14.017" v="5215" actId="164"/>
          <ac:grpSpMkLst>
            <pc:docMk/>
            <pc:sldMk cId="2655534181" sldId="276"/>
            <ac:grpSpMk id="65" creationId="{94584D9B-F61C-41C0-D085-8565B7F5E775}"/>
          </ac:grpSpMkLst>
        </pc:grpChg>
        <pc:grpChg chg="del">
          <ac:chgData name="Samuel DL" userId="1d5feb607097dd9b" providerId="LiveId" clId="{FDC771DA-DB7C-4883-BE97-A03E98E085A4}" dt="2023-12-13T13:12:34.574" v="4999" actId="478"/>
          <ac:grpSpMkLst>
            <pc:docMk/>
            <pc:sldMk cId="2655534181" sldId="276"/>
            <ac:grpSpMk id="75" creationId="{7D9D3CE9-F5FD-2B43-D4AB-496803AC0DFC}"/>
          </ac:grpSpMkLst>
        </pc:grpChg>
        <pc:grpChg chg="del">
          <ac:chgData name="Samuel DL" userId="1d5feb607097dd9b" providerId="LiveId" clId="{FDC771DA-DB7C-4883-BE97-A03E98E085A4}" dt="2023-12-13T13:12:34.574" v="4999" actId="478"/>
          <ac:grpSpMkLst>
            <pc:docMk/>
            <pc:sldMk cId="2655534181" sldId="276"/>
            <ac:grpSpMk id="79" creationId="{776AE431-DE9C-4DC8-E6ED-9D6872517A64}"/>
          </ac:grpSpMkLst>
        </pc:grpChg>
        <pc:grpChg chg="del">
          <ac:chgData name="Samuel DL" userId="1d5feb607097dd9b" providerId="LiveId" clId="{FDC771DA-DB7C-4883-BE97-A03E98E085A4}" dt="2023-12-13T13:12:34.574" v="4999" actId="478"/>
          <ac:grpSpMkLst>
            <pc:docMk/>
            <pc:sldMk cId="2655534181" sldId="276"/>
            <ac:grpSpMk id="90" creationId="{8CACFDD9-1367-AA88-7432-09B3AD8E9F14}"/>
          </ac:grpSpMkLst>
        </pc:grpChg>
        <pc:cxnChg chg="mod">
          <ac:chgData name="Samuel DL" userId="1d5feb607097dd9b" providerId="LiveId" clId="{FDC771DA-DB7C-4883-BE97-A03E98E085A4}" dt="2023-12-13T13:15:34.778" v="5003"/>
          <ac:cxnSpMkLst>
            <pc:docMk/>
            <pc:sldMk cId="2655534181" sldId="276"/>
            <ac:cxnSpMk id="26" creationId="{1354C7EB-0D95-CB1D-20B9-9BA3AE1271CF}"/>
          </ac:cxnSpMkLst>
        </pc:cxnChg>
        <pc:cxnChg chg="mod">
          <ac:chgData name="Samuel DL" userId="1d5feb607097dd9b" providerId="LiveId" clId="{FDC771DA-DB7C-4883-BE97-A03E98E085A4}" dt="2023-12-13T13:15:34.778" v="5003"/>
          <ac:cxnSpMkLst>
            <pc:docMk/>
            <pc:sldMk cId="2655534181" sldId="276"/>
            <ac:cxnSpMk id="27" creationId="{543DA5EA-B809-0411-2D94-6DF37D833458}"/>
          </ac:cxnSpMkLst>
        </pc:cxnChg>
        <pc:cxnChg chg="mod">
          <ac:chgData name="Samuel DL" userId="1d5feb607097dd9b" providerId="LiveId" clId="{FDC771DA-DB7C-4883-BE97-A03E98E085A4}" dt="2023-12-13T13:15:34.778" v="5003"/>
          <ac:cxnSpMkLst>
            <pc:docMk/>
            <pc:sldMk cId="2655534181" sldId="276"/>
            <ac:cxnSpMk id="28" creationId="{A7911F95-3687-7AFC-251B-4FB516A50C2C}"/>
          </ac:cxnSpMkLst>
        </pc:cxnChg>
        <pc:cxnChg chg="add mod">
          <ac:chgData name="Samuel DL" userId="1d5feb607097dd9b" providerId="LiveId" clId="{FDC771DA-DB7C-4883-BE97-A03E98E085A4}" dt="2023-12-13T13:53:19.935" v="5151" actId="164"/>
          <ac:cxnSpMkLst>
            <pc:docMk/>
            <pc:sldMk cId="2655534181" sldId="276"/>
            <ac:cxnSpMk id="29" creationId="{481CB77D-1936-8003-4259-DD34B6F59195}"/>
          </ac:cxnSpMkLst>
        </pc:cxnChg>
        <pc:cxnChg chg="add mod">
          <ac:chgData name="Samuel DL" userId="1d5feb607097dd9b" providerId="LiveId" clId="{FDC771DA-DB7C-4883-BE97-A03E98E085A4}" dt="2023-12-13T13:53:19.935" v="5151" actId="164"/>
          <ac:cxnSpMkLst>
            <pc:docMk/>
            <pc:sldMk cId="2655534181" sldId="276"/>
            <ac:cxnSpMk id="30" creationId="{6B3617D0-7B63-80BD-BEEB-163D2632BB11}"/>
          </ac:cxnSpMkLst>
        </pc:cxnChg>
        <pc:cxnChg chg="add mod">
          <ac:chgData name="Samuel DL" userId="1d5feb607097dd9b" providerId="LiveId" clId="{FDC771DA-DB7C-4883-BE97-A03E98E085A4}" dt="2023-12-13T13:22:48.771" v="5029" actId="571"/>
          <ac:cxnSpMkLst>
            <pc:docMk/>
            <pc:sldMk cId="2655534181" sldId="276"/>
            <ac:cxnSpMk id="37" creationId="{ABAB7E56-98C2-C67B-2134-9CE21C9480C5}"/>
          </ac:cxnSpMkLst>
        </pc:cxnChg>
        <pc:cxnChg chg="mod">
          <ac:chgData name="Samuel DL" userId="1d5feb607097dd9b" providerId="LiveId" clId="{FDC771DA-DB7C-4883-BE97-A03E98E085A4}" dt="2023-12-13T13:53:19.935" v="5151" actId="164"/>
          <ac:cxnSpMkLst>
            <pc:docMk/>
            <pc:sldMk cId="2655534181" sldId="276"/>
            <ac:cxnSpMk id="39" creationId="{7CF5F0AE-2F8B-278B-641D-80295FB796F6}"/>
          </ac:cxnSpMkLst>
        </pc:cxnChg>
        <pc:cxnChg chg="mod">
          <ac:chgData name="Samuel DL" userId="1d5feb607097dd9b" providerId="LiveId" clId="{FDC771DA-DB7C-4883-BE97-A03E98E085A4}" dt="2023-12-13T13:22:48.771" v="5029" actId="571"/>
          <ac:cxnSpMkLst>
            <pc:docMk/>
            <pc:sldMk cId="2655534181" sldId="276"/>
            <ac:cxnSpMk id="40" creationId="{832AEC7F-A533-7580-5ABF-50C38B95BD75}"/>
          </ac:cxnSpMkLst>
        </pc:cxnChg>
        <pc:cxnChg chg="mod">
          <ac:chgData name="Samuel DL" userId="1d5feb607097dd9b" providerId="LiveId" clId="{FDC771DA-DB7C-4883-BE97-A03E98E085A4}" dt="2023-12-13T13:22:48.771" v="5029" actId="571"/>
          <ac:cxnSpMkLst>
            <pc:docMk/>
            <pc:sldMk cId="2655534181" sldId="276"/>
            <ac:cxnSpMk id="41" creationId="{57903440-D5E1-1718-3B24-15D9A883EB3B}"/>
          </ac:cxnSpMkLst>
        </pc:cxnChg>
        <pc:cxnChg chg="mod">
          <ac:chgData name="Samuel DL" userId="1d5feb607097dd9b" providerId="LiveId" clId="{FDC771DA-DB7C-4883-BE97-A03E98E085A4}" dt="2023-12-13T13:22:48.771" v="5029" actId="571"/>
          <ac:cxnSpMkLst>
            <pc:docMk/>
            <pc:sldMk cId="2655534181" sldId="276"/>
            <ac:cxnSpMk id="42" creationId="{03E03B08-6BB1-2BF5-BA5A-BC5AC7C756E2}"/>
          </ac:cxnSpMkLst>
        </pc:cxnChg>
        <pc:cxnChg chg="add mod">
          <ac:chgData name="Samuel DL" userId="1d5feb607097dd9b" providerId="LiveId" clId="{FDC771DA-DB7C-4883-BE97-A03E98E085A4}" dt="2023-12-13T13:22:48.771" v="5029" actId="571"/>
          <ac:cxnSpMkLst>
            <pc:docMk/>
            <pc:sldMk cId="2655534181" sldId="276"/>
            <ac:cxnSpMk id="43" creationId="{D0AF39E6-7D0B-F5E1-A71B-139264D3CFDC}"/>
          </ac:cxnSpMkLst>
        </pc:cxnChg>
        <pc:cxnChg chg="mod">
          <ac:chgData name="Samuel DL" userId="1d5feb607097dd9b" providerId="LiveId" clId="{FDC771DA-DB7C-4883-BE97-A03E98E085A4}" dt="2023-12-13T13:22:48.771" v="5029" actId="571"/>
          <ac:cxnSpMkLst>
            <pc:docMk/>
            <pc:sldMk cId="2655534181" sldId="276"/>
            <ac:cxnSpMk id="49" creationId="{372344C3-1228-274B-9DE9-E3009E974FD1}"/>
          </ac:cxnSpMkLst>
        </pc:cxnChg>
        <pc:cxnChg chg="mod">
          <ac:chgData name="Samuel DL" userId="1d5feb607097dd9b" providerId="LiveId" clId="{FDC771DA-DB7C-4883-BE97-A03E98E085A4}" dt="2023-12-13T13:22:48.771" v="5029" actId="571"/>
          <ac:cxnSpMkLst>
            <pc:docMk/>
            <pc:sldMk cId="2655534181" sldId="276"/>
            <ac:cxnSpMk id="50" creationId="{776813D1-4113-BED4-C975-4EC41DFE2C68}"/>
          </ac:cxnSpMkLst>
        </pc:cxnChg>
        <pc:cxnChg chg="mod">
          <ac:chgData name="Samuel DL" userId="1d5feb607097dd9b" providerId="LiveId" clId="{FDC771DA-DB7C-4883-BE97-A03E98E085A4}" dt="2023-12-13T13:22:48.771" v="5029" actId="571"/>
          <ac:cxnSpMkLst>
            <pc:docMk/>
            <pc:sldMk cId="2655534181" sldId="276"/>
            <ac:cxnSpMk id="51" creationId="{283E8EA0-4D03-A0DF-F8CA-0DDE552DC3CF}"/>
          </ac:cxnSpMkLst>
        </pc:cxnChg>
        <pc:cxnChg chg="add mod">
          <ac:chgData name="Samuel DL" userId="1d5feb607097dd9b" providerId="LiveId" clId="{FDC771DA-DB7C-4883-BE97-A03E98E085A4}" dt="2023-12-13T13:22:48.771" v="5029" actId="571"/>
          <ac:cxnSpMkLst>
            <pc:docMk/>
            <pc:sldMk cId="2655534181" sldId="276"/>
            <ac:cxnSpMk id="52" creationId="{901DE917-A1AB-570B-9C08-D1D00AD8DA62}"/>
          </ac:cxnSpMkLst>
        </pc:cxnChg>
        <pc:cxnChg chg="add mod">
          <ac:chgData name="Samuel DL" userId="1d5feb607097dd9b" providerId="LiveId" clId="{FDC771DA-DB7C-4883-BE97-A03E98E085A4}" dt="2023-12-13T13:22:48.771" v="5029" actId="571"/>
          <ac:cxnSpMkLst>
            <pc:docMk/>
            <pc:sldMk cId="2655534181" sldId="276"/>
            <ac:cxnSpMk id="53" creationId="{9A9C6800-0F84-4C26-CB8A-BCA81B9747E2}"/>
          </ac:cxnSpMkLst>
        </pc:cxnChg>
        <pc:cxnChg chg="mod">
          <ac:chgData name="Samuel DL" userId="1d5feb607097dd9b" providerId="LiveId" clId="{FDC771DA-DB7C-4883-BE97-A03E98E085A4}" dt="2023-12-13T13:53:19.935" v="5151" actId="164"/>
          <ac:cxnSpMkLst>
            <pc:docMk/>
            <pc:sldMk cId="2655534181" sldId="276"/>
            <ac:cxnSpMk id="69" creationId="{A6A0509C-F050-2F8F-FB8E-3E916DD515A7}"/>
          </ac:cxnSpMkLst>
        </pc:cxnChg>
        <pc:cxnChg chg="del">
          <ac:chgData name="Samuel DL" userId="1d5feb607097dd9b" providerId="LiveId" clId="{FDC771DA-DB7C-4883-BE97-A03E98E085A4}" dt="2023-12-13T13:12:34.574" v="4999" actId="478"/>
          <ac:cxnSpMkLst>
            <pc:docMk/>
            <pc:sldMk cId="2655534181" sldId="276"/>
            <ac:cxnSpMk id="70" creationId="{DD4BA880-BB1D-3C9A-6253-13E612352174}"/>
          </ac:cxnSpMkLst>
        </pc:cxnChg>
        <pc:cxnChg chg="del">
          <ac:chgData name="Samuel DL" userId="1d5feb607097dd9b" providerId="LiveId" clId="{FDC771DA-DB7C-4883-BE97-A03E98E085A4}" dt="2023-12-13T13:12:34.574" v="4999" actId="478"/>
          <ac:cxnSpMkLst>
            <pc:docMk/>
            <pc:sldMk cId="2655534181" sldId="276"/>
            <ac:cxnSpMk id="71" creationId="{8B989953-2694-1BE0-18CD-2767D523A8B3}"/>
          </ac:cxnSpMkLst>
        </pc:cxnChg>
        <pc:cxnChg chg="del">
          <ac:chgData name="Samuel DL" userId="1d5feb607097dd9b" providerId="LiveId" clId="{FDC771DA-DB7C-4883-BE97-A03E98E085A4}" dt="2023-12-13T13:12:34.574" v="4999" actId="478"/>
          <ac:cxnSpMkLst>
            <pc:docMk/>
            <pc:sldMk cId="2655534181" sldId="276"/>
            <ac:cxnSpMk id="72" creationId="{6E3DF9C1-6B99-FCC7-CCFC-6FC60A0FA74E}"/>
          </ac:cxnSpMkLst>
        </pc:cxnChg>
        <pc:cxnChg chg="del">
          <ac:chgData name="Samuel DL" userId="1d5feb607097dd9b" providerId="LiveId" clId="{FDC771DA-DB7C-4883-BE97-A03E98E085A4}" dt="2023-12-13T13:12:34.574" v="4999" actId="478"/>
          <ac:cxnSpMkLst>
            <pc:docMk/>
            <pc:sldMk cId="2655534181" sldId="276"/>
            <ac:cxnSpMk id="73" creationId="{C61073FD-BFD5-6074-7CBE-2775766D3180}"/>
          </ac:cxnSpMkLst>
        </pc:cxnChg>
        <pc:cxnChg chg="del">
          <ac:chgData name="Samuel DL" userId="1d5feb607097dd9b" providerId="LiveId" clId="{FDC771DA-DB7C-4883-BE97-A03E98E085A4}" dt="2023-12-13T13:12:34.574" v="4999" actId="478"/>
          <ac:cxnSpMkLst>
            <pc:docMk/>
            <pc:sldMk cId="2655534181" sldId="276"/>
            <ac:cxnSpMk id="74" creationId="{CA3167D0-198F-A2E0-B240-E979A8EB5997}"/>
          </ac:cxnSpMkLst>
        </pc:cxnChg>
      </pc:sldChg>
      <pc:sldChg chg="add del">
        <pc:chgData name="Samuel DL" userId="1d5feb607097dd9b" providerId="LiveId" clId="{FDC771DA-DB7C-4883-BE97-A03E98E085A4}" dt="2023-12-13T13:53:29.786" v="5153" actId="47"/>
        <pc:sldMkLst>
          <pc:docMk/>
          <pc:sldMk cId="2348834251" sldId="277"/>
        </pc:sldMkLst>
      </pc:sldChg>
      <pc:sldChg chg="addSp delSp modSp add mod ord">
        <pc:chgData name="Samuel DL" userId="1d5feb607097dd9b" providerId="LiveId" clId="{FDC771DA-DB7C-4883-BE97-A03E98E085A4}" dt="2023-12-13T14:26:17.250" v="5311" actId="571"/>
        <pc:sldMkLst>
          <pc:docMk/>
          <pc:sldMk cId="2464284989" sldId="277"/>
        </pc:sldMkLst>
        <pc:picChg chg="add mod">
          <ac:chgData name="Samuel DL" userId="1d5feb607097dd9b" providerId="LiveId" clId="{FDC771DA-DB7C-4883-BE97-A03E98E085A4}" dt="2023-12-13T14:11:02.540" v="5243" actId="1076"/>
          <ac:picMkLst>
            <pc:docMk/>
            <pc:sldMk cId="2464284989" sldId="277"/>
            <ac:picMk id="7" creationId="{28656CC8-D6C0-345E-78C4-B2F5C3575ACE}"/>
          </ac:picMkLst>
        </pc:picChg>
        <pc:picChg chg="add mod">
          <ac:chgData name="Samuel DL" userId="1d5feb607097dd9b" providerId="LiveId" clId="{FDC771DA-DB7C-4883-BE97-A03E98E085A4}" dt="2023-12-13T14:10:54.636" v="5242" actId="1076"/>
          <ac:picMkLst>
            <pc:docMk/>
            <pc:sldMk cId="2464284989" sldId="277"/>
            <ac:picMk id="8" creationId="{4A325D9C-05A2-E881-8335-CD47AF29ECCA}"/>
          </ac:picMkLst>
        </pc:picChg>
        <pc:picChg chg="add mod">
          <ac:chgData name="Samuel DL" userId="1d5feb607097dd9b" providerId="LiveId" clId="{FDC771DA-DB7C-4883-BE97-A03E98E085A4}" dt="2023-12-13T14:10:30.369" v="5239" actId="1076"/>
          <ac:picMkLst>
            <pc:docMk/>
            <pc:sldMk cId="2464284989" sldId="277"/>
            <ac:picMk id="9" creationId="{D904E96F-5DBE-EB79-6BE9-4A2E1B5F6F9A}"/>
          </ac:picMkLst>
        </pc:picChg>
        <pc:picChg chg="add mod">
          <ac:chgData name="Samuel DL" userId="1d5feb607097dd9b" providerId="LiveId" clId="{FDC771DA-DB7C-4883-BE97-A03E98E085A4}" dt="2023-12-13T14:14:17.657" v="5259" actId="1076"/>
          <ac:picMkLst>
            <pc:docMk/>
            <pc:sldMk cId="2464284989" sldId="277"/>
            <ac:picMk id="11" creationId="{25B15893-69CB-08D7-416D-4C71F5AA2159}"/>
          </ac:picMkLst>
        </pc:picChg>
        <pc:picChg chg="add mod">
          <ac:chgData name="Samuel DL" userId="1d5feb607097dd9b" providerId="LiveId" clId="{FDC771DA-DB7C-4883-BE97-A03E98E085A4}" dt="2023-12-13T14:13:19.671" v="5253" actId="1076"/>
          <ac:picMkLst>
            <pc:docMk/>
            <pc:sldMk cId="2464284989" sldId="277"/>
            <ac:picMk id="13" creationId="{DF469F80-09E4-4677-BBE4-D5678F85EC33}"/>
          </ac:picMkLst>
        </pc:picChg>
        <pc:picChg chg="add mod">
          <ac:chgData name="Samuel DL" userId="1d5feb607097dd9b" providerId="LiveId" clId="{FDC771DA-DB7C-4883-BE97-A03E98E085A4}" dt="2023-12-13T14:25:10.837" v="5307" actId="1076"/>
          <ac:picMkLst>
            <pc:docMk/>
            <pc:sldMk cId="2464284989" sldId="277"/>
            <ac:picMk id="14" creationId="{536849C3-8315-AD28-C9B2-8B21896F2583}"/>
          </ac:picMkLst>
        </pc:picChg>
        <pc:picChg chg="add mod">
          <ac:chgData name="Samuel DL" userId="1d5feb607097dd9b" providerId="LiveId" clId="{FDC771DA-DB7C-4883-BE97-A03E98E085A4}" dt="2023-12-13T14:24:47.317" v="5306" actId="1076"/>
          <ac:picMkLst>
            <pc:docMk/>
            <pc:sldMk cId="2464284989" sldId="277"/>
            <ac:picMk id="15" creationId="{ED2FEB99-9750-0DDC-7B99-D0AFD6235D05}"/>
          </ac:picMkLst>
        </pc:picChg>
        <pc:picChg chg="add mod">
          <ac:chgData name="Samuel DL" userId="1d5feb607097dd9b" providerId="LiveId" clId="{FDC771DA-DB7C-4883-BE97-A03E98E085A4}" dt="2023-12-13T14:25:37.183" v="5309" actId="1076"/>
          <ac:picMkLst>
            <pc:docMk/>
            <pc:sldMk cId="2464284989" sldId="277"/>
            <ac:picMk id="16" creationId="{4A3D833E-FF17-72CE-C9B5-08040CA9D648}"/>
          </ac:picMkLst>
        </pc:picChg>
        <pc:picChg chg="add mod">
          <ac:chgData name="Samuel DL" userId="1d5feb607097dd9b" providerId="LiveId" clId="{FDC771DA-DB7C-4883-BE97-A03E98E085A4}" dt="2023-12-13T14:14:11.987" v="5258" actId="1076"/>
          <ac:picMkLst>
            <pc:docMk/>
            <pc:sldMk cId="2464284989" sldId="277"/>
            <ac:picMk id="18" creationId="{AFFC31C1-5EBF-BAFF-9CE9-63DFE63514D3}"/>
          </ac:picMkLst>
        </pc:picChg>
        <pc:picChg chg="add mod">
          <ac:chgData name="Samuel DL" userId="1d5feb607097dd9b" providerId="LiveId" clId="{FDC771DA-DB7C-4883-BE97-A03E98E085A4}" dt="2023-12-13T14:24:47.317" v="5306" actId="1076"/>
          <ac:picMkLst>
            <pc:docMk/>
            <pc:sldMk cId="2464284989" sldId="277"/>
            <ac:picMk id="19" creationId="{9040E28E-EB88-71BC-6585-6C5FE3C6189B}"/>
          </ac:picMkLst>
        </pc:picChg>
        <pc:picChg chg="add mod">
          <ac:chgData name="Samuel DL" userId="1d5feb607097dd9b" providerId="LiveId" clId="{FDC771DA-DB7C-4883-BE97-A03E98E085A4}" dt="2023-12-13T14:17:45.782" v="5271" actId="1076"/>
          <ac:picMkLst>
            <pc:docMk/>
            <pc:sldMk cId="2464284989" sldId="277"/>
            <ac:picMk id="22" creationId="{916F674B-6789-FE01-08C2-DB4CE73EC6A8}"/>
          </ac:picMkLst>
        </pc:picChg>
        <pc:picChg chg="add mod">
          <ac:chgData name="Samuel DL" userId="1d5feb607097dd9b" providerId="LiveId" clId="{FDC771DA-DB7C-4883-BE97-A03E98E085A4}" dt="2023-12-13T14:18:15.699" v="5273" actId="1076"/>
          <ac:picMkLst>
            <pc:docMk/>
            <pc:sldMk cId="2464284989" sldId="277"/>
            <ac:picMk id="23" creationId="{3508786A-16B9-299E-6657-D733B7DC2DBA}"/>
          </ac:picMkLst>
        </pc:picChg>
        <pc:picChg chg="add mod">
          <ac:chgData name="Samuel DL" userId="1d5feb607097dd9b" providerId="LiveId" clId="{FDC771DA-DB7C-4883-BE97-A03E98E085A4}" dt="2023-12-13T14:18:43.880" v="5275" actId="1076"/>
          <ac:picMkLst>
            <pc:docMk/>
            <pc:sldMk cId="2464284989" sldId="277"/>
            <ac:picMk id="31" creationId="{6F44478D-EA18-E935-831E-C8B530BBD1CE}"/>
          </ac:picMkLst>
        </pc:picChg>
        <pc:picChg chg="add mod">
          <ac:chgData name="Samuel DL" userId="1d5feb607097dd9b" providerId="LiveId" clId="{FDC771DA-DB7C-4883-BE97-A03E98E085A4}" dt="2023-12-13T14:24:47.317" v="5306" actId="1076"/>
          <ac:picMkLst>
            <pc:docMk/>
            <pc:sldMk cId="2464284989" sldId="277"/>
            <ac:picMk id="32" creationId="{6CF4FD93-2899-9E1C-E31E-837693230E22}"/>
          </ac:picMkLst>
        </pc:picChg>
        <pc:picChg chg="add del mod">
          <ac:chgData name="Samuel DL" userId="1d5feb607097dd9b" providerId="LiveId" clId="{FDC771DA-DB7C-4883-BE97-A03E98E085A4}" dt="2023-12-13T14:20:07.774" v="5284"/>
          <ac:picMkLst>
            <pc:docMk/>
            <pc:sldMk cId="2464284989" sldId="277"/>
            <ac:picMk id="33" creationId="{FC5C4DB5-7F88-A070-B63C-C62AF96C1332}"/>
          </ac:picMkLst>
        </pc:picChg>
        <pc:picChg chg="add mod">
          <ac:chgData name="Samuel DL" userId="1d5feb607097dd9b" providerId="LiveId" clId="{FDC771DA-DB7C-4883-BE97-A03E98E085A4}" dt="2023-12-13T14:21:04.650" v="5291" actId="1076"/>
          <ac:picMkLst>
            <pc:docMk/>
            <pc:sldMk cId="2464284989" sldId="277"/>
            <ac:picMk id="34" creationId="{8EB005CD-5C21-6E8B-061D-7205DB8B1211}"/>
          </ac:picMkLst>
        </pc:picChg>
        <pc:picChg chg="add mod">
          <ac:chgData name="Samuel DL" userId="1d5feb607097dd9b" providerId="LiveId" clId="{FDC771DA-DB7C-4883-BE97-A03E98E085A4}" dt="2023-12-13T14:20:45.816" v="5290" actId="1076"/>
          <ac:picMkLst>
            <pc:docMk/>
            <pc:sldMk cId="2464284989" sldId="277"/>
            <ac:picMk id="35" creationId="{D238FF70-B442-0A37-19A0-38DDFB893FAA}"/>
          </ac:picMkLst>
        </pc:picChg>
        <pc:picChg chg="add mod">
          <ac:chgData name="Samuel DL" userId="1d5feb607097dd9b" providerId="LiveId" clId="{FDC771DA-DB7C-4883-BE97-A03E98E085A4}" dt="2023-12-13T14:20:31.849" v="5288" actId="1076"/>
          <ac:picMkLst>
            <pc:docMk/>
            <pc:sldMk cId="2464284989" sldId="277"/>
            <ac:picMk id="36" creationId="{90BFCB96-EC31-FFB4-24E6-237C9C3B7CC2}"/>
          </ac:picMkLst>
        </pc:picChg>
        <pc:picChg chg="add mod">
          <ac:chgData name="Samuel DL" userId="1d5feb607097dd9b" providerId="LiveId" clId="{FDC771DA-DB7C-4883-BE97-A03E98E085A4}" dt="2023-12-13T14:24:47.317" v="5306" actId="1076"/>
          <ac:picMkLst>
            <pc:docMk/>
            <pc:sldMk cId="2464284989" sldId="277"/>
            <ac:picMk id="37" creationId="{BEE31312-9E01-5142-5294-A0AC12EEDCB0}"/>
          </ac:picMkLst>
        </pc:picChg>
        <pc:picChg chg="add mod">
          <ac:chgData name="Samuel DL" userId="1d5feb607097dd9b" providerId="LiveId" clId="{FDC771DA-DB7C-4883-BE97-A03E98E085A4}" dt="2023-12-13T14:23:48.091" v="5305" actId="1076"/>
          <ac:picMkLst>
            <pc:docMk/>
            <pc:sldMk cId="2464284989" sldId="277"/>
            <ac:picMk id="38" creationId="{CF65F9B9-3CAB-1760-965E-60CE5DF591CE}"/>
          </ac:picMkLst>
        </pc:picChg>
        <pc:picChg chg="add mod">
          <ac:chgData name="Samuel DL" userId="1d5feb607097dd9b" providerId="LiveId" clId="{FDC771DA-DB7C-4883-BE97-A03E98E085A4}" dt="2023-12-13T14:22:51.979" v="5302" actId="1076"/>
          <ac:picMkLst>
            <pc:docMk/>
            <pc:sldMk cId="2464284989" sldId="277"/>
            <ac:picMk id="40" creationId="{3662014E-6C66-7469-CB1E-647B33B5DC77}"/>
          </ac:picMkLst>
        </pc:picChg>
        <pc:picChg chg="add mod">
          <ac:chgData name="Samuel DL" userId="1d5feb607097dd9b" providerId="LiveId" clId="{FDC771DA-DB7C-4883-BE97-A03E98E085A4}" dt="2023-12-13T14:22:33.587" v="5300" actId="1076"/>
          <ac:picMkLst>
            <pc:docMk/>
            <pc:sldMk cId="2464284989" sldId="277"/>
            <ac:picMk id="41" creationId="{07A218F2-23F9-90B5-49AC-61EA51DC7CE7}"/>
          </ac:picMkLst>
        </pc:picChg>
        <pc:picChg chg="add mod">
          <ac:chgData name="Samuel DL" userId="1d5feb607097dd9b" providerId="LiveId" clId="{FDC771DA-DB7C-4883-BE97-A03E98E085A4}" dt="2023-12-13T14:26:17.250" v="5311" actId="571"/>
          <ac:picMkLst>
            <pc:docMk/>
            <pc:sldMk cId="2464284989" sldId="277"/>
            <ac:picMk id="42" creationId="{996F8F32-25C1-7796-42A4-256738DDE1E6}"/>
          </ac:picMkLst>
        </pc:picChg>
        <pc:picChg chg="add mod">
          <ac:chgData name="Samuel DL" userId="1d5feb607097dd9b" providerId="LiveId" clId="{FDC771DA-DB7C-4883-BE97-A03E98E085A4}" dt="2023-12-13T14:26:17.250" v="5311" actId="571"/>
          <ac:picMkLst>
            <pc:docMk/>
            <pc:sldMk cId="2464284989" sldId="277"/>
            <ac:picMk id="43" creationId="{4CAC5540-5552-22A4-5F0C-BEAD5378F41C}"/>
          </ac:picMkLst>
        </pc:picChg>
        <pc:picChg chg="add mod">
          <ac:chgData name="Samuel DL" userId="1d5feb607097dd9b" providerId="LiveId" clId="{FDC771DA-DB7C-4883-BE97-A03E98E085A4}" dt="2023-12-13T14:26:17.250" v="5311" actId="571"/>
          <ac:picMkLst>
            <pc:docMk/>
            <pc:sldMk cId="2464284989" sldId="277"/>
            <ac:picMk id="44" creationId="{E1903CF2-0361-2296-020D-ED30C02F6023}"/>
          </ac:picMkLst>
        </pc:picChg>
        <pc:picChg chg="add mod">
          <ac:chgData name="Samuel DL" userId="1d5feb607097dd9b" providerId="LiveId" clId="{FDC771DA-DB7C-4883-BE97-A03E98E085A4}" dt="2023-12-13T14:26:17.250" v="5311" actId="571"/>
          <ac:picMkLst>
            <pc:docMk/>
            <pc:sldMk cId="2464284989" sldId="277"/>
            <ac:picMk id="45" creationId="{A4757A32-9B70-7D93-0D48-4F63A0BB6398}"/>
          </ac:picMkLst>
        </pc:picChg>
        <pc:picChg chg="add mod">
          <ac:chgData name="Samuel DL" userId="1d5feb607097dd9b" providerId="LiveId" clId="{FDC771DA-DB7C-4883-BE97-A03E98E085A4}" dt="2023-12-13T14:26:17.250" v="5311" actId="571"/>
          <ac:picMkLst>
            <pc:docMk/>
            <pc:sldMk cId="2464284989" sldId="277"/>
            <ac:picMk id="46" creationId="{20469F9B-3651-3DEB-BF3B-C8198248F856}"/>
          </ac:picMkLst>
        </pc:picChg>
      </pc:sldChg>
      <pc:sldChg chg="addSp delSp modSp add mod ord replId">
        <pc:chgData name="Samuel DL" userId="1d5feb607097dd9b" providerId="LiveId" clId="{FDC771DA-DB7C-4883-BE97-A03E98E085A4}" dt="2023-12-13T14:37:46.221" v="5368" actId="1076"/>
        <pc:sldMkLst>
          <pc:docMk/>
          <pc:sldMk cId="742111654" sldId="278"/>
        </pc:sldMkLst>
        <pc:grpChg chg="mod">
          <ac:chgData name="Samuel DL" userId="1d5feb607097dd9b" providerId="LiveId" clId="{FDC771DA-DB7C-4883-BE97-A03E98E085A4}" dt="2023-12-13T14:33:23.781" v="5342" actId="1076"/>
          <ac:grpSpMkLst>
            <pc:docMk/>
            <pc:sldMk cId="742111654" sldId="278"/>
            <ac:grpSpMk id="107" creationId="{9CE8C023-7E75-FCF0-0EFC-1C0A21FFF657}"/>
          </ac:grpSpMkLst>
        </pc:grpChg>
        <pc:picChg chg="add mod">
          <ac:chgData name="Samuel DL" userId="1d5feb607097dd9b" providerId="LiveId" clId="{FDC771DA-DB7C-4883-BE97-A03E98E085A4}" dt="2023-12-13T14:26:57.840" v="5313" actId="1076"/>
          <ac:picMkLst>
            <pc:docMk/>
            <pc:sldMk cId="742111654" sldId="278"/>
            <ac:picMk id="5" creationId="{08570520-DD00-52FA-D38D-33AD2FDF3F53}"/>
          </ac:picMkLst>
        </pc:picChg>
        <pc:picChg chg="add mod">
          <ac:chgData name="Samuel DL" userId="1d5feb607097dd9b" providerId="LiveId" clId="{FDC771DA-DB7C-4883-BE97-A03E98E085A4}" dt="2023-12-13T14:27:28.665" v="5315" actId="1076"/>
          <ac:picMkLst>
            <pc:docMk/>
            <pc:sldMk cId="742111654" sldId="278"/>
            <ac:picMk id="6" creationId="{DD69AFB1-9345-98B4-CB83-F0EDAAB4ECD7}"/>
          </ac:picMkLst>
        </pc:picChg>
        <pc:picChg chg="add mod">
          <ac:chgData name="Samuel DL" userId="1d5feb607097dd9b" providerId="LiveId" clId="{FDC771DA-DB7C-4883-BE97-A03E98E085A4}" dt="2023-12-13T14:31:03.916" v="5329" actId="1076"/>
          <ac:picMkLst>
            <pc:docMk/>
            <pc:sldMk cId="742111654" sldId="278"/>
            <ac:picMk id="33" creationId="{0132CA87-3926-8D92-B56F-D366F252394C}"/>
          </ac:picMkLst>
        </pc:picChg>
        <pc:picChg chg="add mod">
          <ac:chgData name="Samuel DL" userId="1d5feb607097dd9b" providerId="LiveId" clId="{FDC771DA-DB7C-4883-BE97-A03E98E085A4}" dt="2023-12-13T14:31:03.916" v="5329" actId="1076"/>
          <ac:picMkLst>
            <pc:docMk/>
            <pc:sldMk cId="742111654" sldId="278"/>
            <ac:picMk id="35" creationId="{B1D8FF0C-CA15-0004-F04D-286A49AC21F0}"/>
          </ac:picMkLst>
        </pc:picChg>
        <pc:picChg chg="add mod">
          <ac:chgData name="Samuel DL" userId="1d5feb607097dd9b" providerId="LiveId" clId="{FDC771DA-DB7C-4883-BE97-A03E98E085A4}" dt="2023-12-13T14:31:03.916" v="5329" actId="1076"/>
          <ac:picMkLst>
            <pc:docMk/>
            <pc:sldMk cId="742111654" sldId="278"/>
            <ac:picMk id="36" creationId="{D0819C89-1808-C4AC-13DE-B3B7E3F12427}"/>
          </ac:picMkLst>
        </pc:picChg>
        <pc:picChg chg="add mod">
          <ac:chgData name="Samuel DL" userId="1d5feb607097dd9b" providerId="LiveId" clId="{FDC771DA-DB7C-4883-BE97-A03E98E085A4}" dt="2023-12-13T14:31:03.916" v="5329" actId="1076"/>
          <ac:picMkLst>
            <pc:docMk/>
            <pc:sldMk cId="742111654" sldId="278"/>
            <ac:picMk id="37" creationId="{C696B129-F26F-18B4-B359-2DBBF7D12CA0}"/>
          </ac:picMkLst>
        </pc:picChg>
        <pc:picChg chg="add mod">
          <ac:chgData name="Samuel DL" userId="1d5feb607097dd9b" providerId="LiveId" clId="{FDC771DA-DB7C-4883-BE97-A03E98E085A4}" dt="2023-12-13T14:31:26.130" v="5333" actId="1076"/>
          <ac:picMkLst>
            <pc:docMk/>
            <pc:sldMk cId="742111654" sldId="278"/>
            <ac:picMk id="38" creationId="{255C0ECA-02E5-AEB1-F958-599E611B1928}"/>
          </ac:picMkLst>
        </pc:picChg>
        <pc:picChg chg="add mod">
          <ac:chgData name="Samuel DL" userId="1d5feb607097dd9b" providerId="LiveId" clId="{FDC771DA-DB7C-4883-BE97-A03E98E085A4}" dt="2023-12-13T14:31:26.130" v="5333" actId="1076"/>
          <ac:picMkLst>
            <pc:docMk/>
            <pc:sldMk cId="742111654" sldId="278"/>
            <ac:picMk id="39" creationId="{439FDC06-1552-DCA0-F0D1-28ECDE36D76B}"/>
          </ac:picMkLst>
        </pc:picChg>
        <pc:picChg chg="add mod">
          <ac:chgData name="Samuel DL" userId="1d5feb607097dd9b" providerId="LiveId" clId="{FDC771DA-DB7C-4883-BE97-A03E98E085A4}" dt="2023-12-13T14:31:26.130" v="5333" actId="1076"/>
          <ac:picMkLst>
            <pc:docMk/>
            <pc:sldMk cId="742111654" sldId="278"/>
            <ac:picMk id="40" creationId="{0B028163-D09C-84FE-B023-3DA163FE86C6}"/>
          </ac:picMkLst>
        </pc:picChg>
        <pc:picChg chg="add mod">
          <ac:chgData name="Samuel DL" userId="1d5feb607097dd9b" providerId="LiveId" clId="{FDC771DA-DB7C-4883-BE97-A03E98E085A4}" dt="2023-12-13T14:31:26.130" v="5333" actId="1076"/>
          <ac:picMkLst>
            <pc:docMk/>
            <pc:sldMk cId="742111654" sldId="278"/>
            <ac:picMk id="41" creationId="{2144271A-8551-2ABD-6179-E8BEEABCB692}"/>
          </ac:picMkLst>
        </pc:picChg>
        <pc:picChg chg="add mod">
          <ac:chgData name="Samuel DL" userId="1d5feb607097dd9b" providerId="LiveId" clId="{FDC771DA-DB7C-4883-BE97-A03E98E085A4}" dt="2023-12-13T14:32:13.171" v="5336" actId="1076"/>
          <ac:picMkLst>
            <pc:docMk/>
            <pc:sldMk cId="742111654" sldId="278"/>
            <ac:picMk id="43" creationId="{832F8A1C-8292-7287-ED53-2C9C4D273FA6}"/>
          </ac:picMkLst>
        </pc:picChg>
        <pc:picChg chg="add mod">
          <ac:chgData name="Samuel DL" userId="1d5feb607097dd9b" providerId="LiveId" clId="{FDC771DA-DB7C-4883-BE97-A03E98E085A4}" dt="2023-12-13T14:32:13.171" v="5336" actId="1076"/>
          <ac:picMkLst>
            <pc:docMk/>
            <pc:sldMk cId="742111654" sldId="278"/>
            <ac:picMk id="44" creationId="{241BA591-B1D6-237D-CFB1-6F99D8591317}"/>
          </ac:picMkLst>
        </pc:picChg>
        <pc:picChg chg="add mod">
          <ac:chgData name="Samuel DL" userId="1d5feb607097dd9b" providerId="LiveId" clId="{FDC771DA-DB7C-4883-BE97-A03E98E085A4}" dt="2023-12-13T14:32:13.171" v="5336" actId="1076"/>
          <ac:picMkLst>
            <pc:docMk/>
            <pc:sldMk cId="742111654" sldId="278"/>
            <ac:picMk id="45" creationId="{D826C7C1-089E-8A54-F1E7-AA63026CA859}"/>
          </ac:picMkLst>
        </pc:picChg>
        <pc:picChg chg="add mod">
          <ac:chgData name="Samuel DL" userId="1d5feb607097dd9b" providerId="LiveId" clId="{FDC771DA-DB7C-4883-BE97-A03E98E085A4}" dt="2023-12-13T14:32:13.171" v="5336" actId="1076"/>
          <ac:picMkLst>
            <pc:docMk/>
            <pc:sldMk cId="742111654" sldId="278"/>
            <ac:picMk id="47" creationId="{A108B022-B8D5-4512-2255-BEDA8CE1F0D0}"/>
          </ac:picMkLst>
        </pc:picChg>
        <pc:picChg chg="add mod">
          <ac:chgData name="Samuel DL" userId="1d5feb607097dd9b" providerId="LiveId" clId="{FDC771DA-DB7C-4883-BE97-A03E98E085A4}" dt="2023-12-13T14:32:49.695" v="5339" actId="1076"/>
          <ac:picMkLst>
            <pc:docMk/>
            <pc:sldMk cId="742111654" sldId="278"/>
            <ac:picMk id="49" creationId="{A9C9638D-4B61-3D26-3187-D92DCD90AF7B}"/>
          </ac:picMkLst>
        </pc:picChg>
        <pc:picChg chg="add mod">
          <ac:chgData name="Samuel DL" userId="1d5feb607097dd9b" providerId="LiveId" clId="{FDC771DA-DB7C-4883-BE97-A03E98E085A4}" dt="2023-12-13T14:33:54.710" v="5343" actId="1076"/>
          <ac:picMkLst>
            <pc:docMk/>
            <pc:sldMk cId="742111654" sldId="278"/>
            <ac:picMk id="50" creationId="{8DAC8099-ED12-0CA5-1A25-2026B9ACA151}"/>
          </ac:picMkLst>
        </pc:picChg>
        <pc:picChg chg="add mod">
          <ac:chgData name="Samuel DL" userId="1d5feb607097dd9b" providerId="LiveId" clId="{FDC771DA-DB7C-4883-BE97-A03E98E085A4}" dt="2023-12-13T14:33:54.710" v="5343" actId="1076"/>
          <ac:picMkLst>
            <pc:docMk/>
            <pc:sldMk cId="742111654" sldId="278"/>
            <ac:picMk id="51" creationId="{7B4F9544-17AB-620E-5C4C-90DA2AC85402}"/>
          </ac:picMkLst>
        </pc:picChg>
        <pc:picChg chg="add mod">
          <ac:chgData name="Samuel DL" userId="1d5feb607097dd9b" providerId="LiveId" clId="{FDC771DA-DB7C-4883-BE97-A03E98E085A4}" dt="2023-12-13T14:33:54.710" v="5343" actId="1076"/>
          <ac:picMkLst>
            <pc:docMk/>
            <pc:sldMk cId="742111654" sldId="278"/>
            <ac:picMk id="52" creationId="{2175E3B2-FF54-0B22-4D10-8E7770F7B0AA}"/>
          </ac:picMkLst>
        </pc:picChg>
        <pc:picChg chg="add mod">
          <ac:chgData name="Samuel DL" userId="1d5feb607097dd9b" providerId="LiveId" clId="{FDC771DA-DB7C-4883-BE97-A03E98E085A4}" dt="2023-12-13T14:33:54.710" v="5343" actId="1076"/>
          <ac:picMkLst>
            <pc:docMk/>
            <pc:sldMk cId="742111654" sldId="278"/>
            <ac:picMk id="53" creationId="{45DFDAF6-4565-8367-7AE8-62E98E299106}"/>
          </ac:picMkLst>
        </pc:picChg>
        <pc:picChg chg="add mod">
          <ac:chgData name="Samuel DL" userId="1d5feb607097dd9b" providerId="LiveId" clId="{FDC771DA-DB7C-4883-BE97-A03E98E085A4}" dt="2023-12-13T14:34:18.667" v="5345" actId="1076"/>
          <ac:picMkLst>
            <pc:docMk/>
            <pc:sldMk cId="742111654" sldId="278"/>
            <ac:picMk id="55" creationId="{1D49D18B-037A-3C1A-EDB1-1C6FB1BC6BC1}"/>
          </ac:picMkLst>
        </pc:picChg>
        <pc:picChg chg="add mod">
          <ac:chgData name="Samuel DL" userId="1d5feb607097dd9b" providerId="LiveId" clId="{FDC771DA-DB7C-4883-BE97-A03E98E085A4}" dt="2023-12-13T14:34:18.667" v="5345" actId="1076"/>
          <ac:picMkLst>
            <pc:docMk/>
            <pc:sldMk cId="742111654" sldId="278"/>
            <ac:picMk id="56" creationId="{801616ED-BF7A-04F4-DC6C-B096583E91BD}"/>
          </ac:picMkLst>
        </pc:picChg>
        <pc:picChg chg="add mod">
          <ac:chgData name="Samuel DL" userId="1d5feb607097dd9b" providerId="LiveId" clId="{FDC771DA-DB7C-4883-BE97-A03E98E085A4}" dt="2023-12-13T14:34:18.667" v="5345" actId="1076"/>
          <ac:picMkLst>
            <pc:docMk/>
            <pc:sldMk cId="742111654" sldId="278"/>
            <ac:picMk id="57" creationId="{3B6429EB-5905-2777-3E78-640BE65C8DFC}"/>
          </ac:picMkLst>
        </pc:picChg>
        <pc:picChg chg="add mod">
          <ac:chgData name="Samuel DL" userId="1d5feb607097dd9b" providerId="LiveId" clId="{FDC771DA-DB7C-4883-BE97-A03E98E085A4}" dt="2023-12-13T14:34:18.667" v="5345" actId="1076"/>
          <ac:picMkLst>
            <pc:docMk/>
            <pc:sldMk cId="742111654" sldId="278"/>
            <ac:picMk id="59" creationId="{7D71F86E-1783-AEE7-F288-69C08FF56DB0}"/>
          </ac:picMkLst>
        </pc:picChg>
        <pc:picChg chg="add del mod">
          <ac:chgData name="Samuel DL" userId="1d5feb607097dd9b" providerId="LiveId" clId="{FDC771DA-DB7C-4883-BE97-A03E98E085A4}" dt="2023-12-13T14:34:30.990" v="5347"/>
          <ac:picMkLst>
            <pc:docMk/>
            <pc:sldMk cId="742111654" sldId="278"/>
            <ac:picMk id="60" creationId="{FA282558-C9BB-28A4-7A42-438ED8A74078}"/>
          </ac:picMkLst>
        </pc:picChg>
        <pc:picChg chg="add del mod">
          <ac:chgData name="Samuel DL" userId="1d5feb607097dd9b" providerId="LiveId" clId="{FDC771DA-DB7C-4883-BE97-A03E98E085A4}" dt="2023-12-13T14:34:30.990" v="5347"/>
          <ac:picMkLst>
            <pc:docMk/>
            <pc:sldMk cId="742111654" sldId="278"/>
            <ac:picMk id="61" creationId="{50D2645D-B664-9776-2234-89DAFE3F8FD3}"/>
          </ac:picMkLst>
        </pc:picChg>
        <pc:picChg chg="add del mod">
          <ac:chgData name="Samuel DL" userId="1d5feb607097dd9b" providerId="LiveId" clId="{FDC771DA-DB7C-4883-BE97-A03E98E085A4}" dt="2023-12-13T14:34:30.990" v="5347"/>
          <ac:picMkLst>
            <pc:docMk/>
            <pc:sldMk cId="742111654" sldId="278"/>
            <ac:picMk id="62" creationId="{FCA30D34-60EB-B931-6162-011F59F87EAA}"/>
          </ac:picMkLst>
        </pc:picChg>
        <pc:picChg chg="add del mod">
          <ac:chgData name="Samuel DL" userId="1d5feb607097dd9b" providerId="LiveId" clId="{FDC771DA-DB7C-4883-BE97-A03E98E085A4}" dt="2023-12-13T14:34:30.990" v="5347"/>
          <ac:picMkLst>
            <pc:docMk/>
            <pc:sldMk cId="742111654" sldId="278"/>
            <ac:picMk id="63" creationId="{E7F1B028-2633-F11F-D28C-320FE24EABE4}"/>
          </ac:picMkLst>
        </pc:picChg>
        <pc:picChg chg="add mod">
          <ac:chgData name="Samuel DL" userId="1d5feb607097dd9b" providerId="LiveId" clId="{FDC771DA-DB7C-4883-BE97-A03E98E085A4}" dt="2023-12-13T14:34:49.761" v="5349" actId="1076"/>
          <ac:picMkLst>
            <pc:docMk/>
            <pc:sldMk cId="742111654" sldId="278"/>
            <ac:picMk id="64" creationId="{B38CB92E-6D25-0B47-1E59-A7F946F220A9}"/>
          </ac:picMkLst>
        </pc:picChg>
        <pc:picChg chg="add mod">
          <ac:chgData name="Samuel DL" userId="1d5feb607097dd9b" providerId="LiveId" clId="{FDC771DA-DB7C-4883-BE97-A03E98E085A4}" dt="2023-12-13T14:34:49.761" v="5349" actId="1076"/>
          <ac:picMkLst>
            <pc:docMk/>
            <pc:sldMk cId="742111654" sldId="278"/>
            <ac:picMk id="65" creationId="{2AD13F36-3E6B-F30A-CC7B-08822F3D98E7}"/>
          </ac:picMkLst>
        </pc:picChg>
        <pc:picChg chg="add mod">
          <ac:chgData name="Samuel DL" userId="1d5feb607097dd9b" providerId="LiveId" clId="{FDC771DA-DB7C-4883-BE97-A03E98E085A4}" dt="2023-12-13T14:34:49.761" v="5349" actId="1076"/>
          <ac:picMkLst>
            <pc:docMk/>
            <pc:sldMk cId="742111654" sldId="278"/>
            <ac:picMk id="66" creationId="{85A3C610-ACC4-156F-A698-8111801AA7F6}"/>
          </ac:picMkLst>
        </pc:picChg>
        <pc:picChg chg="add mod">
          <ac:chgData name="Samuel DL" userId="1d5feb607097dd9b" providerId="LiveId" clId="{FDC771DA-DB7C-4883-BE97-A03E98E085A4}" dt="2023-12-13T14:34:49.761" v="5349" actId="1076"/>
          <ac:picMkLst>
            <pc:docMk/>
            <pc:sldMk cId="742111654" sldId="278"/>
            <ac:picMk id="67" creationId="{E0969CE4-AB89-1D6C-43C3-1CC8553B0CEF}"/>
          </ac:picMkLst>
        </pc:picChg>
        <pc:picChg chg="add mod">
          <ac:chgData name="Samuel DL" userId="1d5feb607097dd9b" providerId="LiveId" clId="{FDC771DA-DB7C-4883-BE97-A03E98E085A4}" dt="2023-12-13T14:36:33.059" v="5357" actId="1076"/>
          <ac:picMkLst>
            <pc:docMk/>
            <pc:sldMk cId="742111654" sldId="278"/>
            <ac:picMk id="68" creationId="{21847717-E3C2-63F2-4389-91E32CF81AA9}"/>
          </ac:picMkLst>
        </pc:picChg>
        <pc:picChg chg="add mod">
          <ac:chgData name="Samuel DL" userId="1d5feb607097dd9b" providerId="LiveId" clId="{FDC771DA-DB7C-4883-BE97-A03E98E085A4}" dt="2023-12-13T14:36:22.826" v="5356" actId="1076"/>
          <ac:picMkLst>
            <pc:docMk/>
            <pc:sldMk cId="742111654" sldId="278"/>
            <ac:picMk id="69" creationId="{471A316E-0620-61CF-1B69-D1B4FD6F3B36}"/>
          </ac:picMkLst>
        </pc:picChg>
        <pc:picChg chg="add mod">
          <ac:chgData name="Samuel DL" userId="1d5feb607097dd9b" providerId="LiveId" clId="{FDC771DA-DB7C-4883-BE97-A03E98E085A4}" dt="2023-12-13T14:35:56.205" v="5354" actId="1076"/>
          <ac:picMkLst>
            <pc:docMk/>
            <pc:sldMk cId="742111654" sldId="278"/>
            <ac:picMk id="70" creationId="{697A4A31-62CD-9AF0-3126-A86CA3B9087C}"/>
          </ac:picMkLst>
        </pc:picChg>
        <pc:picChg chg="add mod">
          <ac:chgData name="Samuel DL" userId="1d5feb607097dd9b" providerId="LiveId" clId="{FDC771DA-DB7C-4883-BE97-A03E98E085A4}" dt="2023-12-13T14:37:46.221" v="5368" actId="1076"/>
          <ac:picMkLst>
            <pc:docMk/>
            <pc:sldMk cId="742111654" sldId="278"/>
            <ac:picMk id="74" creationId="{75A1842E-5AC1-2099-E786-3D95C4F39B47}"/>
          </ac:picMkLst>
        </pc:picChg>
        <pc:picChg chg="add mod">
          <ac:chgData name="Samuel DL" userId="1d5feb607097dd9b" providerId="LiveId" clId="{FDC771DA-DB7C-4883-BE97-A03E98E085A4}" dt="2023-12-13T14:37:38.378" v="5367" actId="14100"/>
          <ac:picMkLst>
            <pc:docMk/>
            <pc:sldMk cId="742111654" sldId="278"/>
            <ac:picMk id="75" creationId="{3D3869E1-448E-5584-0ED7-97FFF526BBBC}"/>
          </ac:picMkLst>
        </pc:picChg>
        <pc:picChg chg="add mod">
          <ac:chgData name="Samuel DL" userId="1d5feb607097dd9b" providerId="LiveId" clId="{FDC771DA-DB7C-4883-BE97-A03E98E085A4}" dt="2023-12-13T14:37:26.833" v="5365" actId="1076"/>
          <ac:picMkLst>
            <pc:docMk/>
            <pc:sldMk cId="742111654" sldId="278"/>
            <ac:picMk id="76" creationId="{D917606E-DDE0-36D2-5D49-A4F3AE2946AF}"/>
          </ac:picMkLst>
        </pc:picChg>
        <pc:cxnChg chg="mod">
          <ac:chgData name="Samuel DL" userId="1d5feb607097dd9b" providerId="LiveId" clId="{FDC771DA-DB7C-4883-BE97-A03E98E085A4}" dt="2023-12-13T14:28:08.004" v="5318" actId="1076"/>
          <ac:cxnSpMkLst>
            <pc:docMk/>
            <pc:sldMk cId="742111654" sldId="278"/>
            <ac:cxnSpMk id="42" creationId="{3E7EE187-ACDC-82B7-3848-C6CA8FC7B26C}"/>
          </ac:cxnSpMkLst>
        </pc:cxnChg>
        <pc:cxnChg chg="mod">
          <ac:chgData name="Samuel DL" userId="1d5feb607097dd9b" providerId="LiveId" clId="{FDC771DA-DB7C-4883-BE97-A03E98E085A4}" dt="2023-12-13T14:28:17.034" v="5319" actId="14100"/>
          <ac:cxnSpMkLst>
            <pc:docMk/>
            <pc:sldMk cId="742111654" sldId="278"/>
            <ac:cxnSpMk id="83" creationId="{8B1C1381-44AB-5272-81DF-A8F6353F9F6F}"/>
          </ac:cxnSpMkLst>
        </pc:cxnChg>
        <pc:cxnChg chg="mod">
          <ac:chgData name="Samuel DL" userId="1d5feb607097dd9b" providerId="LiveId" clId="{FDC771DA-DB7C-4883-BE97-A03E98E085A4}" dt="2023-12-13T14:29:53.836" v="5326" actId="14100"/>
          <ac:cxnSpMkLst>
            <pc:docMk/>
            <pc:sldMk cId="742111654" sldId="278"/>
            <ac:cxnSpMk id="95" creationId="{B952DB4E-C052-8A80-AB08-0E4538E6DA4A}"/>
          </ac:cxnSpMkLst>
        </pc:cxnChg>
        <pc:cxnChg chg="mod">
          <ac:chgData name="Samuel DL" userId="1d5feb607097dd9b" providerId="LiveId" clId="{FDC771DA-DB7C-4883-BE97-A03E98E085A4}" dt="2023-12-13T14:29:45.940" v="5325" actId="14100"/>
          <ac:cxnSpMkLst>
            <pc:docMk/>
            <pc:sldMk cId="742111654" sldId="278"/>
            <ac:cxnSpMk id="99" creationId="{CE05FE23-68DB-38FA-AE71-27901E3737A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A7736A5-DC8D-CCFD-6C29-DBA747B762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8665FE-83DC-A601-6715-CEBB92D48F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16FC6-3239-41A1-889B-2EB780A162C3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BA6359-50A1-57E7-2914-B50949FC7A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35CE80-27DE-985E-B4B4-667295E29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DC9BA-0818-4049-96C0-A821349601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86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6B9D7-F48B-43B3-B514-3D2A105EDD75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87221-73A8-43AE-984C-1C9D7D3F49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59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7221-73A8-43AE-984C-1C9D7D3F49E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2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F9BFA1C7-5369-4E29-9700-EFDF81655E9B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73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2BDF514-5AF7-4741-A5E9-EE940FE36E71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8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295B82E-5A28-499A-AD36-B901D8A1436C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6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EE2C2F1-4152-412B-8621-143AABB8CFF3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3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D0758A8-9D1E-44E0-9A38-D36EE38A9256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6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8FD1ACA-A4DD-40EA-B8A3-8132A513502F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79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EF50E84-D414-432D-B49D-410A937469C7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5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38F7FF2-6CDE-4D07-B285-E351B40F3B29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4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E2A3BA9-791F-486C-BCB8-97067FBA8C0D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3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6D431C-8AF0-41B6-B1E4-4B197A7EF6D3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1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840E32D-8677-4987-A37B-3414A81E6DFB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8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EC4AB5F5-16BF-482C-86F5-7E8EB3187B37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4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FA5D-ADDD-75AE-5E4F-23D10B1AF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Solution Technique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DCB04FB-8E59-49D5-FB84-DBF451C1D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79" y="2629975"/>
            <a:ext cx="3493008" cy="15980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4ADF369-7113-D50B-00DD-C422E64FADA3}"/>
              </a:ext>
            </a:extLst>
          </p:cNvPr>
          <p:cNvSpPr txBox="1"/>
          <p:nvPr/>
        </p:nvSpPr>
        <p:spPr>
          <a:xfrm>
            <a:off x="5978915" y="3797138"/>
            <a:ext cx="5215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</a:rPr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758011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5CC5C-2FD1-4DC0-CECB-8A819797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</a:t>
            </a:r>
            <a:r>
              <a:rPr lang="en-US" sz="5400" i="1" kern="1200" spc="1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utilisées</a:t>
            </a:r>
            <a:endParaRPr lang="fr-FR" sz="5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B393FB-0502-9A70-4BE8-08A7285A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DE2E6F37-4D0D-3E1E-7D02-A737BFDD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477" y="2313239"/>
            <a:ext cx="6245352" cy="3265526"/>
          </a:xfrm>
        </p:spPr>
        <p:txBody>
          <a:bodyPr/>
          <a:lstStyle/>
          <a:p>
            <a:r>
              <a:rPr lang="fr-FR" dirty="0" err="1"/>
              <a:t>React</a:t>
            </a:r>
            <a:endParaRPr lang="fr-FR" dirty="0"/>
          </a:p>
          <a:p>
            <a:pPr lvl="1"/>
            <a:r>
              <a:rPr lang="fr-FR" i="0" dirty="0"/>
              <a:t>Cette bibliothèque JavaScript développée par Facebook sera notre principal atout dans la réalisation de ce site internet.</a:t>
            </a:r>
          </a:p>
          <a:p>
            <a:pPr lvl="1"/>
            <a:r>
              <a:rPr lang="fr-FR" i="0" dirty="0"/>
              <a:t>Très efficace pour la création de sites dynamiques, ainsi que pour le développement d'interfaces utilisateurs interactives et réactives, </a:t>
            </a:r>
            <a:r>
              <a:rPr lang="fr-FR" i="0" dirty="0" err="1"/>
              <a:t>React</a:t>
            </a:r>
            <a:r>
              <a:rPr lang="fr-FR" i="0" dirty="0"/>
              <a:t> dispose de bibliothèques utilisables et réutilisables qui permettent de gagner du temps lors du développement.</a:t>
            </a:r>
          </a:p>
        </p:txBody>
      </p:sp>
      <p:pic>
        <p:nvPicPr>
          <p:cNvPr id="17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4B0FA453-6805-6F5E-AA37-F57D05D30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71" y="2529681"/>
            <a:ext cx="3374898" cy="337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1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1FFA7-8C9C-E18D-8303-33853DAF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</a:t>
            </a:r>
            <a:r>
              <a:rPr lang="en-US" sz="5400" i="1" kern="1200" spc="1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utilisées</a:t>
            </a:r>
            <a:endParaRPr lang="fr-FR" sz="5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638289-6564-8AAB-920C-E38BC44E1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9769" y="1907672"/>
            <a:ext cx="6245352" cy="4154793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NodeJS</a:t>
            </a:r>
            <a:endParaRPr lang="fr-FR" dirty="0"/>
          </a:p>
          <a:p>
            <a:pPr lvl="1"/>
            <a:r>
              <a:rPr lang="fr-FR" i="0" dirty="0"/>
              <a:t>Node.js est un environnement JavaScript coté serveur.</a:t>
            </a:r>
          </a:p>
          <a:p>
            <a:pPr lvl="1"/>
            <a:r>
              <a:rPr lang="fr-FR" i="0" dirty="0"/>
              <a:t>Il est largement utilisé pour créer des applications et sites web rapides et évolutifs.</a:t>
            </a:r>
          </a:p>
          <a:p>
            <a:pPr lvl="1"/>
            <a:r>
              <a:rPr lang="fr-FR" i="0" dirty="0"/>
              <a:t>Secondé par Express il est possible de créer des API et des serveurs, offrant ainsi la possibilité de gérer de manière efficace de nombreuses connexions simultanées.</a:t>
            </a:r>
          </a:p>
          <a:p>
            <a:pPr lvl="1"/>
            <a:r>
              <a:rPr lang="fr-FR" i="0" dirty="0"/>
              <a:t>Et enfin, ce </a:t>
            </a:r>
            <a:r>
              <a:rPr lang="fr-FR" i="0" dirty="0" err="1"/>
              <a:t>framework</a:t>
            </a:r>
            <a:r>
              <a:rPr lang="fr-FR" i="0" dirty="0"/>
              <a:t> backend permet d'établir une communication fiable et stable entre les données sauvegardées en arrière-plan et la partie visible par l'utilisateur du site. 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1909B2-7AAC-459E-7A12-C9479665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5" name="Image 4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F1DD6C62-3D62-657D-C425-D5A5936D1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2456307"/>
            <a:ext cx="2776413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5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66EF2-1AE8-9B6E-8CD7-5074DF4B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API</a:t>
            </a:r>
            <a:br>
              <a:rPr lang="fr-FR" sz="5400" dirty="0"/>
            </a:br>
            <a:r>
              <a:rPr lang="fr-FR" sz="5400" dirty="0"/>
              <a:t>&amp;</a:t>
            </a:r>
            <a:br>
              <a:rPr lang="fr-FR" sz="5400" dirty="0"/>
            </a:br>
            <a:r>
              <a:rPr lang="fr-FR" sz="5400" dirty="0"/>
              <a:t>Bibliothèques utilisables</a:t>
            </a:r>
          </a:p>
        </p:txBody>
      </p:sp>
      <p:pic>
        <p:nvPicPr>
          <p:cNvPr id="6" name="Espace réservé du contenu 5" descr="Une image contenant Graphique, capture d’écran, logo, Police&#10;&#10;Description générée automatiquement">
            <a:extLst>
              <a:ext uri="{FF2B5EF4-FFF2-40B4-BE49-F238E27FC236}">
                <a16:creationId xmlns:a16="http://schemas.microsoft.com/office/drawing/2014/main" id="{1C0675B1-AB4F-8DE1-941F-161929CAC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65844"/>
            <a:ext cx="3831336" cy="200187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2DECFA-4FCB-BDC0-EAF3-7620E033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8" name="Image 7" descr="Une image contenant Graphique, graphisme, Police, capture d’écran&#10;&#10;Description générée automatiquement">
            <a:extLst>
              <a:ext uri="{FF2B5EF4-FFF2-40B4-BE49-F238E27FC236}">
                <a16:creationId xmlns:a16="http://schemas.microsoft.com/office/drawing/2014/main" id="{A4C47E88-907E-4E5D-BF5D-DF561977F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79" y="1650138"/>
            <a:ext cx="2700337" cy="1531467"/>
          </a:xfrm>
          <a:prstGeom prst="rect">
            <a:avLst/>
          </a:prstGeom>
        </p:spPr>
      </p:pic>
      <p:pic>
        <p:nvPicPr>
          <p:cNvPr id="10" name="Image 9" descr="Une image contenant capture d’écran, Police, Graphique, logo&#10;&#10;Description générée automatiquement">
            <a:extLst>
              <a:ext uri="{FF2B5EF4-FFF2-40B4-BE49-F238E27FC236}">
                <a16:creationId xmlns:a16="http://schemas.microsoft.com/office/drawing/2014/main" id="{FF106B62-9F4B-8002-1221-11539FF78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36" y="3416808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1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69C45-B9ED-33BB-B5A3-5E2F3EEB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5" y="539033"/>
            <a:ext cx="10666949" cy="938784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Fonctionnement du site internet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B86D09-CE0B-CBF7-ED59-8E4B8161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13</a:t>
            </a:fld>
            <a:endParaRPr lang="en-US" dirty="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35A8B90-074B-C3E5-B610-A2009AB4CD47}"/>
              </a:ext>
            </a:extLst>
          </p:cNvPr>
          <p:cNvGrpSpPr/>
          <p:nvPr/>
        </p:nvGrpSpPr>
        <p:grpSpPr>
          <a:xfrm>
            <a:off x="762525" y="1843228"/>
            <a:ext cx="6743338" cy="4047839"/>
            <a:chOff x="2050455" y="1959769"/>
            <a:chExt cx="6743338" cy="40478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2E9F71-C64A-3E10-A721-2A6BBCA7CF8A}"/>
                </a:ext>
              </a:extLst>
            </p:cNvPr>
            <p:cNvSpPr/>
            <p:nvPr/>
          </p:nvSpPr>
          <p:spPr>
            <a:xfrm>
              <a:off x="2050455" y="4237689"/>
              <a:ext cx="1422400" cy="630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Page d’accueil non connecté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01D53A-03C4-BDA5-8945-DEA0146E28FB}"/>
                </a:ext>
              </a:extLst>
            </p:cNvPr>
            <p:cNvSpPr/>
            <p:nvPr/>
          </p:nvSpPr>
          <p:spPr>
            <a:xfrm>
              <a:off x="3824101" y="4237689"/>
              <a:ext cx="1422400" cy="630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Page de connexion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E5F1DD-B626-0304-0694-B94A27FF9EFC}"/>
                </a:ext>
              </a:extLst>
            </p:cNvPr>
            <p:cNvSpPr/>
            <p:nvPr/>
          </p:nvSpPr>
          <p:spPr>
            <a:xfrm>
              <a:off x="3824101" y="3098152"/>
              <a:ext cx="1422400" cy="63038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Tarifs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D8C43E-ABEE-5B7B-1DBC-74F7C6A4577C}"/>
                </a:ext>
              </a:extLst>
            </p:cNvPr>
            <p:cNvSpPr/>
            <p:nvPr/>
          </p:nvSpPr>
          <p:spPr>
            <a:xfrm>
              <a:off x="5597747" y="4237689"/>
              <a:ext cx="1422400" cy="630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Dashboard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77A292-384A-FDB2-7184-16A795C62E8E}"/>
                </a:ext>
              </a:extLst>
            </p:cNvPr>
            <p:cNvSpPr/>
            <p:nvPr/>
          </p:nvSpPr>
          <p:spPr>
            <a:xfrm>
              <a:off x="3828983" y="5377226"/>
              <a:ext cx="1422400" cy="63038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Informations légales</a:t>
              </a:r>
            </a:p>
          </p:txBody>
        </p: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7CF5F0AE-2F8B-278B-641D-80295FB796F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472855" y="4552880"/>
              <a:ext cx="351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F1DB6C68-671C-E1B7-F7A6-D9E44E4147C1}"/>
                </a:ext>
              </a:extLst>
            </p:cNvPr>
            <p:cNvGrpSpPr/>
            <p:nvPr/>
          </p:nvGrpSpPr>
          <p:grpSpPr>
            <a:xfrm>
              <a:off x="3634755" y="3413344"/>
              <a:ext cx="189346" cy="2299847"/>
              <a:chOff x="2166191" y="1350240"/>
              <a:chExt cx="456936" cy="5022493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B573455F-F225-D630-30C7-9BCD2F2C1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91" y="1350240"/>
                <a:ext cx="0" cy="50224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>
                <a:extLst>
                  <a:ext uri="{FF2B5EF4-FFF2-40B4-BE49-F238E27FC236}">
                    <a16:creationId xmlns:a16="http://schemas.microsoft.com/office/drawing/2014/main" id="{F991F7DC-D12F-DA7C-4B9A-A5D4A9711693}"/>
                  </a:ext>
                </a:extLst>
              </p:cNvPr>
              <p:cNvCxnSpPr/>
              <p:nvPr/>
            </p:nvCxnSpPr>
            <p:spPr>
              <a:xfrm>
                <a:off x="2166191" y="1350240"/>
                <a:ext cx="456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>
                <a:extLst>
                  <a:ext uri="{FF2B5EF4-FFF2-40B4-BE49-F238E27FC236}">
                    <a16:creationId xmlns:a16="http://schemas.microsoft.com/office/drawing/2014/main" id="{8C1864F1-E98F-94E1-1ACE-7B31AD264526}"/>
                  </a:ext>
                </a:extLst>
              </p:cNvPr>
              <p:cNvCxnSpPr/>
              <p:nvPr/>
            </p:nvCxnSpPr>
            <p:spPr>
              <a:xfrm>
                <a:off x="2166191" y="6363497"/>
                <a:ext cx="456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A6A0509C-F050-2F8F-FB8E-3E916DD515A7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01" y="4551726"/>
              <a:ext cx="351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75297C-5644-90D1-FB80-1F53126D1B79}"/>
                </a:ext>
              </a:extLst>
            </p:cNvPr>
            <p:cNvSpPr/>
            <p:nvPr/>
          </p:nvSpPr>
          <p:spPr>
            <a:xfrm>
              <a:off x="7371393" y="5366029"/>
              <a:ext cx="1422400" cy="63038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Se déconnecter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3B6FCD-4445-F282-8B9F-B898AD6CA79A}"/>
                </a:ext>
              </a:extLst>
            </p:cNvPr>
            <p:cNvSpPr/>
            <p:nvPr/>
          </p:nvSpPr>
          <p:spPr>
            <a:xfrm>
              <a:off x="7371393" y="4236535"/>
              <a:ext cx="1422400" cy="630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Créer un menu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A004C2-0991-8500-9E2B-3981BCBE1C0D}"/>
                </a:ext>
              </a:extLst>
            </p:cNvPr>
            <p:cNvSpPr/>
            <p:nvPr/>
          </p:nvSpPr>
          <p:spPr>
            <a:xfrm>
              <a:off x="7371393" y="3098152"/>
              <a:ext cx="1422400" cy="630382"/>
            </a:xfrm>
            <a:prstGeom prst="rect">
              <a:avLst/>
            </a:prstGeom>
            <a:solidFill>
              <a:srgbClr val="F4E41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Branding</a:t>
              </a:r>
              <a:r>
                <a:rPr lang="fr-FR" sz="1200" dirty="0"/>
                <a:t> restaurateur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9D0CE6-E800-1C12-B3B4-8D4060C3B423}"/>
                </a:ext>
              </a:extLst>
            </p:cNvPr>
            <p:cNvSpPr/>
            <p:nvPr/>
          </p:nvSpPr>
          <p:spPr>
            <a:xfrm>
              <a:off x="7371393" y="1959769"/>
              <a:ext cx="1422400" cy="630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Afficher menus déjà réalisés</a:t>
              </a: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F60DF55-640D-28F9-0F24-9F9DFE6EBF5D}"/>
                </a:ext>
              </a:extLst>
            </p:cNvPr>
            <p:cNvGrpSpPr/>
            <p:nvPr/>
          </p:nvGrpSpPr>
          <p:grpSpPr>
            <a:xfrm>
              <a:off x="7101096" y="2272555"/>
              <a:ext cx="275149" cy="3414508"/>
              <a:chOff x="2166191" y="1350240"/>
              <a:chExt cx="456936" cy="5022493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1354C7EB-0D95-CB1D-20B9-9BA3AE127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91" y="1350240"/>
                <a:ext cx="0" cy="50224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543DA5EA-B809-0411-2D94-6DF37D833458}"/>
                  </a:ext>
                </a:extLst>
              </p:cNvPr>
              <p:cNvCxnSpPr/>
              <p:nvPr/>
            </p:nvCxnSpPr>
            <p:spPr>
              <a:xfrm>
                <a:off x="2166191" y="1350240"/>
                <a:ext cx="456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A7911F95-3687-7AFC-251B-4FB516A50C2C}"/>
                  </a:ext>
                </a:extLst>
              </p:cNvPr>
              <p:cNvCxnSpPr/>
              <p:nvPr/>
            </p:nvCxnSpPr>
            <p:spPr>
              <a:xfrm>
                <a:off x="2166191" y="6363497"/>
                <a:ext cx="456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481CB77D-1936-8003-4259-DD34B6F59195}"/>
                </a:ext>
              </a:extLst>
            </p:cNvPr>
            <p:cNvCxnSpPr>
              <a:cxnSpLocks/>
            </p:cNvCxnSpPr>
            <p:nvPr/>
          </p:nvCxnSpPr>
          <p:spPr>
            <a:xfrm>
              <a:off x="7020147" y="4551726"/>
              <a:ext cx="351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6B3617D0-7B63-80BD-BEEB-163D2632BB11}"/>
                </a:ext>
              </a:extLst>
            </p:cNvPr>
            <p:cNvCxnSpPr>
              <a:cxnSpLocks/>
            </p:cNvCxnSpPr>
            <p:nvPr/>
          </p:nvCxnSpPr>
          <p:spPr>
            <a:xfrm>
              <a:off x="7101096" y="3413343"/>
              <a:ext cx="270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94584D9B-F61C-41C0-D085-8565B7F5E775}"/>
              </a:ext>
            </a:extLst>
          </p:cNvPr>
          <p:cNvGrpSpPr/>
          <p:nvPr/>
        </p:nvGrpSpPr>
        <p:grpSpPr>
          <a:xfrm>
            <a:off x="9793941" y="2438852"/>
            <a:ext cx="1761565" cy="1128647"/>
            <a:chOff x="9793941" y="2438852"/>
            <a:chExt cx="1761565" cy="11286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25E84FD-3BF5-3DD6-D05D-9106C2D3FB2A}"/>
                </a:ext>
              </a:extLst>
            </p:cNvPr>
            <p:cNvSpPr/>
            <p:nvPr/>
          </p:nvSpPr>
          <p:spPr>
            <a:xfrm>
              <a:off x="9793941" y="2501152"/>
              <a:ext cx="147918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A22A9FC-9B46-1C39-2417-99491F0A6CC9}"/>
                </a:ext>
              </a:extLst>
            </p:cNvPr>
            <p:cNvSpPr/>
            <p:nvPr/>
          </p:nvSpPr>
          <p:spPr>
            <a:xfrm>
              <a:off x="9793941" y="2926976"/>
              <a:ext cx="147918" cy="152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F8D51E-BB8A-4CCD-1A20-BBD47CED8CCA}"/>
                </a:ext>
              </a:extLst>
            </p:cNvPr>
            <p:cNvSpPr/>
            <p:nvPr/>
          </p:nvSpPr>
          <p:spPr>
            <a:xfrm>
              <a:off x="9793941" y="3352800"/>
              <a:ext cx="147918" cy="152400"/>
            </a:xfrm>
            <a:prstGeom prst="rect">
              <a:avLst/>
            </a:prstGeom>
            <a:solidFill>
              <a:srgbClr val="F4E418"/>
            </a:solidFill>
            <a:ln>
              <a:solidFill>
                <a:srgbClr val="F4E41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EFBBFC8-B0D3-8A1D-257E-7673623F8E33}"/>
                </a:ext>
              </a:extLst>
            </p:cNvPr>
            <p:cNvSpPr txBox="1"/>
            <p:nvPr/>
          </p:nvSpPr>
          <p:spPr>
            <a:xfrm>
              <a:off x="9995647" y="2438852"/>
              <a:ext cx="1559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Priorité 1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4DCCD3D6-AF50-3287-72CB-AB203CF69B21}"/>
                </a:ext>
              </a:extLst>
            </p:cNvPr>
            <p:cNvSpPr txBox="1"/>
            <p:nvPr/>
          </p:nvSpPr>
          <p:spPr>
            <a:xfrm>
              <a:off x="9995646" y="2864676"/>
              <a:ext cx="1559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Priorité 2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DC747509-2A43-C015-9D8A-40379BB92FAE}"/>
                </a:ext>
              </a:extLst>
            </p:cNvPr>
            <p:cNvSpPr txBox="1"/>
            <p:nvPr/>
          </p:nvSpPr>
          <p:spPr>
            <a:xfrm>
              <a:off x="9995646" y="3290500"/>
              <a:ext cx="1559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Priorité 3</a:t>
              </a:r>
            </a:p>
          </p:txBody>
        </p:sp>
      </p:grpSp>
      <p:pic>
        <p:nvPicPr>
          <p:cNvPr id="7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28656CC8-D6C0-345E-78C4-B2F5C3575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17" y="4750376"/>
            <a:ext cx="285816" cy="285816"/>
          </a:xfrm>
          <a:prstGeom prst="rect">
            <a:avLst/>
          </a:prstGeom>
        </p:spPr>
      </p:pic>
      <p:pic>
        <p:nvPicPr>
          <p:cNvPr id="8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4A325D9C-05A2-E881-8335-CD47AF29E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88" y="3625280"/>
            <a:ext cx="285816" cy="285816"/>
          </a:xfrm>
          <a:prstGeom prst="rect">
            <a:avLst/>
          </a:prstGeom>
        </p:spPr>
      </p:pic>
      <p:pic>
        <p:nvPicPr>
          <p:cNvPr id="9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D904E96F-5DBE-EB79-6BE9-4A2E1B5F6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63" y="5904354"/>
            <a:ext cx="285816" cy="285816"/>
          </a:xfrm>
          <a:prstGeom prst="rect">
            <a:avLst/>
          </a:prstGeom>
        </p:spPr>
      </p:pic>
      <p:pic>
        <p:nvPicPr>
          <p:cNvPr id="11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25B15893-69CB-08D7-416D-4C71F5AA2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63" y="2491289"/>
            <a:ext cx="285816" cy="285816"/>
          </a:xfrm>
          <a:prstGeom prst="rect">
            <a:avLst/>
          </a:prstGeom>
        </p:spPr>
      </p:pic>
      <p:pic>
        <p:nvPicPr>
          <p:cNvPr id="13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DF469F80-09E4-4677-BBE4-D5678F85E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63" y="5904354"/>
            <a:ext cx="285816" cy="285816"/>
          </a:xfrm>
          <a:prstGeom prst="rect">
            <a:avLst/>
          </a:prstGeom>
        </p:spPr>
      </p:pic>
      <p:pic>
        <p:nvPicPr>
          <p:cNvPr id="14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536849C3-8315-AD28-C9B2-8B21896F2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09" y="4780747"/>
            <a:ext cx="285816" cy="285816"/>
          </a:xfrm>
          <a:prstGeom prst="rect">
            <a:avLst/>
          </a:prstGeom>
        </p:spPr>
      </p:pic>
      <p:pic>
        <p:nvPicPr>
          <p:cNvPr id="15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ED2FEB99-9750-0DDC-7B99-D0AFD6235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71" y="4764817"/>
            <a:ext cx="285816" cy="285816"/>
          </a:xfrm>
          <a:prstGeom prst="rect">
            <a:avLst/>
          </a:prstGeom>
        </p:spPr>
      </p:pic>
      <p:pic>
        <p:nvPicPr>
          <p:cNvPr id="16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4A3D833E-FF17-72CE-C9B5-08040CA9D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877" y="4772770"/>
            <a:ext cx="285816" cy="285816"/>
          </a:xfrm>
          <a:prstGeom prst="rect">
            <a:avLst/>
          </a:prstGeom>
        </p:spPr>
      </p:pic>
      <p:pic>
        <p:nvPicPr>
          <p:cNvPr id="18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AFFC31C1-5EBF-BAFF-9CE9-63DFE6351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625280"/>
            <a:ext cx="285816" cy="285816"/>
          </a:xfrm>
          <a:prstGeom prst="rect">
            <a:avLst/>
          </a:prstGeom>
        </p:spPr>
      </p:pic>
      <p:pic>
        <p:nvPicPr>
          <p:cNvPr id="19" name="Image 18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9040E28E-EB88-71BC-6585-6C5FE3C61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82" y="4780723"/>
            <a:ext cx="245094" cy="269910"/>
          </a:xfrm>
          <a:prstGeom prst="rect">
            <a:avLst/>
          </a:prstGeom>
        </p:spPr>
      </p:pic>
      <p:pic>
        <p:nvPicPr>
          <p:cNvPr id="22" name="Image 21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916F674B-6789-FE01-08C2-DB4CE73EC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15" y="5920260"/>
            <a:ext cx="245094" cy="269910"/>
          </a:xfrm>
          <a:prstGeom prst="rect">
            <a:avLst/>
          </a:prstGeom>
        </p:spPr>
      </p:pic>
      <p:pic>
        <p:nvPicPr>
          <p:cNvPr id="23" name="Image 22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3508786A-16B9-299E-6657-D733B7DC2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38" y="2501152"/>
            <a:ext cx="245094" cy="269910"/>
          </a:xfrm>
          <a:prstGeom prst="rect">
            <a:avLst/>
          </a:prstGeom>
        </p:spPr>
      </p:pic>
      <p:pic>
        <p:nvPicPr>
          <p:cNvPr id="31" name="Image 30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6F44478D-EA18-E935-831E-C8B530BBD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61" y="3641186"/>
            <a:ext cx="245094" cy="269910"/>
          </a:xfrm>
          <a:prstGeom prst="rect">
            <a:avLst/>
          </a:prstGeom>
        </p:spPr>
      </p:pic>
      <p:pic>
        <p:nvPicPr>
          <p:cNvPr id="32" name="Image 31" descr="Une image contenant texte, Police, Graphique, cercle&#10;&#10;Description générée automatiquement">
            <a:extLst>
              <a:ext uri="{FF2B5EF4-FFF2-40B4-BE49-F238E27FC236}">
                <a16:creationId xmlns:a16="http://schemas.microsoft.com/office/drawing/2014/main" id="{6CF4FD93-2899-9E1C-E31E-837693230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11" y="4780723"/>
            <a:ext cx="269911" cy="269911"/>
          </a:xfrm>
          <a:prstGeom prst="rect">
            <a:avLst/>
          </a:prstGeom>
        </p:spPr>
      </p:pic>
      <p:pic>
        <p:nvPicPr>
          <p:cNvPr id="34" name="Image 33" descr="Une image contenant texte, Police, Graphique, cercle&#10;&#10;Description générée automatiquement">
            <a:extLst>
              <a:ext uri="{FF2B5EF4-FFF2-40B4-BE49-F238E27FC236}">
                <a16:creationId xmlns:a16="http://schemas.microsoft.com/office/drawing/2014/main" id="{8EB005CD-5C21-6E8B-061D-7205DB8B1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491" y="2499241"/>
            <a:ext cx="269911" cy="269911"/>
          </a:xfrm>
          <a:prstGeom prst="rect">
            <a:avLst/>
          </a:prstGeom>
        </p:spPr>
      </p:pic>
      <p:pic>
        <p:nvPicPr>
          <p:cNvPr id="35" name="Image 34" descr="Une image contenant texte, Police, Graphique, cercle&#10;&#10;Description générée automatiquement">
            <a:extLst>
              <a:ext uri="{FF2B5EF4-FFF2-40B4-BE49-F238E27FC236}">
                <a16:creationId xmlns:a16="http://schemas.microsoft.com/office/drawing/2014/main" id="{D238FF70-B442-0A37-19A0-38DDFB893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01" y="3633232"/>
            <a:ext cx="269911" cy="269911"/>
          </a:xfrm>
          <a:prstGeom prst="rect">
            <a:avLst/>
          </a:prstGeom>
        </p:spPr>
      </p:pic>
      <p:pic>
        <p:nvPicPr>
          <p:cNvPr id="36" name="Image 35" descr="Une image contenant texte, Police, Graphique, cercle&#10;&#10;Description générée automatiquement">
            <a:extLst>
              <a:ext uri="{FF2B5EF4-FFF2-40B4-BE49-F238E27FC236}">
                <a16:creationId xmlns:a16="http://schemas.microsoft.com/office/drawing/2014/main" id="{90BFCB96-EC31-FFB4-24E6-237C9C3B7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45" y="5920259"/>
            <a:ext cx="269911" cy="269911"/>
          </a:xfrm>
          <a:prstGeom prst="rect">
            <a:avLst/>
          </a:prstGeom>
        </p:spPr>
      </p:pic>
      <p:pic>
        <p:nvPicPr>
          <p:cNvPr id="37" name="Image 36" descr="Une image contenant vert&#10;&#10;Description générée automatiquement">
            <a:extLst>
              <a:ext uri="{FF2B5EF4-FFF2-40B4-BE49-F238E27FC236}">
                <a16:creationId xmlns:a16="http://schemas.microsoft.com/office/drawing/2014/main" id="{BEE31312-9E01-5142-5294-A0AC12EED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20" y="4765097"/>
            <a:ext cx="285816" cy="285816"/>
          </a:xfrm>
          <a:prstGeom prst="rect">
            <a:avLst/>
          </a:prstGeom>
        </p:spPr>
      </p:pic>
      <p:pic>
        <p:nvPicPr>
          <p:cNvPr id="38" name="Image 37" descr="Une image contenant vert&#10;&#10;Description générée automatiquement">
            <a:extLst>
              <a:ext uri="{FF2B5EF4-FFF2-40B4-BE49-F238E27FC236}">
                <a16:creationId xmlns:a16="http://schemas.microsoft.com/office/drawing/2014/main" id="{CF65F9B9-3CAB-1760-965E-60CE5DF59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04" y="2497981"/>
            <a:ext cx="285816" cy="285816"/>
          </a:xfrm>
          <a:prstGeom prst="rect">
            <a:avLst/>
          </a:prstGeom>
        </p:spPr>
      </p:pic>
      <p:pic>
        <p:nvPicPr>
          <p:cNvPr id="40" name="Image 39" descr="Une image contenant vert&#10;&#10;Description générée automatiquement">
            <a:extLst>
              <a:ext uri="{FF2B5EF4-FFF2-40B4-BE49-F238E27FC236}">
                <a16:creationId xmlns:a16="http://schemas.microsoft.com/office/drawing/2014/main" id="{3662014E-6C66-7469-CB1E-647B33B5D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52" y="3633233"/>
            <a:ext cx="285816" cy="285816"/>
          </a:xfrm>
          <a:prstGeom prst="rect">
            <a:avLst/>
          </a:prstGeom>
        </p:spPr>
      </p:pic>
      <p:pic>
        <p:nvPicPr>
          <p:cNvPr id="41" name="Image 40" descr="Une image contenant vert&#10;&#10;Description générée automatiquement">
            <a:extLst>
              <a:ext uri="{FF2B5EF4-FFF2-40B4-BE49-F238E27FC236}">
                <a16:creationId xmlns:a16="http://schemas.microsoft.com/office/drawing/2014/main" id="{07A218F2-23F9-90B5-49AC-61EA51DC7C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32" y="5904241"/>
            <a:ext cx="285816" cy="2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8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69C45-B9ED-33BB-B5A3-5E2F3EEB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5" y="539033"/>
            <a:ext cx="10666949" cy="938784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Fonctionnement du site internet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B86D09-CE0B-CBF7-ED59-8E4B8161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14</a:t>
            </a:fld>
            <a:endParaRPr lang="en-US" dirty="0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8CACFDD9-1367-AA88-7432-09B3AD8E9F14}"/>
              </a:ext>
            </a:extLst>
          </p:cNvPr>
          <p:cNvGrpSpPr/>
          <p:nvPr/>
        </p:nvGrpSpPr>
        <p:grpSpPr>
          <a:xfrm>
            <a:off x="13777149" y="2754781"/>
            <a:ext cx="224450" cy="3617952"/>
            <a:chOff x="2166191" y="1350240"/>
            <a:chExt cx="456936" cy="5022493"/>
          </a:xfrm>
        </p:grpSpPr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B9822C40-3C39-7A73-DCF3-40EAF8B01337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91" y="1350240"/>
              <a:ext cx="0" cy="50224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194FD849-DE6E-1B4A-FA56-27447C65AC44}"/>
                </a:ext>
              </a:extLst>
            </p:cNvPr>
            <p:cNvCxnSpPr/>
            <p:nvPr/>
          </p:nvCxnSpPr>
          <p:spPr>
            <a:xfrm>
              <a:off x="2166191" y="1350240"/>
              <a:ext cx="456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>
              <a:extLst>
                <a:ext uri="{FF2B5EF4-FFF2-40B4-BE49-F238E27FC236}">
                  <a16:creationId xmlns:a16="http://schemas.microsoft.com/office/drawing/2014/main" id="{881F9B5E-57C2-7415-5CE0-7A6365D12430}"/>
                </a:ext>
              </a:extLst>
            </p:cNvPr>
            <p:cNvCxnSpPr/>
            <p:nvPr/>
          </p:nvCxnSpPr>
          <p:spPr>
            <a:xfrm>
              <a:off x="2166191" y="6363497"/>
              <a:ext cx="456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CE8C023-7E75-FCF0-0EFC-1C0A21FFF657}"/>
              </a:ext>
            </a:extLst>
          </p:cNvPr>
          <p:cNvGrpSpPr/>
          <p:nvPr/>
        </p:nvGrpSpPr>
        <p:grpSpPr>
          <a:xfrm>
            <a:off x="833860" y="1703630"/>
            <a:ext cx="10024726" cy="4039047"/>
            <a:chOff x="394590" y="1582606"/>
            <a:chExt cx="10024726" cy="40390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B01EDC-8AFE-C7C8-A179-07634995E5D4}"/>
                </a:ext>
              </a:extLst>
            </p:cNvPr>
            <p:cNvSpPr/>
            <p:nvPr/>
          </p:nvSpPr>
          <p:spPr>
            <a:xfrm>
              <a:off x="8996916" y="1582606"/>
              <a:ext cx="1422400" cy="63038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Exporter vers Deliveroo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D39C36-EA36-91A0-0608-3B217E9D68F6}"/>
                </a:ext>
              </a:extLst>
            </p:cNvPr>
            <p:cNvSpPr/>
            <p:nvPr/>
          </p:nvSpPr>
          <p:spPr>
            <a:xfrm>
              <a:off x="8996916" y="4986756"/>
              <a:ext cx="1422400" cy="63038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Partager sur réseaux sociaux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988872-B0D2-8CD6-F364-028B6D6C6481}"/>
                </a:ext>
              </a:extLst>
            </p:cNvPr>
            <p:cNvSpPr/>
            <p:nvPr/>
          </p:nvSpPr>
          <p:spPr>
            <a:xfrm>
              <a:off x="8960385" y="3858856"/>
              <a:ext cx="1422400" cy="630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Exporter en PDF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D99A0C-9102-6B07-12D7-BC54D53CEA31}"/>
                </a:ext>
              </a:extLst>
            </p:cNvPr>
            <p:cNvSpPr/>
            <p:nvPr/>
          </p:nvSpPr>
          <p:spPr>
            <a:xfrm>
              <a:off x="7258444" y="3858856"/>
              <a:ext cx="1422400" cy="630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Personnaliser le menu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565249-49D4-CE6F-C273-F7EAA72E4A2E}"/>
                </a:ext>
              </a:extLst>
            </p:cNvPr>
            <p:cNvSpPr/>
            <p:nvPr/>
          </p:nvSpPr>
          <p:spPr>
            <a:xfrm>
              <a:off x="8996916" y="2723394"/>
              <a:ext cx="1422400" cy="630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Imprimer le menu</a:t>
              </a:r>
            </a:p>
          </p:txBody>
        </p: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C61073FD-BFD5-6074-7CBE-2775766D3180}"/>
                </a:ext>
              </a:extLst>
            </p:cNvPr>
            <p:cNvCxnSpPr>
              <a:cxnSpLocks/>
            </p:cNvCxnSpPr>
            <p:nvPr/>
          </p:nvCxnSpPr>
          <p:spPr>
            <a:xfrm>
              <a:off x="8680844" y="4174047"/>
              <a:ext cx="2838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776AE431-DE9C-4DC8-E6ED-9D6872517A64}"/>
                </a:ext>
              </a:extLst>
            </p:cNvPr>
            <p:cNvGrpSpPr/>
            <p:nvPr/>
          </p:nvGrpSpPr>
          <p:grpSpPr>
            <a:xfrm>
              <a:off x="8807570" y="1897797"/>
              <a:ext cx="189344" cy="3440635"/>
              <a:chOff x="2166191" y="1350240"/>
              <a:chExt cx="456936" cy="5022493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F5D908D3-C509-180C-E112-CE66D7F8D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91" y="1350240"/>
                <a:ext cx="0" cy="50224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>
                <a:extLst>
                  <a:ext uri="{FF2B5EF4-FFF2-40B4-BE49-F238E27FC236}">
                    <a16:creationId xmlns:a16="http://schemas.microsoft.com/office/drawing/2014/main" id="{B373C7F8-8129-1A16-8E59-D489CD085BF2}"/>
                  </a:ext>
                </a:extLst>
              </p:cNvPr>
              <p:cNvCxnSpPr/>
              <p:nvPr/>
            </p:nvCxnSpPr>
            <p:spPr>
              <a:xfrm>
                <a:off x="2166191" y="1350240"/>
                <a:ext cx="456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avec flèche 81">
                <a:extLst>
                  <a:ext uri="{FF2B5EF4-FFF2-40B4-BE49-F238E27FC236}">
                    <a16:creationId xmlns:a16="http://schemas.microsoft.com/office/drawing/2014/main" id="{549DFACB-CF47-1FE4-70DE-1424C0383BF4}"/>
                  </a:ext>
                </a:extLst>
              </p:cNvPr>
              <p:cNvCxnSpPr/>
              <p:nvPr/>
            </p:nvCxnSpPr>
            <p:spPr>
              <a:xfrm>
                <a:off x="2166191" y="6363497"/>
                <a:ext cx="456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265DA7CE-EA86-E06C-4F5F-3AE9426AF4C0}"/>
                </a:ext>
              </a:extLst>
            </p:cNvPr>
            <p:cNvGrpSpPr/>
            <p:nvPr/>
          </p:nvGrpSpPr>
          <p:grpSpPr>
            <a:xfrm>
              <a:off x="394590" y="1585011"/>
              <a:ext cx="6590410" cy="4036642"/>
              <a:chOff x="-94445" y="1593018"/>
              <a:chExt cx="6590410" cy="403664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EFF9A6E-434D-A086-E257-0145196F11E9}"/>
                  </a:ext>
                </a:extLst>
              </p:cNvPr>
              <p:cNvSpPr/>
              <p:nvPr/>
            </p:nvSpPr>
            <p:spPr>
              <a:xfrm>
                <a:off x="3371124" y="3869784"/>
                <a:ext cx="1422400" cy="63038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Créer catégories de plats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433D647-AE37-78FC-A3CE-79EB778EAA65}"/>
                  </a:ext>
                </a:extLst>
              </p:cNvPr>
              <p:cNvSpPr/>
              <p:nvPr/>
            </p:nvSpPr>
            <p:spPr>
              <a:xfrm>
                <a:off x="5073565" y="3869784"/>
                <a:ext cx="1422400" cy="63038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Ajouter des plats</a:t>
                </a:r>
              </a:p>
            </p:txBody>
          </p:sp>
          <p:cxnSp>
            <p:nvCxnSpPr>
              <p:cNvPr id="71" name="Connecteur droit avec flèche 70">
                <a:extLst>
                  <a:ext uri="{FF2B5EF4-FFF2-40B4-BE49-F238E27FC236}">
                    <a16:creationId xmlns:a16="http://schemas.microsoft.com/office/drawing/2014/main" id="{8B989953-2694-1BE0-18CD-2767D523A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6475" y="4182054"/>
                <a:ext cx="3512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>
                <a:extLst>
                  <a:ext uri="{FF2B5EF4-FFF2-40B4-BE49-F238E27FC236}">
                    <a16:creationId xmlns:a16="http://schemas.microsoft.com/office/drawing/2014/main" id="{6E3DF9C1-6B99-FCC7-CCFC-6FC60A0F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0121" y="4182054"/>
                <a:ext cx="2734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3ADCE5-1799-870C-90C3-99C770F29578}"/>
                  </a:ext>
                </a:extLst>
              </p:cNvPr>
              <p:cNvSpPr/>
              <p:nvPr/>
            </p:nvSpPr>
            <p:spPr>
              <a:xfrm>
                <a:off x="-94445" y="3870938"/>
                <a:ext cx="1422400" cy="63038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Dashboard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E94DED-02F2-FE49-D894-6F15E8079E54}"/>
                  </a:ext>
                </a:extLst>
              </p:cNvPr>
              <p:cNvSpPr/>
              <p:nvPr/>
            </p:nvSpPr>
            <p:spPr>
              <a:xfrm>
                <a:off x="1679201" y="4999278"/>
                <a:ext cx="1422400" cy="63038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Se déconnecter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456BA0A-B80F-6ED7-2BE0-32B0998DA3FF}"/>
                  </a:ext>
                </a:extLst>
              </p:cNvPr>
              <p:cNvSpPr/>
              <p:nvPr/>
            </p:nvSpPr>
            <p:spPr>
              <a:xfrm>
                <a:off x="1679201" y="3869784"/>
                <a:ext cx="1422400" cy="63038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Créer un menu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B683BC8-BD58-31F3-F697-BE1F978ADCFA}"/>
                  </a:ext>
                </a:extLst>
              </p:cNvPr>
              <p:cNvSpPr/>
              <p:nvPr/>
            </p:nvSpPr>
            <p:spPr>
              <a:xfrm>
                <a:off x="1679201" y="2731401"/>
                <a:ext cx="1422400" cy="630382"/>
              </a:xfrm>
              <a:prstGeom prst="rect">
                <a:avLst/>
              </a:prstGeom>
              <a:solidFill>
                <a:srgbClr val="F4E41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/>
                  <a:t>Branding</a:t>
                </a:r>
                <a:r>
                  <a:rPr lang="fr-FR" sz="1200" dirty="0"/>
                  <a:t> restaurateur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2872FEC-FDE7-1D8C-8835-45D0ED76A688}"/>
                  </a:ext>
                </a:extLst>
              </p:cNvPr>
              <p:cNvSpPr/>
              <p:nvPr/>
            </p:nvSpPr>
            <p:spPr>
              <a:xfrm>
                <a:off x="1679201" y="1593018"/>
                <a:ext cx="1422400" cy="63038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Afficher menus déjà réalisés</a:t>
                </a:r>
              </a:p>
            </p:txBody>
          </p: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824A07CB-14E2-F780-66FA-C57F0B23CBF7}"/>
                  </a:ext>
                </a:extLst>
              </p:cNvPr>
              <p:cNvGrpSpPr/>
              <p:nvPr/>
            </p:nvGrpSpPr>
            <p:grpSpPr>
              <a:xfrm>
                <a:off x="1408904" y="1905804"/>
                <a:ext cx="275149" cy="3414508"/>
                <a:chOff x="2166191" y="1350240"/>
                <a:chExt cx="456936" cy="5022493"/>
              </a:xfrm>
            </p:grpSpPr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26104185-BA73-9F71-B652-4F3B9894D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6191" y="1350240"/>
                  <a:ext cx="0" cy="502249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avec flèche 27">
                  <a:extLst>
                    <a:ext uri="{FF2B5EF4-FFF2-40B4-BE49-F238E27FC236}">
                      <a16:creationId xmlns:a16="http://schemas.microsoft.com/office/drawing/2014/main" id="{F01AEF8E-A34C-3C2C-BE0A-0B95B69269C2}"/>
                    </a:ext>
                  </a:extLst>
                </p:cNvPr>
                <p:cNvCxnSpPr/>
                <p:nvPr/>
              </p:nvCxnSpPr>
              <p:spPr>
                <a:xfrm>
                  <a:off x="2166191" y="1350240"/>
                  <a:ext cx="45693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avec flèche 28">
                  <a:extLst>
                    <a:ext uri="{FF2B5EF4-FFF2-40B4-BE49-F238E27FC236}">
                      <a16:creationId xmlns:a16="http://schemas.microsoft.com/office/drawing/2014/main" id="{7CBEA86E-3762-437E-2F93-CFEEC1C7F900}"/>
                    </a:ext>
                  </a:extLst>
                </p:cNvPr>
                <p:cNvCxnSpPr/>
                <p:nvPr/>
              </p:nvCxnSpPr>
              <p:spPr>
                <a:xfrm>
                  <a:off x="2166191" y="6363497"/>
                  <a:ext cx="45693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4EACBF05-856A-9699-6AAA-D6AD09DAF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7955" y="4184975"/>
                <a:ext cx="3512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avec flèche 30">
                <a:extLst>
                  <a:ext uri="{FF2B5EF4-FFF2-40B4-BE49-F238E27FC236}">
                    <a16:creationId xmlns:a16="http://schemas.microsoft.com/office/drawing/2014/main" id="{B6904774-A8D4-B13D-C3CB-364A2EDF6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904" y="3046592"/>
                <a:ext cx="2702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7ACFFD69-1BF7-9C40-03CA-96A310FEF953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4174047"/>
              <a:ext cx="273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3E7EE187-ACDC-82B7-3848-C6CA8FC7B26C}"/>
                </a:ext>
              </a:extLst>
            </p:cNvPr>
            <p:cNvCxnSpPr>
              <a:cxnSpLocks/>
            </p:cNvCxnSpPr>
            <p:nvPr/>
          </p:nvCxnSpPr>
          <p:spPr>
            <a:xfrm>
              <a:off x="1908108" y="4819090"/>
              <a:ext cx="35660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CD9E22-3F64-AB8B-F6CE-E66AB501A818}"/>
                </a:ext>
              </a:extLst>
            </p:cNvPr>
            <p:cNvCxnSpPr>
              <a:cxnSpLocks/>
            </p:cNvCxnSpPr>
            <p:nvPr/>
          </p:nvCxnSpPr>
          <p:spPr>
            <a:xfrm>
              <a:off x="1897938" y="3605051"/>
              <a:ext cx="35279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672DB2D6-5FCA-E35C-2681-F881E8679101}"/>
                </a:ext>
              </a:extLst>
            </p:cNvPr>
            <p:cNvCxnSpPr>
              <a:cxnSpLocks/>
            </p:cNvCxnSpPr>
            <p:nvPr/>
          </p:nvCxnSpPr>
          <p:spPr>
            <a:xfrm>
              <a:off x="8807569" y="3038585"/>
              <a:ext cx="1893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EB480A5-408F-6DE9-94DC-9A55D6762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5878" y="1707776"/>
              <a:ext cx="0" cy="18972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CD975BF4-4998-5903-091C-2B961263F3A5}"/>
                </a:ext>
              </a:extLst>
            </p:cNvPr>
            <p:cNvCxnSpPr>
              <a:cxnSpLocks/>
            </p:cNvCxnSpPr>
            <p:nvPr/>
          </p:nvCxnSpPr>
          <p:spPr>
            <a:xfrm>
              <a:off x="5425878" y="1707776"/>
              <a:ext cx="3571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8B1C1381-44AB-5272-81DF-A8F6353F9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3988" y="4819090"/>
              <a:ext cx="0" cy="6717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2D01DCDA-BF12-FF17-46B9-E1A17599DF2C}"/>
                </a:ext>
              </a:extLst>
            </p:cNvPr>
            <p:cNvCxnSpPr>
              <a:cxnSpLocks/>
            </p:cNvCxnSpPr>
            <p:nvPr/>
          </p:nvCxnSpPr>
          <p:spPr>
            <a:xfrm>
              <a:off x="5472926" y="5490882"/>
              <a:ext cx="35239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CDBA5D5-66E9-3D2E-8662-319FB56BF971}"/>
                </a:ext>
              </a:extLst>
            </p:cNvPr>
            <p:cNvCxnSpPr>
              <a:cxnSpLocks/>
            </p:cNvCxnSpPr>
            <p:nvPr/>
          </p:nvCxnSpPr>
          <p:spPr>
            <a:xfrm>
              <a:off x="5425878" y="2882152"/>
              <a:ext cx="3571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B952DB4E-C052-8A80-AB08-0E4538E6DA4A}"/>
                </a:ext>
              </a:extLst>
            </p:cNvPr>
            <p:cNvCxnSpPr>
              <a:cxnSpLocks/>
            </p:cNvCxnSpPr>
            <p:nvPr/>
          </p:nvCxnSpPr>
          <p:spPr>
            <a:xfrm>
              <a:off x="5453820" y="4817058"/>
              <a:ext cx="421776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CE05FE23-68DB-38FA-AE71-27901E3737AB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9671585" y="4489238"/>
              <a:ext cx="0" cy="32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08570520-DD00-52FA-D38D-33AD2FDF3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75" y="4623899"/>
            <a:ext cx="285816" cy="285816"/>
          </a:xfrm>
          <a:prstGeom prst="rect">
            <a:avLst/>
          </a:prstGeom>
        </p:spPr>
      </p:pic>
      <p:pic>
        <p:nvPicPr>
          <p:cNvPr id="6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DD69AFB1-9345-98B4-CB83-F0EDAAB4E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98" y="4623899"/>
            <a:ext cx="285816" cy="285816"/>
          </a:xfrm>
          <a:prstGeom prst="rect">
            <a:avLst/>
          </a:prstGeom>
        </p:spPr>
      </p:pic>
      <p:pic>
        <p:nvPicPr>
          <p:cNvPr id="33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0132CA87-3926-8D92-B56F-D366F2523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597" y="4623619"/>
            <a:ext cx="285816" cy="285816"/>
          </a:xfrm>
          <a:prstGeom prst="rect">
            <a:avLst/>
          </a:prstGeom>
        </p:spPr>
      </p:pic>
      <p:pic>
        <p:nvPicPr>
          <p:cNvPr id="35" name="Image 34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B1D8FF0C-CA15-0004-F04D-286A49AC2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08" y="4639525"/>
            <a:ext cx="245094" cy="269910"/>
          </a:xfrm>
          <a:prstGeom prst="rect">
            <a:avLst/>
          </a:prstGeom>
        </p:spPr>
      </p:pic>
      <p:pic>
        <p:nvPicPr>
          <p:cNvPr id="36" name="Image 35" descr="Une image contenant texte, Police, Graphique, cercle&#10;&#10;Description générée automatiquement">
            <a:extLst>
              <a:ext uri="{FF2B5EF4-FFF2-40B4-BE49-F238E27FC236}">
                <a16:creationId xmlns:a16="http://schemas.microsoft.com/office/drawing/2014/main" id="{D0819C89-1808-C4AC-13DE-B3B7E3F12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37" y="4639525"/>
            <a:ext cx="269911" cy="269911"/>
          </a:xfrm>
          <a:prstGeom prst="rect">
            <a:avLst/>
          </a:prstGeom>
        </p:spPr>
      </p:pic>
      <p:pic>
        <p:nvPicPr>
          <p:cNvPr id="37" name="Image 36" descr="Une image contenant vert&#10;&#10;Description générée automatiquement">
            <a:extLst>
              <a:ext uri="{FF2B5EF4-FFF2-40B4-BE49-F238E27FC236}">
                <a16:creationId xmlns:a16="http://schemas.microsoft.com/office/drawing/2014/main" id="{C696B129-F26F-18B4-B359-2DBBF7D12C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46" y="4623899"/>
            <a:ext cx="285816" cy="285816"/>
          </a:xfrm>
          <a:prstGeom prst="rect">
            <a:avLst/>
          </a:prstGeom>
        </p:spPr>
      </p:pic>
      <p:pic>
        <p:nvPicPr>
          <p:cNvPr id="38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255C0ECA-02E5-AEB1-F958-599E611B1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78" y="4622445"/>
            <a:ext cx="285816" cy="285816"/>
          </a:xfrm>
          <a:prstGeom prst="rect">
            <a:avLst/>
          </a:prstGeom>
        </p:spPr>
      </p:pic>
      <p:pic>
        <p:nvPicPr>
          <p:cNvPr id="39" name="Image 38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439FDC06-1552-DCA0-F0D1-28ECDE36D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89" y="4638351"/>
            <a:ext cx="245094" cy="269910"/>
          </a:xfrm>
          <a:prstGeom prst="rect">
            <a:avLst/>
          </a:prstGeom>
        </p:spPr>
      </p:pic>
      <p:pic>
        <p:nvPicPr>
          <p:cNvPr id="40" name="Image 39" descr="Une image contenant texte, Police, Graphique, cercle&#10;&#10;Description générée automatiquement">
            <a:extLst>
              <a:ext uri="{FF2B5EF4-FFF2-40B4-BE49-F238E27FC236}">
                <a16:creationId xmlns:a16="http://schemas.microsoft.com/office/drawing/2014/main" id="{0B028163-D09C-84FE-B023-3DA163FE8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418" y="4638351"/>
            <a:ext cx="269911" cy="269911"/>
          </a:xfrm>
          <a:prstGeom prst="rect">
            <a:avLst/>
          </a:prstGeom>
        </p:spPr>
      </p:pic>
      <p:pic>
        <p:nvPicPr>
          <p:cNvPr id="41" name="Image 40" descr="Une image contenant vert&#10;&#10;Description générée automatiquement">
            <a:extLst>
              <a:ext uri="{FF2B5EF4-FFF2-40B4-BE49-F238E27FC236}">
                <a16:creationId xmlns:a16="http://schemas.microsoft.com/office/drawing/2014/main" id="{2144271A-8551-2ABD-6179-E8BEEABCB6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27" y="4622725"/>
            <a:ext cx="285816" cy="285816"/>
          </a:xfrm>
          <a:prstGeom prst="rect">
            <a:avLst/>
          </a:prstGeom>
        </p:spPr>
      </p:pic>
      <p:pic>
        <p:nvPicPr>
          <p:cNvPr id="43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832F8A1C-8292-7287-ED53-2C9C4D273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07" y="4619524"/>
            <a:ext cx="285816" cy="285816"/>
          </a:xfrm>
          <a:prstGeom prst="rect">
            <a:avLst/>
          </a:prstGeom>
        </p:spPr>
      </p:pic>
      <p:pic>
        <p:nvPicPr>
          <p:cNvPr id="44" name="Image 43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241BA591-B1D6-237D-CFB1-6F99D8591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18" y="4635430"/>
            <a:ext cx="245094" cy="269910"/>
          </a:xfrm>
          <a:prstGeom prst="rect">
            <a:avLst/>
          </a:prstGeom>
        </p:spPr>
      </p:pic>
      <p:pic>
        <p:nvPicPr>
          <p:cNvPr id="45" name="Image 44" descr="Une image contenant texte, Police, Graphique, cercle&#10;&#10;Description générée automatiquement">
            <a:extLst>
              <a:ext uri="{FF2B5EF4-FFF2-40B4-BE49-F238E27FC236}">
                <a16:creationId xmlns:a16="http://schemas.microsoft.com/office/drawing/2014/main" id="{D826C7C1-089E-8A54-F1E7-AA63026CA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447" y="4635430"/>
            <a:ext cx="269911" cy="269911"/>
          </a:xfrm>
          <a:prstGeom prst="rect">
            <a:avLst/>
          </a:prstGeom>
        </p:spPr>
      </p:pic>
      <p:pic>
        <p:nvPicPr>
          <p:cNvPr id="47" name="Image 46" descr="Une image contenant vert&#10;&#10;Description générée automatiquement">
            <a:extLst>
              <a:ext uri="{FF2B5EF4-FFF2-40B4-BE49-F238E27FC236}">
                <a16:creationId xmlns:a16="http://schemas.microsoft.com/office/drawing/2014/main" id="{A108B022-B8D5-4512-2255-BEDA8CE1F0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056" y="4619804"/>
            <a:ext cx="285816" cy="285816"/>
          </a:xfrm>
          <a:prstGeom prst="rect">
            <a:avLst/>
          </a:prstGeom>
        </p:spPr>
      </p:pic>
      <p:pic>
        <p:nvPicPr>
          <p:cNvPr id="49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A9C9638D-4B61-3D26-3187-D92DCD90A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78" y="3474463"/>
            <a:ext cx="285816" cy="285816"/>
          </a:xfrm>
          <a:prstGeom prst="rect">
            <a:avLst/>
          </a:prstGeom>
        </p:spPr>
      </p:pic>
      <p:pic>
        <p:nvPicPr>
          <p:cNvPr id="50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8DAC8099-ED12-0CA5-1A25-2026B9ACA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803" y="3005471"/>
            <a:ext cx="285816" cy="285816"/>
          </a:xfrm>
          <a:prstGeom prst="rect">
            <a:avLst/>
          </a:prstGeom>
        </p:spPr>
      </p:pic>
      <p:pic>
        <p:nvPicPr>
          <p:cNvPr id="51" name="Image 50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7B4F9544-17AB-620E-5C4C-90DA2AC85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14" y="3021377"/>
            <a:ext cx="245094" cy="269910"/>
          </a:xfrm>
          <a:prstGeom prst="rect">
            <a:avLst/>
          </a:prstGeom>
        </p:spPr>
      </p:pic>
      <p:pic>
        <p:nvPicPr>
          <p:cNvPr id="52" name="Image 51" descr="Une image contenant texte, Police, Graphique, cercle&#10;&#10;Description générée automatiquement">
            <a:extLst>
              <a:ext uri="{FF2B5EF4-FFF2-40B4-BE49-F238E27FC236}">
                <a16:creationId xmlns:a16="http://schemas.microsoft.com/office/drawing/2014/main" id="{2175E3B2-FF54-0B22-4D10-8E7770F7B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3" y="3021377"/>
            <a:ext cx="269911" cy="269911"/>
          </a:xfrm>
          <a:prstGeom prst="rect">
            <a:avLst/>
          </a:prstGeom>
        </p:spPr>
      </p:pic>
      <p:pic>
        <p:nvPicPr>
          <p:cNvPr id="53" name="Image 52" descr="Une image contenant vert&#10;&#10;Description générée automatiquement">
            <a:extLst>
              <a:ext uri="{FF2B5EF4-FFF2-40B4-BE49-F238E27FC236}">
                <a16:creationId xmlns:a16="http://schemas.microsoft.com/office/drawing/2014/main" id="{45DFDAF6-4565-8367-7AE8-62E98E299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52" y="3005751"/>
            <a:ext cx="285816" cy="285816"/>
          </a:xfrm>
          <a:prstGeom prst="rect">
            <a:avLst/>
          </a:prstGeom>
        </p:spPr>
      </p:pic>
      <p:pic>
        <p:nvPicPr>
          <p:cNvPr id="55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1D49D18B-037A-3C1A-EDB1-1C6FB1BC6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803" y="1912045"/>
            <a:ext cx="285816" cy="285816"/>
          </a:xfrm>
          <a:prstGeom prst="rect">
            <a:avLst/>
          </a:prstGeom>
        </p:spPr>
      </p:pic>
      <p:pic>
        <p:nvPicPr>
          <p:cNvPr id="56" name="Image 55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801616ED-BF7A-04F4-DC6C-B096583E9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14" y="1927951"/>
            <a:ext cx="245094" cy="269910"/>
          </a:xfrm>
          <a:prstGeom prst="rect">
            <a:avLst/>
          </a:prstGeom>
        </p:spPr>
      </p:pic>
      <p:pic>
        <p:nvPicPr>
          <p:cNvPr id="57" name="Image 56" descr="Une image contenant texte, Police, Graphique, cercle&#10;&#10;Description générée automatiquement">
            <a:extLst>
              <a:ext uri="{FF2B5EF4-FFF2-40B4-BE49-F238E27FC236}">
                <a16:creationId xmlns:a16="http://schemas.microsoft.com/office/drawing/2014/main" id="{3B6429EB-5905-2777-3E78-640BE65C8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3" y="1927951"/>
            <a:ext cx="269911" cy="269911"/>
          </a:xfrm>
          <a:prstGeom prst="rect">
            <a:avLst/>
          </a:prstGeom>
        </p:spPr>
      </p:pic>
      <p:pic>
        <p:nvPicPr>
          <p:cNvPr id="59" name="Image 58" descr="Une image contenant vert&#10;&#10;Description générée automatiquement">
            <a:extLst>
              <a:ext uri="{FF2B5EF4-FFF2-40B4-BE49-F238E27FC236}">
                <a16:creationId xmlns:a16="http://schemas.microsoft.com/office/drawing/2014/main" id="{7D71F86E-1783-AEE7-F288-69C08FF56D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52" y="1912325"/>
            <a:ext cx="285816" cy="285816"/>
          </a:xfrm>
          <a:prstGeom prst="rect">
            <a:avLst/>
          </a:prstGeom>
        </p:spPr>
      </p:pic>
      <p:pic>
        <p:nvPicPr>
          <p:cNvPr id="64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B38CB92E-6D25-0B47-1E59-A7F946F22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78" y="5752676"/>
            <a:ext cx="285816" cy="285816"/>
          </a:xfrm>
          <a:prstGeom prst="rect">
            <a:avLst/>
          </a:prstGeom>
        </p:spPr>
      </p:pic>
      <p:pic>
        <p:nvPicPr>
          <p:cNvPr id="65" name="Image 64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2AD13F36-3E6B-F30A-CC7B-08822F3D9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89" y="5768582"/>
            <a:ext cx="245094" cy="269910"/>
          </a:xfrm>
          <a:prstGeom prst="rect">
            <a:avLst/>
          </a:prstGeom>
        </p:spPr>
      </p:pic>
      <p:pic>
        <p:nvPicPr>
          <p:cNvPr id="66" name="Image 65" descr="Une image contenant texte, Police, Graphique, cercle&#10;&#10;Description générée automatiquement">
            <a:extLst>
              <a:ext uri="{FF2B5EF4-FFF2-40B4-BE49-F238E27FC236}">
                <a16:creationId xmlns:a16="http://schemas.microsoft.com/office/drawing/2014/main" id="{85A3C610-ACC4-156F-A698-8111801AA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18" y="5768582"/>
            <a:ext cx="269911" cy="269911"/>
          </a:xfrm>
          <a:prstGeom prst="rect">
            <a:avLst/>
          </a:prstGeom>
        </p:spPr>
      </p:pic>
      <p:pic>
        <p:nvPicPr>
          <p:cNvPr id="67" name="Image 66" descr="Une image contenant vert&#10;&#10;Description générée automatiquement">
            <a:extLst>
              <a:ext uri="{FF2B5EF4-FFF2-40B4-BE49-F238E27FC236}">
                <a16:creationId xmlns:a16="http://schemas.microsoft.com/office/drawing/2014/main" id="{E0969CE4-AB89-1D6C-43C3-1CC8553B0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27" y="5752956"/>
            <a:ext cx="285816" cy="285816"/>
          </a:xfrm>
          <a:prstGeom prst="rect">
            <a:avLst/>
          </a:prstGeom>
        </p:spPr>
      </p:pic>
      <p:pic>
        <p:nvPicPr>
          <p:cNvPr id="68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21847717-E3C2-63F2-4389-91E32CF81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993" y="2360254"/>
            <a:ext cx="285816" cy="285816"/>
          </a:xfrm>
          <a:prstGeom prst="rect">
            <a:avLst/>
          </a:prstGeom>
        </p:spPr>
      </p:pic>
      <p:pic>
        <p:nvPicPr>
          <p:cNvPr id="69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471A316E-0620-61CF-1B69-D1B4FD6F3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560" y="4623619"/>
            <a:ext cx="285816" cy="285816"/>
          </a:xfrm>
          <a:prstGeom prst="rect">
            <a:avLst/>
          </a:prstGeom>
        </p:spPr>
      </p:pic>
      <p:pic>
        <p:nvPicPr>
          <p:cNvPr id="70" name="Espace réservé du contenu 13" descr="Une image contenant Graphique, cercle, Caractère coloré, art&#10;&#10;Description générée automatiquement">
            <a:extLst>
              <a:ext uri="{FF2B5EF4-FFF2-40B4-BE49-F238E27FC236}">
                <a16:creationId xmlns:a16="http://schemas.microsoft.com/office/drawing/2014/main" id="{697A4A31-62CD-9AF0-3126-A86CA3B90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184" y="5752676"/>
            <a:ext cx="285816" cy="285816"/>
          </a:xfrm>
          <a:prstGeom prst="rect">
            <a:avLst/>
          </a:prstGeom>
        </p:spPr>
      </p:pic>
      <p:pic>
        <p:nvPicPr>
          <p:cNvPr id="74" name="Espace réservé du contenu 5" descr="Une image contenant Graphique, capture d’écran, logo, Police&#10;&#10;Description générée automatiquement">
            <a:extLst>
              <a:ext uri="{FF2B5EF4-FFF2-40B4-BE49-F238E27FC236}">
                <a16:creationId xmlns:a16="http://schemas.microsoft.com/office/drawing/2014/main" id="{75A1842E-5AC1-2099-E786-3D95C4F39B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32" y="5673115"/>
            <a:ext cx="838707" cy="438224"/>
          </a:xfrm>
          <a:prstGeom prst="rect">
            <a:avLst/>
          </a:prstGeom>
        </p:spPr>
      </p:pic>
      <p:pic>
        <p:nvPicPr>
          <p:cNvPr id="75" name="Image 74" descr="Une image contenant Graphique, graphisme, Police, capture d’écran&#10;&#10;Description générée automatiquement">
            <a:extLst>
              <a:ext uri="{FF2B5EF4-FFF2-40B4-BE49-F238E27FC236}">
                <a16:creationId xmlns:a16="http://schemas.microsoft.com/office/drawing/2014/main" id="{3D3869E1-448E-5584-0ED7-97FFF526BB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172" y="2339109"/>
            <a:ext cx="529214" cy="300138"/>
          </a:xfrm>
          <a:prstGeom prst="rect">
            <a:avLst/>
          </a:prstGeom>
        </p:spPr>
      </p:pic>
      <p:pic>
        <p:nvPicPr>
          <p:cNvPr id="76" name="Image 75" descr="Une image contenant capture d’écran, Police, Graphique, logo&#10;&#10;Description générée automatiquement">
            <a:extLst>
              <a:ext uri="{FF2B5EF4-FFF2-40B4-BE49-F238E27FC236}">
                <a16:creationId xmlns:a16="http://schemas.microsoft.com/office/drawing/2014/main" id="{D917606E-DDE0-36D2-5D49-A4F3AE2946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386" y="4478860"/>
            <a:ext cx="567144" cy="5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1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468F3-0FCE-5A8B-49CC-3495F5DB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4557766" cy="4754880"/>
          </a:xfrm>
        </p:spPr>
        <p:txBody>
          <a:bodyPr>
            <a:normAutofit/>
          </a:bodyPr>
          <a:lstStyle/>
          <a:p>
            <a:r>
              <a:rPr lang="fr-FR" sz="5400" dirty="0"/>
              <a:t>Communication au sein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BDD580-F520-2484-B10E-C4DC5996D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718" y="1617005"/>
            <a:ext cx="6245352" cy="475488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Pour communiquer en équipe nous serons sur une réunion d’introduction puis 2 réunions par semaine.</a:t>
            </a:r>
          </a:p>
          <a:p>
            <a:pPr lvl="1"/>
            <a:r>
              <a:rPr lang="fr-FR" dirty="0"/>
              <a:t>La première aura pour but de :</a:t>
            </a:r>
          </a:p>
          <a:p>
            <a:pPr lvl="1"/>
            <a:r>
              <a:rPr lang="fr-FR" dirty="0"/>
              <a:t>	- Faire le point sur le Product </a:t>
            </a:r>
            <a:r>
              <a:rPr lang="fr-FR" dirty="0" err="1"/>
              <a:t>Backlog</a:t>
            </a:r>
            <a:endParaRPr lang="fr-FR" dirty="0"/>
          </a:p>
          <a:p>
            <a:pPr lvl="1"/>
            <a:r>
              <a:rPr lang="fr-FR" dirty="0"/>
              <a:t>	- Faire un KANBAN</a:t>
            </a:r>
          </a:p>
          <a:p>
            <a:pPr lvl="1"/>
            <a:r>
              <a:rPr lang="fr-FR" dirty="0"/>
              <a:t>Nous définirons la priorité des tâches via la méthode </a:t>
            </a:r>
            <a:r>
              <a:rPr lang="fr-FR" dirty="0" err="1"/>
              <a:t>MosCow</a:t>
            </a:r>
            <a:r>
              <a:rPr lang="fr-FR" dirty="0"/>
              <a:t> et les attribuerons en fonction des compétences.</a:t>
            </a:r>
          </a:p>
          <a:p>
            <a:r>
              <a:rPr lang="fr-FR" dirty="0"/>
              <a:t>Les 2 réunions par semaine consisteront à :</a:t>
            </a:r>
          </a:p>
          <a:p>
            <a:pPr lvl="1"/>
            <a:r>
              <a:rPr lang="fr-FR" dirty="0"/>
              <a:t>	- Faire un état des avancements en début et fin de 	semaine</a:t>
            </a:r>
          </a:p>
          <a:p>
            <a:pPr lvl="1"/>
            <a:r>
              <a:rPr lang="fr-FR" dirty="0"/>
              <a:t>	- Remonter les points bloquants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B1D9DC-C0EF-5BE2-9285-29303BB8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EA8F1-6D0D-0913-0D9E-A6117D06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4557766" cy="4754880"/>
          </a:xfrm>
        </p:spPr>
        <p:txBody>
          <a:bodyPr>
            <a:normAutofit/>
          </a:bodyPr>
          <a:lstStyle/>
          <a:p>
            <a:r>
              <a:rPr lang="fr-FR" sz="5400" dirty="0"/>
              <a:t>Communication avec le client</a:t>
            </a:r>
            <a:br>
              <a:rPr lang="fr-FR" sz="5400" dirty="0"/>
            </a:br>
            <a:r>
              <a:rPr lang="fr-FR" sz="5400" dirty="0"/>
              <a:t>Avancement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E8670-AD12-3F24-6193-032BEA3E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696" y="2389788"/>
            <a:ext cx="6245352" cy="3360562"/>
          </a:xfrm>
        </p:spPr>
        <p:txBody>
          <a:bodyPr/>
          <a:lstStyle/>
          <a:p>
            <a:r>
              <a:rPr lang="fr-FR" dirty="0"/>
              <a:t>Une réunion par semaine avec le client avec jour et horaire à définir en fonction de ses disponibilités</a:t>
            </a:r>
          </a:p>
          <a:p>
            <a:r>
              <a:rPr lang="fr-FR" dirty="0"/>
              <a:t>En présentiel ou en visioconférence avec l’ensemble de l’équipe projet</a:t>
            </a:r>
          </a:p>
          <a:p>
            <a:r>
              <a:rPr lang="fr-FR" dirty="0"/>
              <a:t>Au programme :</a:t>
            </a:r>
          </a:p>
          <a:p>
            <a:pPr lvl="1"/>
            <a:r>
              <a:rPr lang="fr-FR" dirty="0"/>
              <a:t>Présentation du travail réalisé</a:t>
            </a:r>
          </a:p>
          <a:p>
            <a:pPr lvl="1"/>
            <a:r>
              <a:rPr lang="fr-FR" dirty="0"/>
              <a:t>Discussion entre client et équipe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15074E-B52D-E58E-1C5F-E575B8A7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EBC59-F2A8-AEBA-DBF9-165A1B40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Hebergeurs</a:t>
            </a:r>
            <a:r>
              <a:rPr lang="fr-FR" dirty="0"/>
              <a:t> cloud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57D3EB-B8DB-2DAF-762B-860A4198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17</a:t>
            </a:fld>
            <a:endParaRPr lang="en-US" dirty="0"/>
          </a:p>
        </p:txBody>
      </p:sp>
      <p:pic>
        <p:nvPicPr>
          <p:cNvPr id="6" name="Image 5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7330858A-7891-B22E-C86E-4FD922C6F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793" y="758952"/>
            <a:ext cx="2073382" cy="1433549"/>
          </a:xfrm>
          <a:prstGeom prst="rect">
            <a:avLst/>
          </a:prstGeom>
        </p:spPr>
      </p:pic>
      <p:pic>
        <p:nvPicPr>
          <p:cNvPr id="8" name="Image 7" descr="Une image contenant Graphique, Police, capture d’écran, graphisme&#10;&#10;Description générée automatiquement">
            <a:extLst>
              <a:ext uri="{FF2B5EF4-FFF2-40B4-BE49-F238E27FC236}">
                <a16:creationId xmlns:a16="http://schemas.microsoft.com/office/drawing/2014/main" id="{92C9D811-8DC9-7CF9-50D2-27523CE24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51822"/>
            <a:ext cx="1897332" cy="554357"/>
          </a:xfrm>
          <a:prstGeom prst="rect">
            <a:avLst/>
          </a:prstGeom>
        </p:spPr>
      </p:pic>
      <p:pic>
        <p:nvPicPr>
          <p:cNvPr id="10" name="Image 9" descr="Une image contenant Police, Graphique, graphisme, symbole&#10;&#10;Description générée automatiquement">
            <a:extLst>
              <a:ext uri="{FF2B5EF4-FFF2-40B4-BE49-F238E27FC236}">
                <a16:creationId xmlns:a16="http://schemas.microsoft.com/office/drawing/2014/main" id="{DD9C362B-95D9-1CD9-72E3-1597D00FB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520" y="4665500"/>
            <a:ext cx="2085977" cy="116814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A294306-F353-6D43-3ED9-33DE3C0E63EF}"/>
              </a:ext>
            </a:extLst>
          </p:cNvPr>
          <p:cNvSpPr txBox="1"/>
          <p:nvPr/>
        </p:nvSpPr>
        <p:spPr>
          <a:xfrm>
            <a:off x="8451721" y="1291060"/>
            <a:ext cx="32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Prix : 0,99€ à 10,99€ HT/mois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54F84C4-36F7-EB0E-8A5F-B43024ED05DE}"/>
              </a:ext>
            </a:extLst>
          </p:cNvPr>
          <p:cNvSpPr txBox="1"/>
          <p:nvPr/>
        </p:nvSpPr>
        <p:spPr>
          <a:xfrm>
            <a:off x="8451722" y="5064907"/>
            <a:ext cx="3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Prix : 7,99€ à 19,99€ HT/mois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EE896BC-1A07-0AC0-6C8C-77DAED3E6499}"/>
              </a:ext>
            </a:extLst>
          </p:cNvPr>
          <p:cNvSpPr txBox="1"/>
          <p:nvPr/>
        </p:nvSpPr>
        <p:spPr>
          <a:xfrm>
            <a:off x="8451723" y="3238238"/>
            <a:ext cx="333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Prix : 6€ à 26€ HT/mois</a:t>
            </a:r>
          </a:p>
        </p:txBody>
      </p:sp>
    </p:spTree>
    <p:extLst>
      <p:ext uri="{BB962C8B-B14F-4D97-AF65-F5344CB8AC3E}">
        <p14:creationId xmlns:p14="http://schemas.microsoft.com/office/powerpoint/2010/main" val="364418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3AC35-B75E-FE44-A034-DE5DEC4C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B1F0CF-EA88-59B9-1C21-E7A28192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288" y="1617853"/>
            <a:ext cx="6245352" cy="4754880"/>
          </a:xfrm>
        </p:spPr>
        <p:txBody>
          <a:bodyPr/>
          <a:lstStyle/>
          <a:p>
            <a:r>
              <a:rPr lang="fr-FR" dirty="0"/>
              <a:t>L’hébergeur nous donneras dans un premier temps une sécurité côté serveur</a:t>
            </a:r>
          </a:p>
          <a:p>
            <a:r>
              <a:rPr lang="fr-FR" dirty="0"/>
              <a:t>Certificat SSL</a:t>
            </a:r>
          </a:p>
          <a:p>
            <a:r>
              <a:rPr lang="fr-FR" dirty="0"/>
              <a:t>RGPD (</a:t>
            </a:r>
            <a:r>
              <a:rPr lang="fr-FR" sz="18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Politique de confidentialité et de cookies)</a:t>
            </a:r>
          </a:p>
          <a:p>
            <a:r>
              <a:rPr lang="fr-FR" sz="18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Protocole HTTPS</a:t>
            </a:r>
          </a:p>
          <a:p>
            <a:r>
              <a:rPr lang="fr-FR" sz="18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Authe</a:t>
            </a:r>
            <a:r>
              <a:rPr lang="fr-FR" sz="18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ntification sécurisés (</a:t>
            </a:r>
            <a:r>
              <a:rPr lang="fr-FR" sz="1800" dirty="0" err="1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Token</a:t>
            </a:r>
            <a:r>
              <a:rPr lang="fr-FR" sz="18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)</a:t>
            </a:r>
          </a:p>
          <a:p>
            <a:r>
              <a:rPr lang="fr-FR" sz="18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Limiter des accès aux données</a:t>
            </a:r>
          </a:p>
          <a:p>
            <a:r>
              <a:rPr lang="fr-FR" sz="18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Double vérification à la connexion</a:t>
            </a:r>
            <a:endParaRPr lang="fr-FR" sz="1800" u="none" strike="noStrike" dirty="0"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endParaRPr lang="fr-FR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41E47B-8C43-8180-686F-FBA4BBA9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00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59AE1-19B7-5214-AC9B-8643ED02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Maintenance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4A70F8-8C4D-CFC5-9C27-206BA34B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288" y="1344168"/>
            <a:ext cx="6245352" cy="475488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Le contrat de maintenance comprend :</a:t>
            </a:r>
          </a:p>
          <a:p>
            <a:pPr lvl="1"/>
            <a:r>
              <a:rPr lang="fr-FR" dirty="0"/>
              <a:t>Correction(s) de bugs</a:t>
            </a:r>
          </a:p>
          <a:p>
            <a:pPr lvl="1"/>
            <a:r>
              <a:rPr lang="fr-FR" dirty="0"/>
              <a:t>Mise à jour de contenu et logiciels :</a:t>
            </a:r>
          </a:p>
          <a:p>
            <a:pPr lvl="1"/>
            <a:r>
              <a:rPr lang="fr-FR" dirty="0"/>
              <a:t>	Correction(s)/Changement(s) de texte</a:t>
            </a:r>
          </a:p>
          <a:p>
            <a:pPr lvl="1"/>
            <a:r>
              <a:rPr lang="fr-FR" dirty="0"/>
              <a:t>	Modification(s) de thème, couleur(s)</a:t>
            </a:r>
          </a:p>
          <a:p>
            <a:pPr lvl="1"/>
            <a:r>
              <a:rPr lang="fr-FR" dirty="0"/>
              <a:t>	Vérification du maintien en ligne du site</a:t>
            </a:r>
          </a:p>
          <a:p>
            <a:pPr lvl="1"/>
            <a:r>
              <a:rPr lang="fr-FR" dirty="0"/>
              <a:t>	Vérification du bon fonctionnement API</a:t>
            </a:r>
          </a:p>
          <a:p>
            <a:pPr lvl="1"/>
            <a:r>
              <a:rPr lang="fr-FR" dirty="0"/>
              <a:t>	Vérification du bon fonctionnement du serveur</a:t>
            </a:r>
          </a:p>
          <a:p>
            <a:r>
              <a:rPr lang="fr-FR" dirty="0"/>
              <a:t>Le contrat de maintenance comprend ne pas :</a:t>
            </a:r>
          </a:p>
          <a:p>
            <a:pPr lvl="1"/>
            <a:r>
              <a:rPr lang="fr-FR" dirty="0"/>
              <a:t>	</a:t>
            </a:r>
            <a:r>
              <a:rPr lang="fr-FR" sz="18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Refonte complète du site</a:t>
            </a:r>
          </a:p>
          <a:p>
            <a:pPr marL="457200" lvl="1">
              <a:lnSpc>
                <a:spcPct val="115000"/>
              </a:lnSpc>
            </a:pPr>
            <a:r>
              <a:rPr lang="fr-FR" dirty="0">
                <a:latin typeface="Montserrat" panose="00000500000000000000" pitchFamily="2" charset="0"/>
              </a:rPr>
              <a:t>	Ajout de page(s) supplémentaire(s)</a:t>
            </a:r>
          </a:p>
          <a:p>
            <a:pPr marL="457200" lvl="1">
              <a:lnSpc>
                <a:spcPct val="115000"/>
              </a:lnSpc>
            </a:pPr>
            <a:r>
              <a:rPr lang="fr-FR" dirty="0">
                <a:latin typeface="Montserrat" panose="00000500000000000000" pitchFamily="2" charset="0"/>
              </a:rPr>
              <a:t>	Changement(s) relatif à l’API</a:t>
            </a:r>
          </a:p>
          <a:p>
            <a:pPr marL="457200" lvl="1">
              <a:lnSpc>
                <a:spcPct val="115000"/>
              </a:lnSpc>
            </a:pPr>
            <a:r>
              <a:rPr lang="fr-FR" dirty="0">
                <a:latin typeface="Montserrat" panose="00000500000000000000" pitchFamily="2" charset="0"/>
              </a:rPr>
              <a:t>	Changement(s) relatif au serveur</a:t>
            </a:r>
          </a:p>
          <a:p>
            <a:pPr lvl="1"/>
            <a:endParaRPr lang="fr-FR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AB168E-F200-14B4-D094-3112CCA2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D9D95-85C2-0261-740D-39418F4A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Composition de l’équipe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ACD87-5319-9C62-36F5-2E7C96FF7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4" y="2911024"/>
            <a:ext cx="6245352" cy="2760103"/>
          </a:xfrm>
        </p:spPr>
        <p:txBody>
          <a:bodyPr/>
          <a:lstStyle/>
          <a:p>
            <a:r>
              <a:rPr lang="fr-FR" dirty="0"/>
              <a:t>L’équipe va se composer de :</a:t>
            </a:r>
          </a:p>
          <a:p>
            <a:pPr lvl="1"/>
            <a:r>
              <a:rPr lang="fr-FR" dirty="0"/>
              <a:t>Un développeur web </a:t>
            </a:r>
            <a:r>
              <a:rPr lang="fr-FR" dirty="0" err="1"/>
              <a:t>front-end</a:t>
            </a:r>
            <a:endParaRPr lang="fr-FR" dirty="0"/>
          </a:p>
          <a:p>
            <a:pPr lvl="1"/>
            <a:r>
              <a:rPr lang="fr-FR" dirty="0"/>
              <a:t>Un développeur web </a:t>
            </a:r>
            <a:r>
              <a:rPr lang="fr-FR" dirty="0" err="1"/>
              <a:t>back-end</a:t>
            </a:r>
            <a:endParaRPr lang="fr-FR" dirty="0"/>
          </a:p>
          <a:p>
            <a:pPr lvl="1"/>
            <a:r>
              <a:rPr lang="fr-FR" dirty="0"/>
              <a:t>Un designer web</a:t>
            </a:r>
          </a:p>
          <a:p>
            <a:pPr lvl="1"/>
            <a:r>
              <a:rPr lang="fr-FR" dirty="0"/>
              <a:t>Un chef de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104A1B-AAE6-929B-09D1-95FE1426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83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38671A-AA95-91E9-4D47-93E35331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Merci de </a:t>
            </a:r>
            <a:r>
              <a:rPr lang="en-US" sz="54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écoute</a:t>
            </a:r>
            <a:endParaRPr lang="en-US" sz="54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80BC1D2F-C603-5060-3ABE-7E74E887D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779" y="1128811"/>
            <a:ext cx="4657841" cy="4657841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8FEAF4-FB71-C13D-B494-613A6B72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D79E6812-DF0E-4B88-AFAA-EAC7168F54C0}" type="slidenum">
              <a:rPr lang="en-US" smtClean="0"/>
              <a:pPr algn="ctr"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9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7F08C-0FFA-3F0B-F860-48AF92D0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45" y="758952"/>
            <a:ext cx="4690503" cy="4754880"/>
          </a:xfrm>
        </p:spPr>
        <p:txBody>
          <a:bodyPr>
            <a:normAutofit/>
          </a:bodyPr>
          <a:lstStyle/>
          <a:p>
            <a:r>
              <a:rPr lang="fr-FR" sz="5400" dirty="0"/>
              <a:t>Fonctionnement du site internet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F2CE2-170F-A450-55B3-348A79094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2781715"/>
            <a:ext cx="6245352" cy="3129557"/>
          </a:xfrm>
        </p:spPr>
        <p:txBody>
          <a:bodyPr/>
          <a:lstStyle/>
          <a:p>
            <a:r>
              <a:rPr lang="fr-FR" dirty="0"/>
              <a:t>Avec les éléments fournis par Soufiane de chez </a:t>
            </a:r>
            <a:r>
              <a:rPr lang="fr-FR" dirty="0" err="1"/>
              <a:t>Webgencia</a:t>
            </a:r>
            <a:r>
              <a:rPr lang="fr-FR" dirty="0"/>
              <a:t>, j’ai pu établir le déroulement de la création du site internet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26ECE-E477-7854-776E-3C9AF8F3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6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69C45-B9ED-33BB-B5A3-5E2F3EEB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5" y="539033"/>
            <a:ext cx="10666949" cy="938784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Fonctionnement du site internet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B86D09-CE0B-CBF7-ED59-8E4B8161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4</a:t>
            </a:fld>
            <a:endParaRPr lang="en-US" dirty="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35A8B90-074B-C3E5-B610-A2009AB4CD47}"/>
              </a:ext>
            </a:extLst>
          </p:cNvPr>
          <p:cNvGrpSpPr/>
          <p:nvPr/>
        </p:nvGrpSpPr>
        <p:grpSpPr>
          <a:xfrm>
            <a:off x="762525" y="1843228"/>
            <a:ext cx="6743338" cy="4047839"/>
            <a:chOff x="2050455" y="1959769"/>
            <a:chExt cx="6743338" cy="40478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2E9F71-C64A-3E10-A721-2A6BBCA7CF8A}"/>
                </a:ext>
              </a:extLst>
            </p:cNvPr>
            <p:cNvSpPr/>
            <p:nvPr/>
          </p:nvSpPr>
          <p:spPr>
            <a:xfrm>
              <a:off x="2050455" y="4237689"/>
              <a:ext cx="1422400" cy="630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Page d’accueil non connecté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01D53A-03C4-BDA5-8945-DEA0146E28FB}"/>
                </a:ext>
              </a:extLst>
            </p:cNvPr>
            <p:cNvSpPr/>
            <p:nvPr/>
          </p:nvSpPr>
          <p:spPr>
            <a:xfrm>
              <a:off x="3824101" y="4237689"/>
              <a:ext cx="1422400" cy="630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Page de connexion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E5F1DD-B626-0304-0694-B94A27FF9EFC}"/>
                </a:ext>
              </a:extLst>
            </p:cNvPr>
            <p:cNvSpPr/>
            <p:nvPr/>
          </p:nvSpPr>
          <p:spPr>
            <a:xfrm>
              <a:off x="3824101" y="3098152"/>
              <a:ext cx="1422400" cy="63038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Tarifs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D8C43E-ABEE-5B7B-1DBC-74F7C6A4577C}"/>
                </a:ext>
              </a:extLst>
            </p:cNvPr>
            <p:cNvSpPr/>
            <p:nvPr/>
          </p:nvSpPr>
          <p:spPr>
            <a:xfrm>
              <a:off x="5597747" y="4237689"/>
              <a:ext cx="1422400" cy="630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Dashboard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77A292-384A-FDB2-7184-16A795C62E8E}"/>
                </a:ext>
              </a:extLst>
            </p:cNvPr>
            <p:cNvSpPr/>
            <p:nvPr/>
          </p:nvSpPr>
          <p:spPr>
            <a:xfrm>
              <a:off x="3828983" y="5377226"/>
              <a:ext cx="1422400" cy="63038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Informations légales</a:t>
              </a:r>
            </a:p>
          </p:txBody>
        </p: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7CF5F0AE-2F8B-278B-641D-80295FB796F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472855" y="4552880"/>
              <a:ext cx="351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F1DB6C68-671C-E1B7-F7A6-D9E44E4147C1}"/>
                </a:ext>
              </a:extLst>
            </p:cNvPr>
            <p:cNvGrpSpPr/>
            <p:nvPr/>
          </p:nvGrpSpPr>
          <p:grpSpPr>
            <a:xfrm>
              <a:off x="3634755" y="3413344"/>
              <a:ext cx="189346" cy="2299847"/>
              <a:chOff x="2166191" y="1350240"/>
              <a:chExt cx="456936" cy="5022493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B573455F-F225-D630-30C7-9BCD2F2C1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91" y="1350240"/>
                <a:ext cx="0" cy="50224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>
                <a:extLst>
                  <a:ext uri="{FF2B5EF4-FFF2-40B4-BE49-F238E27FC236}">
                    <a16:creationId xmlns:a16="http://schemas.microsoft.com/office/drawing/2014/main" id="{F991F7DC-D12F-DA7C-4B9A-A5D4A9711693}"/>
                  </a:ext>
                </a:extLst>
              </p:cNvPr>
              <p:cNvCxnSpPr/>
              <p:nvPr/>
            </p:nvCxnSpPr>
            <p:spPr>
              <a:xfrm>
                <a:off x="2166191" y="1350240"/>
                <a:ext cx="456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>
                <a:extLst>
                  <a:ext uri="{FF2B5EF4-FFF2-40B4-BE49-F238E27FC236}">
                    <a16:creationId xmlns:a16="http://schemas.microsoft.com/office/drawing/2014/main" id="{8C1864F1-E98F-94E1-1ACE-7B31AD264526}"/>
                  </a:ext>
                </a:extLst>
              </p:cNvPr>
              <p:cNvCxnSpPr/>
              <p:nvPr/>
            </p:nvCxnSpPr>
            <p:spPr>
              <a:xfrm>
                <a:off x="2166191" y="6363497"/>
                <a:ext cx="456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A6A0509C-F050-2F8F-FB8E-3E916DD515A7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01" y="4551726"/>
              <a:ext cx="351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75297C-5644-90D1-FB80-1F53126D1B79}"/>
                </a:ext>
              </a:extLst>
            </p:cNvPr>
            <p:cNvSpPr/>
            <p:nvPr/>
          </p:nvSpPr>
          <p:spPr>
            <a:xfrm>
              <a:off x="7371393" y="5366029"/>
              <a:ext cx="1422400" cy="63038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Se déconnecter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3B6FCD-4445-F282-8B9F-B898AD6CA79A}"/>
                </a:ext>
              </a:extLst>
            </p:cNvPr>
            <p:cNvSpPr/>
            <p:nvPr/>
          </p:nvSpPr>
          <p:spPr>
            <a:xfrm>
              <a:off x="7371393" y="4236535"/>
              <a:ext cx="1422400" cy="630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Créer un menu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A004C2-0991-8500-9E2B-3981BCBE1C0D}"/>
                </a:ext>
              </a:extLst>
            </p:cNvPr>
            <p:cNvSpPr/>
            <p:nvPr/>
          </p:nvSpPr>
          <p:spPr>
            <a:xfrm>
              <a:off x="7371393" y="3098152"/>
              <a:ext cx="1422400" cy="630382"/>
            </a:xfrm>
            <a:prstGeom prst="rect">
              <a:avLst/>
            </a:prstGeom>
            <a:solidFill>
              <a:srgbClr val="F4E41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Branding</a:t>
              </a:r>
              <a:r>
                <a:rPr lang="fr-FR" sz="1200" dirty="0"/>
                <a:t> restaurateur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9D0CE6-E800-1C12-B3B4-8D4060C3B423}"/>
                </a:ext>
              </a:extLst>
            </p:cNvPr>
            <p:cNvSpPr/>
            <p:nvPr/>
          </p:nvSpPr>
          <p:spPr>
            <a:xfrm>
              <a:off x="7371393" y="1959769"/>
              <a:ext cx="1422400" cy="630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Afficher menus déjà réalisés</a:t>
              </a: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F60DF55-640D-28F9-0F24-9F9DFE6EBF5D}"/>
                </a:ext>
              </a:extLst>
            </p:cNvPr>
            <p:cNvGrpSpPr/>
            <p:nvPr/>
          </p:nvGrpSpPr>
          <p:grpSpPr>
            <a:xfrm>
              <a:off x="7101096" y="2272555"/>
              <a:ext cx="275149" cy="3414508"/>
              <a:chOff x="2166191" y="1350240"/>
              <a:chExt cx="456936" cy="5022493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1354C7EB-0D95-CB1D-20B9-9BA3AE127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91" y="1350240"/>
                <a:ext cx="0" cy="50224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543DA5EA-B809-0411-2D94-6DF37D833458}"/>
                  </a:ext>
                </a:extLst>
              </p:cNvPr>
              <p:cNvCxnSpPr/>
              <p:nvPr/>
            </p:nvCxnSpPr>
            <p:spPr>
              <a:xfrm>
                <a:off x="2166191" y="1350240"/>
                <a:ext cx="456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A7911F95-3687-7AFC-251B-4FB516A50C2C}"/>
                  </a:ext>
                </a:extLst>
              </p:cNvPr>
              <p:cNvCxnSpPr/>
              <p:nvPr/>
            </p:nvCxnSpPr>
            <p:spPr>
              <a:xfrm>
                <a:off x="2166191" y="6363497"/>
                <a:ext cx="456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481CB77D-1936-8003-4259-DD34B6F59195}"/>
                </a:ext>
              </a:extLst>
            </p:cNvPr>
            <p:cNvCxnSpPr>
              <a:cxnSpLocks/>
            </p:cNvCxnSpPr>
            <p:nvPr/>
          </p:nvCxnSpPr>
          <p:spPr>
            <a:xfrm>
              <a:off x="7020147" y="4551726"/>
              <a:ext cx="351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6B3617D0-7B63-80BD-BEEB-163D2632BB11}"/>
                </a:ext>
              </a:extLst>
            </p:cNvPr>
            <p:cNvCxnSpPr>
              <a:cxnSpLocks/>
            </p:cNvCxnSpPr>
            <p:nvPr/>
          </p:nvCxnSpPr>
          <p:spPr>
            <a:xfrm>
              <a:off x="7101096" y="3413343"/>
              <a:ext cx="2702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94584D9B-F61C-41C0-D085-8565B7F5E775}"/>
              </a:ext>
            </a:extLst>
          </p:cNvPr>
          <p:cNvGrpSpPr/>
          <p:nvPr/>
        </p:nvGrpSpPr>
        <p:grpSpPr>
          <a:xfrm>
            <a:off x="9793941" y="2438852"/>
            <a:ext cx="1761565" cy="1128647"/>
            <a:chOff x="9793941" y="2438852"/>
            <a:chExt cx="1761565" cy="11286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25E84FD-3BF5-3DD6-D05D-9106C2D3FB2A}"/>
                </a:ext>
              </a:extLst>
            </p:cNvPr>
            <p:cNvSpPr/>
            <p:nvPr/>
          </p:nvSpPr>
          <p:spPr>
            <a:xfrm>
              <a:off x="9793941" y="2501152"/>
              <a:ext cx="147918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A22A9FC-9B46-1C39-2417-99491F0A6CC9}"/>
                </a:ext>
              </a:extLst>
            </p:cNvPr>
            <p:cNvSpPr/>
            <p:nvPr/>
          </p:nvSpPr>
          <p:spPr>
            <a:xfrm>
              <a:off x="9793941" y="2926976"/>
              <a:ext cx="147918" cy="152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F8D51E-BB8A-4CCD-1A20-BBD47CED8CCA}"/>
                </a:ext>
              </a:extLst>
            </p:cNvPr>
            <p:cNvSpPr/>
            <p:nvPr/>
          </p:nvSpPr>
          <p:spPr>
            <a:xfrm>
              <a:off x="9793941" y="3352800"/>
              <a:ext cx="147918" cy="152400"/>
            </a:xfrm>
            <a:prstGeom prst="rect">
              <a:avLst/>
            </a:prstGeom>
            <a:solidFill>
              <a:srgbClr val="F4E418"/>
            </a:solidFill>
            <a:ln>
              <a:solidFill>
                <a:srgbClr val="F4E41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EFBBFC8-B0D3-8A1D-257E-7673623F8E33}"/>
                </a:ext>
              </a:extLst>
            </p:cNvPr>
            <p:cNvSpPr txBox="1"/>
            <p:nvPr/>
          </p:nvSpPr>
          <p:spPr>
            <a:xfrm>
              <a:off x="9995647" y="2438852"/>
              <a:ext cx="1559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Priorité 1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4DCCD3D6-AF50-3287-72CB-AB203CF69B21}"/>
                </a:ext>
              </a:extLst>
            </p:cNvPr>
            <p:cNvSpPr txBox="1"/>
            <p:nvPr/>
          </p:nvSpPr>
          <p:spPr>
            <a:xfrm>
              <a:off x="9995646" y="2864676"/>
              <a:ext cx="1559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Priorité 2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DC747509-2A43-C015-9D8A-40379BB92FAE}"/>
                </a:ext>
              </a:extLst>
            </p:cNvPr>
            <p:cNvSpPr txBox="1"/>
            <p:nvPr/>
          </p:nvSpPr>
          <p:spPr>
            <a:xfrm>
              <a:off x="9995646" y="3290500"/>
              <a:ext cx="1559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Priorité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53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69C45-B9ED-33BB-B5A3-5E2F3EEB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5" y="539033"/>
            <a:ext cx="10666949" cy="938784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Fonctionnement du site internet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B86D09-CE0B-CBF7-ED59-8E4B8161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5</a:t>
            </a:fld>
            <a:endParaRPr lang="en-US" dirty="0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8CACFDD9-1367-AA88-7432-09B3AD8E9F14}"/>
              </a:ext>
            </a:extLst>
          </p:cNvPr>
          <p:cNvGrpSpPr/>
          <p:nvPr/>
        </p:nvGrpSpPr>
        <p:grpSpPr>
          <a:xfrm>
            <a:off x="13777149" y="2754781"/>
            <a:ext cx="224450" cy="3617952"/>
            <a:chOff x="2166191" y="1350240"/>
            <a:chExt cx="456936" cy="5022493"/>
          </a:xfrm>
        </p:grpSpPr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B9822C40-3C39-7A73-DCF3-40EAF8B01337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91" y="1350240"/>
              <a:ext cx="0" cy="50224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194FD849-DE6E-1B4A-FA56-27447C65AC44}"/>
                </a:ext>
              </a:extLst>
            </p:cNvPr>
            <p:cNvCxnSpPr/>
            <p:nvPr/>
          </p:nvCxnSpPr>
          <p:spPr>
            <a:xfrm>
              <a:off x="2166191" y="1350240"/>
              <a:ext cx="456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>
              <a:extLst>
                <a:ext uri="{FF2B5EF4-FFF2-40B4-BE49-F238E27FC236}">
                  <a16:creationId xmlns:a16="http://schemas.microsoft.com/office/drawing/2014/main" id="{881F9B5E-57C2-7415-5CE0-7A6365D12430}"/>
                </a:ext>
              </a:extLst>
            </p:cNvPr>
            <p:cNvCxnSpPr/>
            <p:nvPr/>
          </p:nvCxnSpPr>
          <p:spPr>
            <a:xfrm>
              <a:off x="2166191" y="6363497"/>
              <a:ext cx="456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CE8C023-7E75-FCF0-0EFC-1C0A21FFF657}"/>
              </a:ext>
            </a:extLst>
          </p:cNvPr>
          <p:cNvGrpSpPr/>
          <p:nvPr/>
        </p:nvGrpSpPr>
        <p:grpSpPr>
          <a:xfrm>
            <a:off x="833860" y="1703630"/>
            <a:ext cx="10024726" cy="4039047"/>
            <a:chOff x="394590" y="1582606"/>
            <a:chExt cx="10024726" cy="40390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B01EDC-8AFE-C7C8-A179-07634995E5D4}"/>
                </a:ext>
              </a:extLst>
            </p:cNvPr>
            <p:cNvSpPr/>
            <p:nvPr/>
          </p:nvSpPr>
          <p:spPr>
            <a:xfrm>
              <a:off x="8996916" y="1582606"/>
              <a:ext cx="1422400" cy="63038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Exporter vers Deliveroo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D39C36-EA36-91A0-0608-3B217E9D68F6}"/>
                </a:ext>
              </a:extLst>
            </p:cNvPr>
            <p:cNvSpPr/>
            <p:nvPr/>
          </p:nvSpPr>
          <p:spPr>
            <a:xfrm>
              <a:off x="8996916" y="4986756"/>
              <a:ext cx="1422400" cy="63038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Partager sur réseaux sociaux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988872-B0D2-8CD6-F364-028B6D6C6481}"/>
                </a:ext>
              </a:extLst>
            </p:cNvPr>
            <p:cNvSpPr/>
            <p:nvPr/>
          </p:nvSpPr>
          <p:spPr>
            <a:xfrm>
              <a:off x="8960385" y="3858856"/>
              <a:ext cx="1422400" cy="630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Exporter en PDF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D99A0C-9102-6B07-12D7-BC54D53CEA31}"/>
                </a:ext>
              </a:extLst>
            </p:cNvPr>
            <p:cNvSpPr/>
            <p:nvPr/>
          </p:nvSpPr>
          <p:spPr>
            <a:xfrm>
              <a:off x="7258444" y="3858856"/>
              <a:ext cx="1422400" cy="630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Personnaliser le menu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565249-49D4-CE6F-C273-F7EAA72E4A2E}"/>
                </a:ext>
              </a:extLst>
            </p:cNvPr>
            <p:cNvSpPr/>
            <p:nvPr/>
          </p:nvSpPr>
          <p:spPr>
            <a:xfrm>
              <a:off x="8996916" y="2723394"/>
              <a:ext cx="1422400" cy="6303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Imprimer le menu</a:t>
              </a:r>
            </a:p>
          </p:txBody>
        </p: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C61073FD-BFD5-6074-7CBE-2775766D3180}"/>
                </a:ext>
              </a:extLst>
            </p:cNvPr>
            <p:cNvCxnSpPr>
              <a:cxnSpLocks/>
            </p:cNvCxnSpPr>
            <p:nvPr/>
          </p:nvCxnSpPr>
          <p:spPr>
            <a:xfrm>
              <a:off x="8680844" y="4174047"/>
              <a:ext cx="2838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776AE431-DE9C-4DC8-E6ED-9D6872517A64}"/>
                </a:ext>
              </a:extLst>
            </p:cNvPr>
            <p:cNvGrpSpPr/>
            <p:nvPr/>
          </p:nvGrpSpPr>
          <p:grpSpPr>
            <a:xfrm>
              <a:off x="8807570" y="1897797"/>
              <a:ext cx="189344" cy="3440635"/>
              <a:chOff x="2166191" y="1350240"/>
              <a:chExt cx="456936" cy="5022493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F5D908D3-C509-180C-E112-CE66D7F8D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91" y="1350240"/>
                <a:ext cx="0" cy="502249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>
                <a:extLst>
                  <a:ext uri="{FF2B5EF4-FFF2-40B4-BE49-F238E27FC236}">
                    <a16:creationId xmlns:a16="http://schemas.microsoft.com/office/drawing/2014/main" id="{B373C7F8-8129-1A16-8E59-D489CD085BF2}"/>
                  </a:ext>
                </a:extLst>
              </p:cNvPr>
              <p:cNvCxnSpPr/>
              <p:nvPr/>
            </p:nvCxnSpPr>
            <p:spPr>
              <a:xfrm>
                <a:off x="2166191" y="1350240"/>
                <a:ext cx="456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avec flèche 81">
                <a:extLst>
                  <a:ext uri="{FF2B5EF4-FFF2-40B4-BE49-F238E27FC236}">
                    <a16:creationId xmlns:a16="http://schemas.microsoft.com/office/drawing/2014/main" id="{549DFACB-CF47-1FE4-70DE-1424C0383BF4}"/>
                  </a:ext>
                </a:extLst>
              </p:cNvPr>
              <p:cNvCxnSpPr/>
              <p:nvPr/>
            </p:nvCxnSpPr>
            <p:spPr>
              <a:xfrm>
                <a:off x="2166191" y="6363497"/>
                <a:ext cx="456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265DA7CE-EA86-E06C-4F5F-3AE9426AF4C0}"/>
                </a:ext>
              </a:extLst>
            </p:cNvPr>
            <p:cNvGrpSpPr/>
            <p:nvPr/>
          </p:nvGrpSpPr>
          <p:grpSpPr>
            <a:xfrm>
              <a:off x="394590" y="1585011"/>
              <a:ext cx="6590410" cy="4036642"/>
              <a:chOff x="-94445" y="1593018"/>
              <a:chExt cx="6590410" cy="403664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EFF9A6E-434D-A086-E257-0145196F11E9}"/>
                  </a:ext>
                </a:extLst>
              </p:cNvPr>
              <p:cNvSpPr/>
              <p:nvPr/>
            </p:nvSpPr>
            <p:spPr>
              <a:xfrm>
                <a:off x="3371124" y="3869784"/>
                <a:ext cx="1422400" cy="63038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Créer catégories de plats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433D647-AE37-78FC-A3CE-79EB778EAA65}"/>
                  </a:ext>
                </a:extLst>
              </p:cNvPr>
              <p:cNvSpPr/>
              <p:nvPr/>
            </p:nvSpPr>
            <p:spPr>
              <a:xfrm>
                <a:off x="5073565" y="3869784"/>
                <a:ext cx="1422400" cy="63038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Ajouter des plats</a:t>
                </a:r>
              </a:p>
            </p:txBody>
          </p:sp>
          <p:cxnSp>
            <p:nvCxnSpPr>
              <p:cNvPr id="71" name="Connecteur droit avec flèche 70">
                <a:extLst>
                  <a:ext uri="{FF2B5EF4-FFF2-40B4-BE49-F238E27FC236}">
                    <a16:creationId xmlns:a16="http://schemas.microsoft.com/office/drawing/2014/main" id="{8B989953-2694-1BE0-18CD-2767D523A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6475" y="4182054"/>
                <a:ext cx="3512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>
                <a:extLst>
                  <a:ext uri="{FF2B5EF4-FFF2-40B4-BE49-F238E27FC236}">
                    <a16:creationId xmlns:a16="http://schemas.microsoft.com/office/drawing/2014/main" id="{6E3DF9C1-6B99-FCC7-CCFC-6FC60A0F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0121" y="4182054"/>
                <a:ext cx="2734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3ADCE5-1799-870C-90C3-99C770F29578}"/>
                  </a:ext>
                </a:extLst>
              </p:cNvPr>
              <p:cNvSpPr/>
              <p:nvPr/>
            </p:nvSpPr>
            <p:spPr>
              <a:xfrm>
                <a:off x="-94445" y="3870938"/>
                <a:ext cx="1422400" cy="63038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Dashboard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E94DED-02F2-FE49-D894-6F15E8079E54}"/>
                  </a:ext>
                </a:extLst>
              </p:cNvPr>
              <p:cNvSpPr/>
              <p:nvPr/>
            </p:nvSpPr>
            <p:spPr>
              <a:xfrm>
                <a:off x="1679201" y="4999278"/>
                <a:ext cx="1422400" cy="63038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Se déconnecter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456BA0A-B80F-6ED7-2BE0-32B0998DA3FF}"/>
                  </a:ext>
                </a:extLst>
              </p:cNvPr>
              <p:cNvSpPr/>
              <p:nvPr/>
            </p:nvSpPr>
            <p:spPr>
              <a:xfrm>
                <a:off x="1679201" y="3869784"/>
                <a:ext cx="1422400" cy="63038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Créer un menu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B683BC8-BD58-31F3-F697-BE1F978ADCFA}"/>
                  </a:ext>
                </a:extLst>
              </p:cNvPr>
              <p:cNvSpPr/>
              <p:nvPr/>
            </p:nvSpPr>
            <p:spPr>
              <a:xfrm>
                <a:off x="1679201" y="2731401"/>
                <a:ext cx="1422400" cy="630382"/>
              </a:xfrm>
              <a:prstGeom prst="rect">
                <a:avLst/>
              </a:prstGeom>
              <a:solidFill>
                <a:srgbClr val="F4E41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/>
                  <a:t>Branding</a:t>
                </a:r>
                <a:r>
                  <a:rPr lang="fr-FR" sz="1200" dirty="0"/>
                  <a:t> restaurateur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2872FEC-FDE7-1D8C-8835-45D0ED76A688}"/>
                  </a:ext>
                </a:extLst>
              </p:cNvPr>
              <p:cNvSpPr/>
              <p:nvPr/>
            </p:nvSpPr>
            <p:spPr>
              <a:xfrm>
                <a:off x="1679201" y="1593018"/>
                <a:ext cx="1422400" cy="63038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Afficher menus déjà réalisés</a:t>
                </a:r>
              </a:p>
            </p:txBody>
          </p: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824A07CB-14E2-F780-66FA-C57F0B23CBF7}"/>
                  </a:ext>
                </a:extLst>
              </p:cNvPr>
              <p:cNvGrpSpPr/>
              <p:nvPr/>
            </p:nvGrpSpPr>
            <p:grpSpPr>
              <a:xfrm>
                <a:off x="1408904" y="1905804"/>
                <a:ext cx="275149" cy="3414508"/>
                <a:chOff x="2166191" y="1350240"/>
                <a:chExt cx="456936" cy="5022493"/>
              </a:xfrm>
            </p:grpSpPr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26104185-BA73-9F71-B652-4F3B9894D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6191" y="1350240"/>
                  <a:ext cx="0" cy="502249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avec flèche 27">
                  <a:extLst>
                    <a:ext uri="{FF2B5EF4-FFF2-40B4-BE49-F238E27FC236}">
                      <a16:creationId xmlns:a16="http://schemas.microsoft.com/office/drawing/2014/main" id="{F01AEF8E-A34C-3C2C-BE0A-0B95B69269C2}"/>
                    </a:ext>
                  </a:extLst>
                </p:cNvPr>
                <p:cNvCxnSpPr/>
                <p:nvPr/>
              </p:nvCxnSpPr>
              <p:spPr>
                <a:xfrm>
                  <a:off x="2166191" y="1350240"/>
                  <a:ext cx="45693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avec flèche 28">
                  <a:extLst>
                    <a:ext uri="{FF2B5EF4-FFF2-40B4-BE49-F238E27FC236}">
                      <a16:creationId xmlns:a16="http://schemas.microsoft.com/office/drawing/2014/main" id="{7CBEA86E-3762-437E-2F93-CFEEC1C7F900}"/>
                    </a:ext>
                  </a:extLst>
                </p:cNvPr>
                <p:cNvCxnSpPr/>
                <p:nvPr/>
              </p:nvCxnSpPr>
              <p:spPr>
                <a:xfrm>
                  <a:off x="2166191" y="6363497"/>
                  <a:ext cx="45693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4EACBF05-856A-9699-6AAA-D6AD09DAF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7955" y="4184975"/>
                <a:ext cx="3512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avec flèche 30">
                <a:extLst>
                  <a:ext uri="{FF2B5EF4-FFF2-40B4-BE49-F238E27FC236}">
                    <a16:creationId xmlns:a16="http://schemas.microsoft.com/office/drawing/2014/main" id="{B6904774-A8D4-B13D-C3CB-364A2EDF6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904" y="3046592"/>
                <a:ext cx="2702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7ACFFD69-1BF7-9C40-03CA-96A310FEF953}"/>
                </a:ext>
              </a:extLst>
            </p:cNvPr>
            <p:cNvCxnSpPr>
              <a:cxnSpLocks/>
            </p:cNvCxnSpPr>
            <p:nvPr/>
          </p:nvCxnSpPr>
          <p:spPr>
            <a:xfrm>
              <a:off x="6985000" y="4174047"/>
              <a:ext cx="273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3E7EE187-ACDC-82B7-3848-C6CA8FC7B26C}"/>
                </a:ext>
              </a:extLst>
            </p:cNvPr>
            <p:cNvCxnSpPr>
              <a:cxnSpLocks/>
            </p:cNvCxnSpPr>
            <p:nvPr/>
          </p:nvCxnSpPr>
          <p:spPr>
            <a:xfrm>
              <a:off x="1897939" y="4733365"/>
              <a:ext cx="356604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CD9E22-3F64-AB8B-F6CE-E66AB501A818}"/>
                </a:ext>
              </a:extLst>
            </p:cNvPr>
            <p:cNvCxnSpPr>
              <a:cxnSpLocks/>
            </p:cNvCxnSpPr>
            <p:nvPr/>
          </p:nvCxnSpPr>
          <p:spPr>
            <a:xfrm>
              <a:off x="1897938" y="3605051"/>
              <a:ext cx="35279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672DB2D6-5FCA-E35C-2681-F881E8679101}"/>
                </a:ext>
              </a:extLst>
            </p:cNvPr>
            <p:cNvCxnSpPr>
              <a:cxnSpLocks/>
            </p:cNvCxnSpPr>
            <p:nvPr/>
          </p:nvCxnSpPr>
          <p:spPr>
            <a:xfrm>
              <a:off x="8807569" y="3038585"/>
              <a:ext cx="1893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EB480A5-408F-6DE9-94DC-9A55D6762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5878" y="1707776"/>
              <a:ext cx="0" cy="18972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CD975BF4-4998-5903-091C-2B961263F3A5}"/>
                </a:ext>
              </a:extLst>
            </p:cNvPr>
            <p:cNvCxnSpPr>
              <a:cxnSpLocks/>
            </p:cNvCxnSpPr>
            <p:nvPr/>
          </p:nvCxnSpPr>
          <p:spPr>
            <a:xfrm>
              <a:off x="5425878" y="1707776"/>
              <a:ext cx="3571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8B1C1381-44AB-5272-81DF-A8F6353F9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3988" y="4733365"/>
              <a:ext cx="0" cy="7575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2D01DCDA-BF12-FF17-46B9-E1A17599DF2C}"/>
                </a:ext>
              </a:extLst>
            </p:cNvPr>
            <p:cNvCxnSpPr>
              <a:cxnSpLocks/>
            </p:cNvCxnSpPr>
            <p:nvPr/>
          </p:nvCxnSpPr>
          <p:spPr>
            <a:xfrm>
              <a:off x="5472926" y="5490882"/>
              <a:ext cx="35239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CDBA5D5-66E9-3D2E-8662-319FB56BF971}"/>
                </a:ext>
              </a:extLst>
            </p:cNvPr>
            <p:cNvCxnSpPr>
              <a:cxnSpLocks/>
            </p:cNvCxnSpPr>
            <p:nvPr/>
          </p:nvCxnSpPr>
          <p:spPr>
            <a:xfrm>
              <a:off x="5425878" y="2882152"/>
              <a:ext cx="3571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B952DB4E-C052-8A80-AB08-0E4538E6DA4A}"/>
                </a:ext>
              </a:extLst>
            </p:cNvPr>
            <p:cNvCxnSpPr>
              <a:cxnSpLocks/>
            </p:cNvCxnSpPr>
            <p:nvPr/>
          </p:nvCxnSpPr>
          <p:spPr>
            <a:xfrm>
              <a:off x="5463988" y="4733365"/>
              <a:ext cx="4207597" cy="294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CE05FE23-68DB-38FA-AE71-27901E3737AB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9671585" y="4489238"/>
              <a:ext cx="0" cy="2735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126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583F09-6583-0674-BA81-E5359810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Technologies </a:t>
            </a:r>
            <a:r>
              <a:rPr lang="en-US" sz="50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utilisées</a:t>
            </a:r>
            <a:endParaRPr lang="en-US" sz="50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04FFE57-1AC3-DA56-5972-4E96243BF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500" y="1871369"/>
            <a:ext cx="5640399" cy="3172724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D15F3D-74C8-4CB3-7B58-95D9A199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6616" y="6007608"/>
            <a:ext cx="411480" cy="3651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D79E6812-DF0E-4B88-AFAA-EAC7168F54C0}" type="slidenum">
              <a:rPr lang="en-US" smtClean="0"/>
              <a:pPr algn="ctr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F2BD-022E-AE05-EFD9-041CEAD6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</a:t>
            </a:r>
            <a:r>
              <a:rPr lang="en-US" sz="5400" i="1" kern="1200" spc="1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utilisées</a:t>
            </a:r>
            <a:endParaRPr lang="fr-FR" sz="54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F64683-9299-73FA-D714-65C0FB138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50222"/>
            <a:ext cx="6245352" cy="3046430"/>
          </a:xfrm>
        </p:spPr>
        <p:txBody>
          <a:bodyPr/>
          <a:lstStyle/>
          <a:p>
            <a:r>
              <a:rPr lang="fr-FR" dirty="0"/>
              <a:t>Afin de mener à bien le schéma de fonctionnement du site, nous allons utiliser la stack technologique MERN. MERN pour:</a:t>
            </a:r>
          </a:p>
          <a:p>
            <a:pPr lvl="1"/>
            <a:r>
              <a:rPr lang="fr-FR" b="1" dirty="0"/>
              <a:t>M</a:t>
            </a:r>
            <a:r>
              <a:rPr lang="fr-FR" dirty="0"/>
              <a:t>ongoDB</a:t>
            </a:r>
          </a:p>
          <a:p>
            <a:pPr lvl="1"/>
            <a:r>
              <a:rPr lang="fr-FR" b="1" dirty="0"/>
              <a:t>E</a:t>
            </a:r>
            <a:r>
              <a:rPr lang="fr-FR" dirty="0"/>
              <a:t>xpress.js</a:t>
            </a:r>
          </a:p>
          <a:p>
            <a:pPr lvl="1"/>
            <a:r>
              <a:rPr lang="fr-FR" b="1" dirty="0" err="1"/>
              <a:t>R</a:t>
            </a:r>
            <a:r>
              <a:rPr lang="fr-FR" dirty="0" err="1"/>
              <a:t>eact</a:t>
            </a:r>
            <a:endParaRPr lang="fr-FR" dirty="0"/>
          </a:p>
          <a:p>
            <a:pPr lvl="1"/>
            <a:r>
              <a:rPr lang="fr-FR" b="1" dirty="0"/>
              <a:t>N</a:t>
            </a:r>
            <a:r>
              <a:rPr lang="fr-FR" dirty="0"/>
              <a:t>ode.js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F73C00-EBE8-CB4D-53BA-2E6AC0AF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F99A9A-3FCB-F6B9-4E33-EDF1DB78E9A6}"/>
              </a:ext>
            </a:extLst>
          </p:cNvPr>
          <p:cNvSpPr txBox="1"/>
          <p:nvPr/>
        </p:nvSpPr>
        <p:spPr>
          <a:xfrm>
            <a:off x="304799" y="5393086"/>
            <a:ext cx="10732655" cy="102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fr-FR" sz="18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Cette solution nous permet de développer un site internet complet, </a:t>
            </a:r>
            <a:r>
              <a:rPr lang="fr-FR" sz="1800" dirty="0" err="1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front-end</a:t>
            </a:r>
            <a:r>
              <a:rPr lang="fr-FR" sz="18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et </a:t>
            </a:r>
            <a:r>
              <a:rPr lang="fr-FR" sz="1800" dirty="0" err="1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back-end</a:t>
            </a:r>
            <a:r>
              <a:rPr lang="fr-FR" sz="18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, rapidement en utilisant un langage unique, le JavaScript, et des bibliothèques réutilisables.</a:t>
            </a:r>
            <a:endParaRPr lang="fr-F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17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1FFA7-8C9C-E18D-8303-33853DAF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</a:t>
            </a:r>
            <a:r>
              <a:rPr lang="en-US" sz="5400" i="1" kern="1200" spc="1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utilisées</a:t>
            </a:r>
            <a:endParaRPr lang="fr-FR" sz="5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638289-6564-8AAB-920C-E38BC44E1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696" y="2105441"/>
            <a:ext cx="6245352" cy="3619084"/>
          </a:xfrm>
        </p:spPr>
        <p:txBody>
          <a:bodyPr/>
          <a:lstStyle/>
          <a:p>
            <a:r>
              <a:rPr lang="fr-FR" dirty="0"/>
              <a:t>MongoDB</a:t>
            </a:r>
          </a:p>
          <a:p>
            <a:pPr lvl="1"/>
            <a:r>
              <a:rPr lang="fr-FR" i="0" dirty="0"/>
              <a:t>Cette base de données NoSQL (</a:t>
            </a:r>
            <a:r>
              <a:rPr lang="fr-FR" b="1" i="0" dirty="0"/>
              <a:t>N</a:t>
            </a:r>
            <a:r>
              <a:rPr lang="fr-FR" i="0" dirty="0"/>
              <a:t>ot </a:t>
            </a:r>
            <a:r>
              <a:rPr lang="fr-FR" b="1" i="0" dirty="0" err="1"/>
              <a:t>O</a:t>
            </a:r>
            <a:r>
              <a:rPr lang="fr-FR" i="0" dirty="0" err="1"/>
              <a:t>nly</a:t>
            </a:r>
            <a:r>
              <a:rPr lang="fr-FR" i="0" dirty="0"/>
              <a:t> SQL) a été conçue pour stocker, récupérer, gérer des données, documents, de manière flexible et évolutive sous format JSON (lié au format JavaScript).</a:t>
            </a:r>
          </a:p>
          <a:p>
            <a:pPr lvl="1"/>
            <a:r>
              <a:rPr lang="fr-FR" i="0" dirty="0"/>
              <a:t>MongoDB répartit les données sur plusieurs serveurs, ce qui permet de gérer des charges de travail importantes.</a:t>
            </a:r>
          </a:p>
          <a:p>
            <a:pPr lvl="1"/>
            <a:r>
              <a:rPr lang="fr-FR" i="0" dirty="0"/>
              <a:t>C’est une approche pertinente pour la gestion de l’authentification, la sauvegarde des catégories, plats et menus pour chaque utilisateur.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1909B2-7AAC-459E-7A12-C9479665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5" name="Image 4" descr="Une image contenant Police, logo, Graphique, graphisme&#10;&#10;Description générée automatiquement">
            <a:extLst>
              <a:ext uri="{FF2B5EF4-FFF2-40B4-BE49-F238E27FC236}">
                <a16:creationId xmlns:a16="http://schemas.microsoft.com/office/drawing/2014/main" id="{4989C286-BE82-A821-084C-6A09CDA77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2286000"/>
            <a:ext cx="34385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1FFA7-8C9C-E18D-8303-33853DAF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kern="1200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</a:t>
            </a:r>
            <a:r>
              <a:rPr lang="en-US" sz="5400" i="1" kern="1200" spc="1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utilisées</a:t>
            </a:r>
            <a:endParaRPr lang="fr-FR" sz="5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638289-6564-8AAB-920C-E38BC44E1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696" y="2656332"/>
            <a:ext cx="6245352" cy="2289048"/>
          </a:xfrm>
        </p:spPr>
        <p:txBody>
          <a:bodyPr/>
          <a:lstStyle/>
          <a:p>
            <a:r>
              <a:rPr lang="fr-FR" dirty="0" err="1"/>
              <a:t>ExpressJS</a:t>
            </a:r>
            <a:endParaRPr lang="fr-FR" dirty="0"/>
          </a:p>
          <a:p>
            <a:pPr lvl="1"/>
            <a:r>
              <a:rPr lang="fr-FR" i="0" dirty="0"/>
              <a:t>Express est une infrastructure d'application (</a:t>
            </a:r>
            <a:r>
              <a:rPr lang="fr-FR" i="0" dirty="0" err="1"/>
              <a:t>framework</a:t>
            </a:r>
            <a:r>
              <a:rPr lang="fr-FR" i="0" dirty="0"/>
              <a:t>), écrit en JavaScript et hébergée dans l'environnement d'exécution node.js.</a:t>
            </a:r>
          </a:p>
          <a:p>
            <a:pPr lvl="1"/>
            <a:r>
              <a:rPr lang="fr-FR" i="0" dirty="0"/>
              <a:t>En fournissant certaines fonctionnalités, elle facilite la gestion des routes, des requêtes et des réponses.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1909B2-7AAC-459E-7A12-C9479665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6" name="Image 5" descr="Une image contenant texte, Police, Graphique, cercle&#10;&#10;Description générée automatiquement">
            <a:extLst>
              <a:ext uri="{FF2B5EF4-FFF2-40B4-BE49-F238E27FC236}">
                <a16:creationId xmlns:a16="http://schemas.microsoft.com/office/drawing/2014/main" id="{FEA7E5AC-0FAB-DB09-6CEE-F966DFD22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265633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0773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869</Words>
  <Application>Microsoft Office PowerPoint</Application>
  <PresentationFormat>Grand écran</PresentationFormat>
  <Paragraphs>152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Calibri</vt:lpstr>
      <vt:lpstr>Montserrat</vt:lpstr>
      <vt:lpstr>Sitka Banner</vt:lpstr>
      <vt:lpstr>HeadlinesVTI</vt:lpstr>
      <vt:lpstr>Présentation PowerPoint</vt:lpstr>
      <vt:lpstr>Composition de l’équipe projet</vt:lpstr>
      <vt:lpstr>Fonctionnement du site internet</vt:lpstr>
      <vt:lpstr>Fonctionnement du site internet</vt:lpstr>
      <vt:lpstr>Fonctionnement du site internet</vt:lpstr>
      <vt:lpstr>Technologies utilisées</vt:lpstr>
      <vt:lpstr>Technologies utilisées</vt:lpstr>
      <vt:lpstr>Technologies utilisées</vt:lpstr>
      <vt:lpstr>Technologies utilisées</vt:lpstr>
      <vt:lpstr>Technologies utilisées</vt:lpstr>
      <vt:lpstr>Technologies utilisées</vt:lpstr>
      <vt:lpstr>API &amp; Bibliothèques utilisables</vt:lpstr>
      <vt:lpstr>Fonctionnement du site internet</vt:lpstr>
      <vt:lpstr>Fonctionnement du site internet</vt:lpstr>
      <vt:lpstr>Communication au sein de l’équipe</vt:lpstr>
      <vt:lpstr>Communication avec le client Avancement Projet</vt:lpstr>
      <vt:lpstr>Hebergeurs cloud</vt:lpstr>
      <vt:lpstr>Sécurité</vt:lpstr>
      <vt:lpstr>Maintenance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DOUMBE LOBE Samuel</dc:creator>
  <cp:lastModifiedBy>DOUMBE LOBE Samuel</cp:lastModifiedBy>
  <cp:revision>1</cp:revision>
  <dcterms:created xsi:type="dcterms:W3CDTF">2023-12-10T15:02:52Z</dcterms:created>
  <dcterms:modified xsi:type="dcterms:W3CDTF">2023-12-13T14:39:41Z</dcterms:modified>
</cp:coreProperties>
</file>