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90" r:id="rId7"/>
    <p:sldId id="286" r:id="rId8"/>
    <p:sldId id="262" r:id="rId9"/>
    <p:sldId id="26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3215" autoAdjust="0"/>
  </p:normalViewPr>
  <p:slideViewPr>
    <p:cSldViewPr snapToGrid="0">
      <p:cViewPr varScale="1">
        <p:scale>
          <a:sx n="72" d="100"/>
          <a:sy n="72" d="100"/>
        </p:scale>
        <p:origin x="420" y="6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Bebeto" userId="180bd5658db0d264" providerId="LiveId" clId="{30A72286-5314-427C-AFA6-B68FCEA92F4E}"/>
    <pc:docChg chg="modSld">
      <pc:chgData name="Carlos Bebeto" userId="180bd5658db0d264" providerId="LiveId" clId="{30A72286-5314-427C-AFA6-B68FCEA92F4E}" dt="2023-12-06T18:52:48.689" v="8" actId="403"/>
      <pc:docMkLst>
        <pc:docMk/>
      </pc:docMkLst>
      <pc:sldChg chg="modSp mod">
        <pc:chgData name="Carlos Bebeto" userId="180bd5658db0d264" providerId="LiveId" clId="{30A72286-5314-427C-AFA6-B68FCEA92F4E}" dt="2023-12-06T18:52:48.689" v="8" actId="403"/>
        <pc:sldMkLst>
          <pc:docMk/>
          <pc:sldMk cId="1593920805" sldId="262"/>
        </pc:sldMkLst>
        <pc:spChg chg="mod">
          <ac:chgData name="Carlos Bebeto" userId="180bd5658db0d264" providerId="LiveId" clId="{30A72286-5314-427C-AFA6-B68FCEA92F4E}" dt="2023-12-06T18:52:48.689" v="8" actId="403"/>
          <ac:spMkLst>
            <pc:docMk/>
            <pc:sldMk cId="1593920805" sldId="262"/>
            <ac:spMk id="25" creationId="{0938C96B-0B74-EFBF-CFCF-2D83155CF41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782" y="-180109"/>
            <a:ext cx="8883282" cy="3690072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 Information System</a:t>
            </a:r>
            <a:endParaRPr lang="en-US" sz="3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in Angular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ALBRIGHT ALEWA NDOMBI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36525"/>
            <a:ext cx="8769927" cy="680894"/>
          </a:xfrm>
        </p:spPr>
        <p:txBody>
          <a:bodyPr>
            <a:normAutofit fontScale="90000"/>
          </a:bodyPr>
          <a:lstStyle/>
          <a:p>
            <a:r>
              <a:rPr lang="en-ZA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1099930"/>
            <a:ext cx="7910945" cy="562154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/>
              <a:t>The user needs a simple, intuitive platform to manage health programs and client </a:t>
            </a:r>
            <a:r>
              <a:rPr lang="en-US" sz="2000" dirty="0" err="1"/>
              <a:t>enrollments.This</a:t>
            </a:r>
            <a:r>
              <a:rPr lang="en-US" sz="2000" dirty="0"/>
              <a:t> program is supposed to enable a user in this case a doctor to create a health program, register a client, enroll a client into one or more programs, view the client’s profile.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36525"/>
            <a:ext cx="8769927" cy="680894"/>
          </a:xfrm>
        </p:spPr>
        <p:txBody>
          <a:bodyPr>
            <a:normAutofit fontScale="90000"/>
          </a:bodyPr>
          <a:lstStyle/>
          <a:p>
            <a:r>
              <a:rPr lang="en-ZA" dirty="0"/>
              <a:t>My approach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817419"/>
            <a:ext cx="7910945" cy="590405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endParaRPr lang="en-US" sz="2000" dirty="0"/>
          </a:p>
          <a:p>
            <a:pPr algn="just">
              <a:lnSpc>
                <a:spcPct val="120000"/>
              </a:lnSpc>
            </a:pPr>
            <a:endParaRPr lang="en-US" sz="2000" dirty="0"/>
          </a:p>
          <a:p>
            <a:pPr algn="just">
              <a:lnSpc>
                <a:spcPct val="120000"/>
              </a:lnSpc>
            </a:pPr>
            <a:r>
              <a:rPr lang="en-US" sz="2000" dirty="0"/>
              <a:t>Built a responsive web application using Angular. It focuses o scalability and simplicity. It also makes use of  reusable component structure.</a:t>
            </a:r>
          </a:p>
        </p:txBody>
      </p:sp>
    </p:spTree>
    <p:extLst>
      <p:ext uri="{BB962C8B-B14F-4D97-AF65-F5344CB8AC3E}">
        <p14:creationId xmlns:p14="http://schemas.microsoft.com/office/powerpoint/2010/main" val="199499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461" y="245895"/>
            <a:ext cx="7571816" cy="726351"/>
          </a:xfrm>
        </p:spPr>
        <p:txBody>
          <a:bodyPr/>
          <a:lstStyle/>
          <a:p>
            <a:r>
              <a:rPr lang="en-US" dirty="0"/>
              <a:t>System Features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7BFE161-56FE-D2D9-4CF6-1530A3FF7EFF}"/>
              </a:ext>
            </a:extLst>
          </p:cNvPr>
          <p:cNvSpPr txBox="1">
            <a:spLocks/>
          </p:cNvSpPr>
          <p:nvPr/>
        </p:nvSpPr>
        <p:spPr>
          <a:xfrm>
            <a:off x="3953260" y="1117600"/>
            <a:ext cx="8183320" cy="574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Program creation: </a:t>
            </a:r>
            <a:r>
              <a:rPr lang="en-US" sz="2000" dirty="0"/>
              <a:t>Create health programs.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Client registration: </a:t>
            </a:r>
            <a:r>
              <a:rPr lang="en-US" sz="2000" dirty="0"/>
              <a:t>Register new clients with personal information.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Enrollment: </a:t>
            </a:r>
            <a:r>
              <a:rPr lang="en-US" sz="2000" dirty="0"/>
              <a:t>Enroll clients into one or more programs.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Profile viewing:</a:t>
            </a:r>
            <a:r>
              <a:rPr lang="en-US" sz="2000" dirty="0"/>
              <a:t> Access and view client profiles easily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09" y="120411"/>
            <a:ext cx="8455083" cy="682963"/>
          </a:xfrm>
        </p:spPr>
        <p:txBody>
          <a:bodyPr>
            <a:normAutofit fontScale="90000"/>
          </a:bodyPr>
          <a:lstStyle/>
          <a:p>
            <a:r>
              <a:rPr lang="en-US" dirty="0"/>
              <a:t>Key angular concepts used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E6586B4-2F65-7938-BB40-2576ADA2C086}"/>
              </a:ext>
            </a:extLst>
          </p:cNvPr>
          <p:cNvSpPr txBox="1">
            <a:spLocks/>
          </p:cNvSpPr>
          <p:nvPr/>
        </p:nvSpPr>
        <p:spPr>
          <a:xfrm>
            <a:off x="3210442" y="1262742"/>
            <a:ext cx="8455083" cy="3193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IBM Plex Sans" panose="020B0503050203000203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IBM Plex Sans" panose="020B0503050203000203" pitchFamily="34" charset="0"/>
              </a:rPr>
              <a:t>Components ( for example Program component, Register component)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IBM Plex Sans" panose="020B0503050203000203" pitchFamily="34" charset="0"/>
              </a:rPr>
              <a:t>Service (</a:t>
            </a:r>
            <a:r>
              <a:rPr lang="en-US" sz="2000" dirty="0" err="1">
                <a:solidFill>
                  <a:schemeClr val="bg1"/>
                </a:solidFill>
                <a:latin typeface="IBM Plex Sans" panose="020B0503050203000203" pitchFamily="34" charset="0"/>
              </a:rPr>
              <a:t>ClientService</a:t>
            </a:r>
            <a:r>
              <a:rPr lang="en-US" sz="2000" dirty="0">
                <a:solidFill>
                  <a:schemeClr val="bg1"/>
                </a:solidFill>
                <a:latin typeface="IBM Plex Sans" panose="020B0503050203000203" pitchFamily="34" charset="0"/>
              </a:rPr>
              <a:t>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IBM Plex Sans" panose="020B0503050203000203" pitchFamily="34" charset="0"/>
              </a:rPr>
              <a:t>Interfaces(Health Program, </a:t>
            </a:r>
            <a:r>
              <a:rPr lang="en-US" sz="2000" dirty="0" err="1">
                <a:solidFill>
                  <a:schemeClr val="bg1"/>
                </a:solidFill>
                <a:latin typeface="IBM Plex Sans" panose="020B0503050203000203" pitchFamily="34" charset="0"/>
              </a:rPr>
              <a:t>ClientI</a:t>
            </a:r>
            <a:r>
              <a:rPr lang="en-US" sz="2000" dirty="0">
                <a:solidFill>
                  <a:schemeClr val="bg1"/>
                </a:solidFill>
                <a:latin typeface="IBM Plex Sans" panose="020B0503050203000203" pitchFamily="34" charset="0"/>
              </a:rPr>
              <a:t>).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IBM Plex Sans" panose="020B0503050203000203" pitchFamily="34" charset="0"/>
              </a:rPr>
              <a:t>Routing and navigation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7" y="167998"/>
            <a:ext cx="796636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bEnefits</a:t>
            </a:r>
            <a:r>
              <a:rPr lang="en-US" dirty="0">
                <a:solidFill>
                  <a:schemeClr val="tx1"/>
                </a:solidFill>
              </a:rPr>
              <a:t> OF THE </a:t>
            </a:r>
            <a:r>
              <a:rPr lang="en-US" dirty="0" err="1">
                <a:solidFill>
                  <a:schemeClr val="tx1"/>
                </a:solidFill>
              </a:rPr>
              <a:t>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9806AC-E411-A093-A7A4-0560C82B3EEB}"/>
              </a:ext>
            </a:extLst>
          </p:cNvPr>
          <p:cNvSpPr txBox="1"/>
          <p:nvPr/>
        </p:nvSpPr>
        <p:spPr>
          <a:xfrm>
            <a:off x="211280" y="1348020"/>
            <a:ext cx="78070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IBM Plex Sans" panose="020B0503050203000203" pitchFamily="34" charset="0"/>
              </a:rPr>
              <a:t>Simple and intuitive for doctors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IBM Plex Sans" panose="020B0503050203000203" pitchFamily="34" charset="0"/>
              </a:rPr>
              <a:t>Scalable platform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IBM Plex Sans" panose="020B0503050203000203" pitchFamily="34" charset="0"/>
              </a:rPr>
              <a:t>Improves efficiency and reduces errors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IBM Plex Sans" panose="020B0503050203000203" pitchFamily="34" charset="0"/>
              </a:rPr>
              <a:t>Ready for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4255" y="1122363"/>
            <a:ext cx="8356809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AF816-BA2E-4BAA-BDBB-8BEB98B92B49}"/>
              </a:ext>
            </a:extLst>
          </p:cNvPr>
          <p:cNvSpPr txBox="1"/>
          <p:nvPr/>
        </p:nvSpPr>
        <p:spPr>
          <a:xfrm>
            <a:off x="7503884" y="5341257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albrightndombi@gmail.com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71af3243-3dd4-4a8d-8c0d-dd76da1f02a5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infopath/2007/PartnerControls"/>
    <ds:schemaRef ds:uri="230e9df3-be65-4c73-a93b-d1236ebd677e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148</TotalTime>
  <Words>183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IBM Plex Sans</vt:lpstr>
      <vt:lpstr>Times New Roman</vt:lpstr>
      <vt:lpstr>Office Theme</vt:lpstr>
      <vt:lpstr>Health Information System</vt:lpstr>
      <vt:lpstr>Problem Statement</vt:lpstr>
      <vt:lpstr>My approach </vt:lpstr>
      <vt:lpstr>System Features</vt:lpstr>
      <vt:lpstr>Key angular concepts used</vt:lpstr>
      <vt:lpstr>bEnefits OF THE 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WEB-BASED DOCTORS’ PRESCRIPTION AND APPOINTMENT SYSTEM</dc:title>
  <dc:creator>Carlos Bebeto</dc:creator>
  <cp:lastModifiedBy>254705750752</cp:lastModifiedBy>
  <cp:revision>15</cp:revision>
  <dcterms:created xsi:type="dcterms:W3CDTF">2023-12-06T17:52:54Z</dcterms:created>
  <dcterms:modified xsi:type="dcterms:W3CDTF">2025-04-27T18:26:40Z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