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08483e8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08483e8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8483e8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08483e8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8483e8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8483e8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8483e8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8483e8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rduino.cc/en/softwar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21875" y="0"/>
            <a:ext cx="54114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ESP32-CAM Take Photo and Save to MicroSD Card with Date and Time (timestamp)</a:t>
            </a:r>
            <a:endParaRPr b="1" sz="2300">
              <a:solidFill>
                <a:schemeClr val="dk1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12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0" y="1555150"/>
            <a:ext cx="2999524" cy="21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50" y="2955525"/>
            <a:ext cx="4435626" cy="21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5983775" y="4099525"/>
            <a:ext cx="305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NDONGO MAGLOIRE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Instructor: Edwin Reed-Sanchez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B6D7A8"/>
                </a:highlight>
              </a:rPr>
              <a:t>Final project cybersecurity CSN150</a:t>
            </a:r>
            <a:endParaRPr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2977700" y="393750"/>
            <a:ext cx="535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30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 HARDWARE SETUP</a:t>
            </a:r>
            <a:endParaRPr sz="300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519700" y="1132675"/>
            <a:ext cx="5624400" cy="3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Explanation of the necessary components and steps to connect ESP32-CAM to a computer: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8607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625">
                <a:latin typeface="Arial"/>
                <a:ea typeface="Arial"/>
                <a:cs typeface="Arial"/>
                <a:sym typeface="Arial"/>
              </a:rPr>
              <a:t>Power Supply: The ESP32-CAM requires a stable power supply with a voltage of 5V. You can use a USB cable connected to a computer or a USB power adapter, or you can provide power through the 5V pin on the board.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625">
                <a:latin typeface="Arial"/>
                <a:ea typeface="Arial"/>
                <a:cs typeface="Arial"/>
                <a:sym typeface="Arial"/>
              </a:rPr>
              <a:t>Camera Connection: The ESP32-CAM board has a camera module connected to it. The camera module usually comes pre-soldered to the board. Make sure the connection is secure.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 sz="1625">
                <a:latin typeface="Arial"/>
                <a:ea typeface="Arial"/>
                <a:cs typeface="Arial"/>
                <a:sym typeface="Arial"/>
              </a:rPr>
              <a:t>To program the ESP32-CAM, you'll need a USB-to-UART converter. 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25">
                <a:latin typeface="Arial"/>
                <a:ea typeface="Arial"/>
                <a:cs typeface="Arial"/>
                <a:sym typeface="Arial"/>
              </a:rPr>
              <a:t>Once you have the hardware set up, you can proceed with programming the ESP32-CAM using the Arduino IDE or other supported development environments.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80550"/>
            <a:ext cx="3341127" cy="29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712000" y="393750"/>
            <a:ext cx="562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lang="en" sz="30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Software setup</a:t>
            </a:r>
            <a:r>
              <a:rPr lang="en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3519700" y="1154800"/>
            <a:ext cx="56244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software setting u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 of the esp32-cam follow those steps: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Install the Arduino IDE: Download and install the Arduino IDE from the official Arduino website (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3"/>
              </a:rPr>
              <a:t>https://www.arduino.cc/en/software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Make sure you have the latest version installed.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 ESP32 Board Support: Open the Arduino IDE and go to "File" -&gt; "Preferences." In the "Additional Boards Manager URLs" field, enter the following URL and click "OK":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Install ESP32 Board: Go to "Tools" -&gt; "Board" -&gt; "Boards Manager." In the search bar, type "esp32." Look for "esp32 by Espressif Systems" and click on the install button. This will download and install the ESP32 board package.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Camera Library Installation: To work with the ESP32-CAM's camera module, you'll need to install the camera library. Go to "Sketch" -&gt; "Include Library" -&gt; "Manage Libraries." In the library manager, search for "esp32cam" and install the library called "ESP32 Camera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597127" cy="29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02025"/>
            <a:ext cx="3597125" cy="2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2061400" y="33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            Taking  A Photo with esp32- cam</a:t>
            </a:r>
            <a:endParaRPr b="1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260800" y="1567550"/>
            <a:ext cx="40755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photos should have the date and time in its name. For example: or could be any name.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picture_2023-01-17_17-31-40.jpg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means that this picture was taken 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Year: 2023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Month: 01 (January)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Day: 17th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Time: 17:31:40 (5:31:40 PM)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8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5" y="1540275"/>
            <a:ext cx="4108399" cy="32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6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Wrapping Up</a:t>
            </a:r>
            <a:endParaRPr sz="276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6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6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797275" y="1175450"/>
            <a:ext cx="6374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learned how to request the date and time (with the correct timezone and daylight saving time) from the internet using the ESP32-CAM and use that information to name your pictures. This way, you know what time and date a certain picture was taken, and you don’t have to worry about overwriting photos on the microSD card.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Here is my result photos:</a:t>
            </a:r>
            <a:endParaRPr sz="12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" y="1456425"/>
            <a:ext cx="1517601" cy="1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150" y="2321550"/>
            <a:ext cx="4063698" cy="2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6228175" y="3549375"/>
            <a:ext cx="626400" cy="15789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268575" y="4934325"/>
            <a:ext cx="626400" cy="157896"/>
          </a:xfrm>
          <a:prstGeom prst="flowChartTermina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349550" y="458350"/>
            <a:ext cx="1629600" cy="453000"/>
          </a:xfrm>
          <a:prstGeom prst="wedgeEllipseCallout">
            <a:avLst>
              <a:gd fmla="val -55001" name="adj1"/>
              <a:gd fmla="val 172588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Every 10 seconds, the flash will go on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