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70" r:id="rId3"/>
    <p:sldId id="266" r:id="rId4"/>
    <p:sldId id="258" r:id="rId5"/>
    <p:sldId id="305" r:id="rId6"/>
    <p:sldId id="265" r:id="rId7"/>
    <p:sldId id="316" r:id="rId8"/>
    <p:sldId id="274" r:id="rId9"/>
    <p:sldId id="313" r:id="rId10"/>
    <p:sldId id="315" r:id="rId11"/>
  </p:sldIdLst>
  <p:sldSz cx="9144000" cy="5143500" type="screen16x9"/>
  <p:notesSz cx="6858000" cy="9144000"/>
  <p:embeddedFontLst>
    <p:embeddedFont>
      <p:font typeface="Abel" panose="02000506030000020004" pitchFamily="2" charset="0"/>
      <p:regular r:id="rId13"/>
    </p:embeddedFont>
    <p:embeddedFont>
      <p:font typeface="Cambria Math" panose="02040503050406030204" pitchFamily="18" charset="0"/>
      <p:regular r:id="rId14"/>
    </p:embeddedFont>
    <p:embeddedFont>
      <p:font typeface="DFVN Coconat" pitchFamily="50" charset="0"/>
      <p:regular r:id="rId15"/>
    </p:embeddedFont>
    <p:embeddedFont>
      <p:font typeface="Eleganto Sans" panose="00000500000000000000" pitchFamily="2" charset="0"/>
      <p:regular r:id="rId16"/>
      <p:bold r:id="rId17"/>
    </p:embeddedFont>
    <p:embeddedFont>
      <p:font typeface="Eleganto Sans Thin" panose="00000500000000000000" pitchFamily="2" charset="0"/>
      <p:regular r:id="rId18"/>
    </p:embeddedFont>
    <p:embeddedFont>
      <p:font typeface="Share Tech" panose="020B0604020202020204" charset="0"/>
      <p:regular r:id="rId19"/>
    </p:embeddedFont>
    <p:embeddedFont>
      <p:font typeface="Smooch Sans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B52"/>
    <a:srgbClr val="25A2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0480E8-A247-4D71-81D0-FDFE1A4B7B3C}">
  <a:tblStyle styleId="{8A0480E8-A247-4D71-81D0-FDFE1A4B7B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43" autoAdjust="0"/>
  </p:normalViewPr>
  <p:slideViewPr>
    <p:cSldViewPr snapToGrid="0">
      <p:cViewPr varScale="1">
        <p:scale>
          <a:sx n="95" d="100"/>
          <a:sy n="95" d="100"/>
        </p:scale>
        <p:origin x="1118" y="58"/>
      </p:cViewPr>
      <p:guideLst>
        <p:guide orient="horz" pos="5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Chào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, </a:t>
            </a:r>
            <a:r>
              <a:rPr lang="en-US" dirty="0" err="1"/>
              <a:t>hôm</a:t>
            </a:r>
            <a:r>
              <a:rPr lang="en-US" dirty="0"/>
              <a:t> nay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e2e85277c2_0_4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e2e85277c2_0_4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Thị Mai Trinh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Diệu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, Huỳnh Thị Kim Ngân.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e4e7c5a6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e4e7c5a6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300"/>
              </a:spcAft>
              <a:buNone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trung nghiên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suất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kê chuyên sâu trong mô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2d20e6a9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2d20e6a9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7 </a:t>
            </a:r>
            <a:r>
              <a:rPr lang="en-US" dirty="0" err="1"/>
              <a:t>bước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2e85277c2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2e85277c2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Symbol" panose="05050102010706020507" pitchFamily="18" charset="2"/>
              <a:buChar char="-"/>
            </a:pPr>
            <a:r>
              <a:rPr lang="en-US" dirty="0"/>
              <a:t>Ở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3000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h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ầu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đều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rõ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nét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yêu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 nhiên,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đều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 tư 58/2020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Ngoài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mô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trên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nổi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chữ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tay MNIST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xe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THỊ GIÁC MÁY 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just">
              <a:spcAft>
                <a:spcPts val="300"/>
              </a:spcAft>
              <a:buFont typeface="Symbol" panose="05050102010706020507" pitchFamily="18" charset="2"/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trung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mô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Nam.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4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2e85277c2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Google Shape;513;ge2e85277c2_0_4086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58750" indent="0" algn="just">
                  <a:spcAft>
                    <a:spcPts val="300"/>
                  </a:spcAft>
                  <a:buNone/>
                </a:pPr>
                <a:r>
                  <a:rPr lang="en-US" dirty="0"/>
                  <a:t>Ở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tiền</a:t>
                </a:r>
                <a:r>
                  <a:rPr lang="en-US" dirty="0"/>
                  <a:t> </a:t>
                </a:r>
                <a:r>
                  <a:rPr lang="en-US" dirty="0" err="1"/>
                  <a:t>xử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, </a:t>
                </a:r>
                <a:r>
                  <a:rPr lang="en-US" dirty="0" err="1"/>
                  <a:t>thông</a:t>
                </a:r>
                <a:r>
                  <a:rPr lang="en-US" dirty="0"/>
                  <a:t> qua 2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nâng</a:t>
                </a:r>
                <a:r>
                  <a:rPr lang="en-US" dirty="0"/>
                  <a:t> </a:t>
                </a:r>
                <a:r>
                  <a:rPr lang="en-US" dirty="0" err="1"/>
                  <a:t>cao</a:t>
                </a:r>
                <a:r>
                  <a:rPr lang="en-US" dirty="0"/>
                  <a:t> </a:t>
                </a:r>
                <a:r>
                  <a:rPr lang="en-US" dirty="0" err="1"/>
                  <a:t>chất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sz="1800" b="1" i="1" u="none" strike="noStrike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Xây</a:t>
                </a:r>
                <a:r>
                  <a:rPr lang="en-US" sz="1800" b="1" i="1" u="none" strike="noStrike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b="1" i="1" u="none" strike="noStrike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dựng</a:t>
                </a:r>
                <a:r>
                  <a:rPr lang="en-US" sz="1800" b="1" i="1" u="none" strike="noStrike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b="1" i="1" u="none" strike="noStrike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lược</a:t>
                </a:r>
                <a:r>
                  <a:rPr lang="en-US" sz="1800" b="1" i="1" u="none" strike="noStrike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b="1" i="1" u="none" strike="noStrike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đồ</a:t>
                </a:r>
                <a:r>
                  <a:rPr lang="en-US" sz="1800" b="1" i="1" u="none" strike="noStrike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histogram.</a:t>
                </a:r>
              </a:p>
              <a:p>
                <a:pPr marL="158750" indent="0" algn="just">
                  <a:spcAft>
                    <a:spcPts val="300"/>
                  </a:spcAft>
                  <a:buNone/>
                </a:pP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Ở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báo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cáo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này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nhóm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giới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thiệu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phương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pháp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lọc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trung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bình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một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kỹ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thuật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lọc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tuyến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hoạt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động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như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một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lọc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thông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thấp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Cách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hoạt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động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nó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sẽ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có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một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cửa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sổ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lọc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quét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toàn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điểm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q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thuộc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lấy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giá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trị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trung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bình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tất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cả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điểm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lọc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</a:p>
              <a:p>
                <a:pPr marL="158750" indent="0" algn="just">
                  <a:spcAft>
                    <a:spcPts val="300"/>
                  </a:spcAft>
                  <a:buNone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Tiếp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theo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là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chuyển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từ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ảnh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RGB sang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ảnh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mức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xám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từ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đó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xây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dựng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lược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đồ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histogram.</a:t>
                </a:r>
                <a:endParaRPr lang="en-US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58750" indent="0" algn="just">
                  <a:spcAft>
                    <a:spcPts val="300"/>
                  </a:spcAft>
                  <a:buNone/>
                </a:pPr>
                <a:endParaRPr lang="en-US" sz="18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58750" indent="0" algn="just">
                  <a:spcAft>
                    <a:spcPts val="300"/>
                  </a:spcAft>
                  <a:buNone/>
                </a:pP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Chúng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ta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cần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Xấp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xỉ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xác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suất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xuất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hiện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mức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xám</a:t>
                </a:r>
                <a:endParaRPr lang="en-US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algn="just"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f>
                      <m:f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𝑴𝑵</m:t>
                        </m:r>
                      </m:den>
                    </m:f>
                  </m:oMath>
                </a14:m>
                <a:endParaRPr lang="en-US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300"/>
                  </a:spcAft>
                </a:pPr>
                <a:r>
                  <a:rPr lang="en-US" sz="18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Rồi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hàm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xác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suất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mật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chúng</a:t>
                </a:r>
                <a:endParaRPr lang="en-US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algn="just"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𝑻</m:t>
                    </m:r>
                    <m:d>
                      <m:d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sub>
                        </m:sSub>
                        <m:d>
                          <m:dPr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58750" indent="0" algn="just">
                  <a:spcAft>
                    <a:spcPts val="300"/>
                  </a:spcAft>
                  <a:buNone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mức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xám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thứ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k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</a:t>
                </a:r>
                <a:endParaRPr lang="en-US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 algn="just">
                  <a:spcAft>
                    <a:spcPts val="300"/>
                  </a:spcAft>
                  <a:buNone/>
                </a:pP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nằm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trong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khoảng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[0, L-1] </a:t>
                </a:r>
                <a:endParaRPr lang="en-US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 algn="just">
                  <a:spcAft>
                    <a:spcPts val="300"/>
                  </a:spcAft>
                  <a:buNone/>
                </a:pP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M, N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dài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rộng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</a:t>
                </a:r>
                <a:endParaRPr lang="en-US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 algn="just">
                  <a:spcAft>
                    <a:spcPts val="300"/>
                  </a:spcAft>
                  <a:buNone/>
                </a:pPr>
                <a14:m>
                  <m:oMath xmlns:m="http://schemas.openxmlformats.org/officeDocument/2006/math">
                    <m:r>
                      <a:rPr lang="vi-V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tần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suất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mức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xám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 algn="just">
                  <a:spcAft>
                    <a:spcPts val="3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cấp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ánh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xạ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mức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xám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</a:t>
                </a:r>
                <a:endParaRPr lang="en-US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en-US" sz="1800" u="none" strike="noStrike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3" name="Google Shape;513;ge2e85277c2_0_4086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58750" indent="0" algn="just">
                  <a:spcAft>
                    <a:spcPts val="300"/>
                  </a:spcAft>
                  <a:buNone/>
                </a:pPr>
                <a:r>
                  <a:rPr lang="en-US" dirty="0"/>
                  <a:t>Ở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tiền</a:t>
                </a:r>
                <a:r>
                  <a:rPr lang="en-US" dirty="0"/>
                  <a:t> </a:t>
                </a:r>
                <a:r>
                  <a:rPr lang="en-US" dirty="0" err="1"/>
                  <a:t>xử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, </a:t>
                </a:r>
                <a:r>
                  <a:rPr lang="en-US" dirty="0" err="1"/>
                  <a:t>thông</a:t>
                </a:r>
                <a:r>
                  <a:rPr lang="en-US" dirty="0"/>
                  <a:t> qua 2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nâng</a:t>
                </a:r>
                <a:r>
                  <a:rPr lang="en-US" dirty="0"/>
                  <a:t> </a:t>
                </a:r>
                <a:r>
                  <a:rPr lang="en-US" dirty="0" err="1"/>
                  <a:t>cao</a:t>
                </a:r>
                <a:r>
                  <a:rPr lang="en-US" dirty="0"/>
                  <a:t> </a:t>
                </a:r>
                <a:r>
                  <a:rPr lang="en-US" dirty="0" err="1"/>
                  <a:t>chất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sz="1800" b="1" i="1" u="none" strike="noStrike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Xây</a:t>
                </a:r>
                <a:r>
                  <a:rPr lang="en-US" sz="1800" b="1" i="1" u="none" strike="noStrike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b="1" i="1" u="none" strike="noStrike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dựng</a:t>
                </a:r>
                <a:r>
                  <a:rPr lang="en-US" sz="1800" b="1" i="1" u="none" strike="noStrike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b="1" i="1" u="none" strike="noStrike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lược</a:t>
                </a:r>
                <a:r>
                  <a:rPr lang="en-US" sz="1800" b="1" i="1" u="none" strike="noStrike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b="1" i="1" u="none" strike="noStrike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đồ</a:t>
                </a:r>
                <a:r>
                  <a:rPr lang="en-US" sz="1800" b="1" i="1" u="none" strike="noStrike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histogram.</a:t>
                </a:r>
              </a:p>
              <a:p>
                <a:pPr marL="158750" indent="0" algn="just">
                  <a:spcAft>
                    <a:spcPts val="300"/>
                  </a:spcAft>
                  <a:buNone/>
                </a:pP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Ở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báo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cáo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này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nhóm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giới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thiệu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phương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pháp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lọc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trung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bình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một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kỹ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thuật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lọc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tuyến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hoạt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động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như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một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lọc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thông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thấp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Cách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hoạt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động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nó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sẽ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có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một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cửa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sổ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lọc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quét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toàn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điểm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q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thuộc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lấy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giá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trị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trung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bình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tất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cả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điểm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lọc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aseline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80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</a:p>
              <a:p>
                <a:pPr marL="158750" indent="0" algn="just">
                  <a:spcAft>
                    <a:spcPts val="300"/>
                  </a:spcAft>
                  <a:buNone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Tiếp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theo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là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chuyển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từ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ảnh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RGB sang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ảnh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mức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xám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từ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đó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xây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dựng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lược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đồ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histogram.</a:t>
                </a:r>
                <a:endParaRPr lang="en-US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58750" indent="0" algn="just">
                  <a:spcAft>
                    <a:spcPts val="300"/>
                  </a:spcAft>
                  <a:buNone/>
                </a:pPr>
                <a:endParaRPr lang="en-US" sz="18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58750" indent="0" algn="just">
                  <a:spcAft>
                    <a:spcPts val="300"/>
                  </a:spcAft>
                  <a:buNone/>
                </a:pP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Chúng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ta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cần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Xấp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xỉ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xác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suất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xuất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hiện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mức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xám</a:t>
                </a:r>
                <a:endParaRPr lang="en-US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algn="just">
                  <a:spcAft>
                    <a:spcPts val="300"/>
                  </a:spcAft>
                </a:pPr>
                <a:r>
                  <a:rPr lang="en-US" sz="1800" b="1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𝒑_𝒓 (𝒓_𝒌) = </a:t>
                </a:r>
                <a:r>
                  <a:rPr lang="en-US" sz="18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𝒏_𝒌/𝑴𝑵</a:t>
                </a:r>
                <a:endParaRPr lang="en-US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300"/>
                  </a:spcAft>
                </a:pPr>
                <a:r>
                  <a:rPr lang="en-US" sz="18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Rồi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hàm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xác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suất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mật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chúng</a:t>
                </a:r>
                <a:endParaRPr lang="en-US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algn="just">
                  <a:spcAft>
                    <a:spcPts val="300"/>
                  </a:spcAft>
                </a:pPr>
                <a:r>
                  <a:rPr lang="en-US" sz="1800" b="1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𝒔_𝒌  = 𝑻</a:t>
                </a:r>
                <a:r>
                  <a:rPr lang="en-US" sz="18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b="1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𝒓_𝒌 )= </a:t>
                </a:r>
                <a:r>
                  <a:rPr lang="en-US" sz="18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b="1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𝑳 − 𝟏) </a:t>
                </a:r>
                <a:r>
                  <a:rPr lang="en-US" sz="18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∑_(</a:t>
                </a:r>
                <a:r>
                  <a:rPr lang="en-US" sz="1800" b="1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𝒋=𝟎)^𝒌▒〖𝒑_𝒓 (𝒓_𝒋 ) 〗</a:t>
                </a:r>
                <a:endParaRPr lang="en-US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58750" indent="0" algn="just">
                  <a:spcAft>
                    <a:spcPts val="300"/>
                  </a:spcAft>
                  <a:buNone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𝑟_𝑘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mức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xám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thứ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k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</a:t>
                </a:r>
                <a:endParaRPr lang="en-US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 algn="just">
                  <a:spcAft>
                    <a:spcPts val="300"/>
                  </a:spcAft>
                  <a:buNone/>
                </a:pP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nằm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trong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khoảng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[0, L-1] </a:t>
                </a:r>
                <a:endParaRPr lang="en-US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 algn="just">
                  <a:spcAft>
                    <a:spcPts val="300"/>
                  </a:spcAft>
                  <a:buNone/>
                </a:pP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M, N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dài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rộng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</a:t>
                </a:r>
                <a:endParaRPr lang="en-US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 algn="just">
                  <a:spcAft>
                    <a:spcPts val="300"/>
                  </a:spcAft>
                  <a:buNone/>
                </a:pP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𝑛_𝑘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tần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suất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mức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xám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𝑟_𝑘</a:t>
                </a:r>
                <a:endParaRPr lang="en-US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 algn="just">
                  <a:spcAft>
                    <a:spcPts val="3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𝑠_𝑘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cấp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ánh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xạ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mức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xám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</a:t>
                </a:r>
                <a:endParaRPr lang="en-US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en-US" sz="1800" u="none" strike="noStrike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Fallback>
      </mc:AlternateContent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d20e6a94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d20e6a94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6213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e2e85277c2_0_4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e2e85277c2_0_4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e2e85277c2_0_4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e2e85277c2_0_4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93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350" y="420225"/>
            <a:ext cx="4416900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0675" y="2337913"/>
            <a:ext cx="38523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81700" y="-13963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466050" y="3657575"/>
            <a:ext cx="2909400" cy="290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3">
  <p:cSld name="CUSTOM_14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-1461700" y="-1217787"/>
            <a:ext cx="3337200" cy="3337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5914475" y="-28740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713400" y="1371300"/>
            <a:ext cx="2798700" cy="14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1"/>
          </p:nvPr>
        </p:nvSpPr>
        <p:spPr>
          <a:xfrm>
            <a:off x="713401" y="2848805"/>
            <a:ext cx="27987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CUSTOM_17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1712850" y="-36411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2">
  <p:cSld name="CUSTOM_18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>
            <a:off x="5445675" y="16561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-2345775" y="-23633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28"/>
          <p:cNvGrpSpPr/>
          <p:nvPr/>
        </p:nvGrpSpPr>
        <p:grpSpPr>
          <a:xfrm rot="10800000" flipH="1">
            <a:off x="-28950" y="4604104"/>
            <a:ext cx="6791775" cy="567596"/>
            <a:chOff x="279125" y="-193646"/>
            <a:chExt cx="6791775" cy="567596"/>
          </a:xfrm>
        </p:grpSpPr>
        <p:cxnSp>
          <p:nvCxnSpPr>
            <p:cNvPr id="263" name="Google Shape;263;p28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8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5" name="Google Shape;265;p28"/>
          <p:cNvGrpSpPr/>
          <p:nvPr/>
        </p:nvGrpSpPr>
        <p:grpSpPr>
          <a:xfrm flipH="1">
            <a:off x="2361825" y="-14671"/>
            <a:ext cx="6791775" cy="567596"/>
            <a:chOff x="279125" y="-193646"/>
            <a:chExt cx="6791775" cy="567596"/>
          </a:xfrm>
        </p:grpSpPr>
        <p:cxnSp>
          <p:nvCxnSpPr>
            <p:cNvPr id="266" name="Google Shape;266;p28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8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8" name="Google Shape;268;p28"/>
          <p:cNvGrpSpPr/>
          <p:nvPr/>
        </p:nvGrpSpPr>
        <p:grpSpPr>
          <a:xfrm rot="5400000">
            <a:off x="8131265" y="1121612"/>
            <a:ext cx="987245" cy="256500"/>
            <a:chOff x="713275" y="4065425"/>
            <a:chExt cx="987245" cy="256500"/>
          </a:xfrm>
        </p:grpSpPr>
        <p:sp>
          <p:nvSpPr>
            <p:cNvPr id="269" name="Google Shape;269;p2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rot="5400000">
            <a:off x="25490" y="3765388"/>
            <a:ext cx="987245" cy="256500"/>
            <a:chOff x="713275" y="4065425"/>
            <a:chExt cx="987245" cy="256500"/>
          </a:xfrm>
        </p:grpSpPr>
        <p:sp>
          <p:nvSpPr>
            <p:cNvPr id="273" name="Google Shape;273;p2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1">
  <p:cSld name="Title and three columns 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/>
          <p:nvPr/>
        </p:nvSpPr>
        <p:spPr>
          <a:xfrm>
            <a:off x="1712850" y="-36411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1"/>
          </p:nvPr>
        </p:nvSpPr>
        <p:spPr>
          <a:xfrm>
            <a:off x="716061" y="2058813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ubTitle" idx="2"/>
          </p:nvPr>
        </p:nvSpPr>
        <p:spPr>
          <a:xfrm>
            <a:off x="716075" y="2418990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3"/>
          </p:nvPr>
        </p:nvSpPr>
        <p:spPr>
          <a:xfrm>
            <a:off x="3439499" y="2820838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4"/>
          </p:nvPr>
        </p:nvSpPr>
        <p:spPr>
          <a:xfrm>
            <a:off x="3439507" y="318101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5"/>
          </p:nvPr>
        </p:nvSpPr>
        <p:spPr>
          <a:xfrm>
            <a:off x="6162949" y="1595438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6"/>
          </p:nvPr>
        </p:nvSpPr>
        <p:spPr>
          <a:xfrm>
            <a:off x="6162951" y="195561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8487620" y="186600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70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1542450" y="3501600"/>
            <a:ext cx="3161100" cy="31611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1234935" y="160263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401" y="3936588"/>
            <a:ext cx="2420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713400" y="2848038"/>
            <a:ext cx="44922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476375" y="464863"/>
            <a:ext cx="987245" cy="256500"/>
            <a:chOff x="713275" y="4065425"/>
            <a:chExt cx="987245" cy="256500"/>
          </a:xfrm>
        </p:grpSpPr>
        <p:sp>
          <p:nvSpPr>
            <p:cNvPr id="19" name="Google Shape;19;p3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-1516225" y="-1404550"/>
            <a:ext cx="3068700" cy="30687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951800" y="212242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2077786" y="3576700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2077800" y="3927000"/>
            <a:ext cx="2265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4801224" y="3576700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801232" y="3927000"/>
            <a:ext cx="2265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2255875" y="-28510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6728725" y="2733050"/>
            <a:ext cx="4175400" cy="4175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-14106" y="4439744"/>
            <a:ext cx="2913450" cy="579363"/>
            <a:chOff x="267350" y="-205412"/>
            <a:chExt cx="2913450" cy="579363"/>
          </a:xfrm>
        </p:grpSpPr>
        <p:cxnSp>
          <p:nvCxnSpPr>
            <p:cNvPr id="45" name="Google Shape;45;p6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6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7" name="Google Shape;47;p6"/>
          <p:cNvGrpSpPr/>
          <p:nvPr/>
        </p:nvGrpSpPr>
        <p:grpSpPr>
          <a:xfrm rot="10800000">
            <a:off x="6244656" y="124394"/>
            <a:ext cx="2913450" cy="579363"/>
            <a:chOff x="267350" y="-205412"/>
            <a:chExt cx="2913450" cy="579363"/>
          </a:xfrm>
        </p:grpSpPr>
        <p:cxnSp>
          <p:nvCxnSpPr>
            <p:cNvPr id="48" name="Google Shape;48;p6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6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2153675" y="169790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-1208625" y="-1334437"/>
            <a:ext cx="2489400" cy="248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713400" y="1161450"/>
            <a:ext cx="35412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2"/>
          </p:nvPr>
        </p:nvSpPr>
        <p:spPr>
          <a:xfrm>
            <a:off x="1815525" y="3248450"/>
            <a:ext cx="3645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6812650" y="-1965225"/>
            <a:ext cx="4165200" cy="4165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0300" y="1885125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hasCustomPrompt="1"/>
          </p:nvPr>
        </p:nvSpPr>
        <p:spPr>
          <a:xfrm>
            <a:off x="815274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"/>
          </p:nvPr>
        </p:nvSpPr>
        <p:spPr>
          <a:xfrm>
            <a:off x="720300" y="2193500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3" hasCustomPrompt="1"/>
          </p:nvPr>
        </p:nvSpPr>
        <p:spPr>
          <a:xfrm>
            <a:off x="3350624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4" hasCustomPrompt="1"/>
          </p:nvPr>
        </p:nvSpPr>
        <p:spPr>
          <a:xfrm>
            <a:off x="5885697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5" hasCustomPrompt="1"/>
          </p:nvPr>
        </p:nvSpPr>
        <p:spPr>
          <a:xfrm>
            <a:off x="814575" y="3027797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3255370" y="1885150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7"/>
          </p:nvPr>
        </p:nvSpPr>
        <p:spPr>
          <a:xfrm>
            <a:off x="3257550" y="2193500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5790440" y="1875725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5792551" y="2199975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3"/>
          </p:nvPr>
        </p:nvSpPr>
        <p:spPr>
          <a:xfrm>
            <a:off x="721421" y="3664251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4"/>
          </p:nvPr>
        </p:nvSpPr>
        <p:spPr>
          <a:xfrm>
            <a:off x="721422" y="3967466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5"/>
          </p:nvPr>
        </p:nvSpPr>
        <p:spPr>
          <a:xfrm>
            <a:off x="720300" y="452325"/>
            <a:ext cx="717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6" hasCustomPrompt="1"/>
          </p:nvPr>
        </p:nvSpPr>
        <p:spPr>
          <a:xfrm>
            <a:off x="3350624" y="3027775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7" hasCustomPrompt="1"/>
          </p:nvPr>
        </p:nvSpPr>
        <p:spPr>
          <a:xfrm>
            <a:off x="5885697" y="3027775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8"/>
          </p:nvPr>
        </p:nvSpPr>
        <p:spPr>
          <a:xfrm>
            <a:off x="3255370" y="3673675"/>
            <a:ext cx="23877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9"/>
          </p:nvPr>
        </p:nvSpPr>
        <p:spPr>
          <a:xfrm>
            <a:off x="3256575" y="3960987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20"/>
          </p:nvPr>
        </p:nvSpPr>
        <p:spPr>
          <a:xfrm>
            <a:off x="5790440" y="3665250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21"/>
          </p:nvPr>
        </p:nvSpPr>
        <p:spPr>
          <a:xfrm>
            <a:off x="5792551" y="3967463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grpSp>
        <p:nvGrpSpPr>
          <p:cNvPr id="107" name="Google Shape;107;p13"/>
          <p:cNvGrpSpPr/>
          <p:nvPr/>
        </p:nvGrpSpPr>
        <p:grpSpPr>
          <a:xfrm rot="10800000" flipH="1">
            <a:off x="-15825" y="153044"/>
            <a:ext cx="2913450" cy="579363"/>
            <a:chOff x="267350" y="-205412"/>
            <a:chExt cx="2913450" cy="579363"/>
          </a:xfrm>
        </p:grpSpPr>
        <p:cxnSp>
          <p:nvCxnSpPr>
            <p:cNvPr id="108" name="Google Shape;108;p13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3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0" name="Google Shape;110;p13"/>
          <p:cNvGrpSpPr/>
          <p:nvPr/>
        </p:nvGrpSpPr>
        <p:grpSpPr>
          <a:xfrm flipH="1">
            <a:off x="6246375" y="4411094"/>
            <a:ext cx="2913450" cy="579363"/>
            <a:chOff x="267350" y="-205412"/>
            <a:chExt cx="2913450" cy="579363"/>
          </a:xfrm>
        </p:grpSpPr>
        <p:cxnSp>
          <p:nvCxnSpPr>
            <p:cNvPr id="111" name="Google Shape;111;p13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3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2">
  <p:cSld name="CUSTOM_14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2467950" y="1403350"/>
            <a:ext cx="3605100" cy="36051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6004575" y="-95312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5727450" y="2469075"/>
            <a:ext cx="26943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1"/>
          </p:nvPr>
        </p:nvSpPr>
        <p:spPr>
          <a:xfrm>
            <a:off x="5727451" y="3513212"/>
            <a:ext cx="2694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algn="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●"/>
              <a:defRPr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6" r:id="rId9"/>
    <p:sldLayoutId id="2147483667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k.anygator.com/search/new+car+new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hyperlink" Target="https://www.flickr.com/photos/otobd/15681500479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1"/>
          <p:cNvPicPr preferRelativeResize="0"/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168" b="4168"/>
          <a:stretch/>
        </p:blipFill>
        <p:spPr>
          <a:xfrm>
            <a:off x="3177415" y="1628814"/>
            <a:ext cx="5966459" cy="3521036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85" name="Google Shape;285;p31"/>
          <p:cNvSpPr/>
          <p:nvPr/>
        </p:nvSpPr>
        <p:spPr>
          <a:xfrm>
            <a:off x="332274" y="319249"/>
            <a:ext cx="5458925" cy="327473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748375" y="2149693"/>
            <a:ext cx="4416900" cy="461700"/>
          </a:xfrm>
          <a:prstGeom prst="snip2DiagRect">
            <a:avLst>
              <a:gd name="adj1" fmla="val 0"/>
              <a:gd name="adj2" fmla="val 414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ctrTitle"/>
          </p:nvPr>
        </p:nvSpPr>
        <p:spPr>
          <a:xfrm>
            <a:off x="555088" y="485935"/>
            <a:ext cx="5458925" cy="1142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Eleganto Sans Thin" panose="00000500000000000000" pitchFamily="2" charset="0"/>
                <a:cs typeface="Arabic Typesetting" panose="03020402040406030203" pitchFamily="66" charset="-78"/>
              </a:rPr>
              <a:t>ỨNG DỤNG LÝ THUYẾT XÁC SUẤT THỐNG KÊ 	</a:t>
            </a:r>
            <a:endParaRPr sz="3600" dirty="0">
              <a:latin typeface="Eleganto Sans Thin" panose="00000500000000000000" pitchFamily="2" charset="0"/>
              <a:cs typeface="Arabic Typesetting" panose="03020402040406030203" pitchFamily="66" charset="-78"/>
            </a:endParaRPr>
          </a:p>
        </p:txBody>
      </p:sp>
      <p:sp>
        <p:nvSpPr>
          <p:cNvPr id="288" name="Google Shape;288;p31"/>
          <p:cNvSpPr txBox="1">
            <a:spLocks noGrp="1"/>
          </p:cNvSpPr>
          <p:nvPr>
            <p:ph type="subTitle" idx="1"/>
          </p:nvPr>
        </p:nvSpPr>
        <p:spPr>
          <a:xfrm>
            <a:off x="1030675" y="2149681"/>
            <a:ext cx="38523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FVN Coconat" pitchFamily="50" charset="0"/>
              </a:rPr>
              <a:t>NHẬN DẠNG BIỂN SỐ XE</a:t>
            </a:r>
            <a:endParaRPr dirty="0">
              <a:latin typeface="DFVN Coconat" pitchFamily="50" charset="0"/>
            </a:endParaRPr>
          </a:p>
        </p:txBody>
      </p:sp>
      <p:grpSp>
        <p:nvGrpSpPr>
          <p:cNvPr id="289" name="Google Shape;289;p31"/>
          <p:cNvGrpSpPr/>
          <p:nvPr/>
        </p:nvGrpSpPr>
        <p:grpSpPr>
          <a:xfrm>
            <a:off x="748375" y="3732849"/>
            <a:ext cx="987245" cy="256500"/>
            <a:chOff x="713275" y="4065425"/>
            <a:chExt cx="987245" cy="256500"/>
          </a:xfrm>
        </p:grpSpPr>
        <p:sp>
          <p:nvSpPr>
            <p:cNvPr id="290" name="Google Shape;290;p31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31"/>
          <p:cNvGrpSpPr/>
          <p:nvPr/>
        </p:nvGrpSpPr>
        <p:grpSpPr>
          <a:xfrm rot="21221321" flipH="1">
            <a:off x="7051324" y="2034391"/>
            <a:ext cx="2865145" cy="1314325"/>
            <a:chOff x="-790200" y="-1262950"/>
            <a:chExt cx="3971000" cy="1636900"/>
          </a:xfrm>
        </p:grpSpPr>
        <p:cxnSp>
          <p:nvCxnSpPr>
            <p:cNvPr id="294" name="Google Shape;294;p31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31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96" name="Google Shape;296;p31"/>
          <p:cNvGrpSpPr/>
          <p:nvPr/>
        </p:nvGrpSpPr>
        <p:grpSpPr>
          <a:xfrm>
            <a:off x="5205411" y="-75307"/>
            <a:ext cx="1728661" cy="837300"/>
            <a:chOff x="5205411" y="-75307"/>
            <a:chExt cx="1728661" cy="837300"/>
          </a:xfrm>
        </p:grpSpPr>
        <p:cxnSp>
          <p:nvCxnSpPr>
            <p:cNvPr id="297" name="Google Shape;297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8" name="Google Shape;298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9" name="Google Shape;299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00" name="Google Shape;300;p31"/>
          <p:cNvGrpSpPr/>
          <p:nvPr/>
        </p:nvGrpSpPr>
        <p:grpSpPr>
          <a:xfrm rot="10800000">
            <a:off x="1821299" y="4404518"/>
            <a:ext cx="1728661" cy="837300"/>
            <a:chOff x="5205411" y="-75307"/>
            <a:chExt cx="1728661" cy="837300"/>
          </a:xfrm>
        </p:grpSpPr>
        <p:cxnSp>
          <p:nvCxnSpPr>
            <p:cNvPr id="301" name="Google Shape;301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2" name="Google Shape;302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3" name="Google Shape;303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2B71AE8-F75D-51C0-B42A-FDEB5B012106}"/>
              </a:ext>
            </a:extLst>
          </p:cNvPr>
          <p:cNvSpPr txBox="1"/>
          <p:nvPr/>
        </p:nvSpPr>
        <p:spPr>
          <a:xfrm>
            <a:off x="626651" y="1699531"/>
            <a:ext cx="267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Eleganto Sans Thin" panose="00000500000000000000" pitchFamily="2" charset="0"/>
                <a:cs typeface="Arabic Typesetting" panose="03020402040406030203" pitchFamily="66" charset="-78"/>
              </a:rPr>
              <a:t>TRONG BÀI TOÁN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41;p56">
            <a:extLst>
              <a:ext uri="{FF2B5EF4-FFF2-40B4-BE49-F238E27FC236}">
                <a16:creationId xmlns:a16="http://schemas.microsoft.com/office/drawing/2014/main" id="{11CA484B-5B25-79A9-01A4-5A6B72EBB204}"/>
              </a:ext>
            </a:extLst>
          </p:cNvPr>
          <p:cNvSpPr/>
          <p:nvPr/>
        </p:nvSpPr>
        <p:spPr>
          <a:xfrm>
            <a:off x="2486447" y="-108699"/>
            <a:ext cx="5238900" cy="3343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48;p56">
            <a:extLst>
              <a:ext uri="{FF2B5EF4-FFF2-40B4-BE49-F238E27FC236}">
                <a16:creationId xmlns:a16="http://schemas.microsoft.com/office/drawing/2014/main" id="{89426808-FD5E-CBEC-3882-C9B76AE40168}"/>
              </a:ext>
            </a:extLst>
          </p:cNvPr>
          <p:cNvSpPr txBox="1">
            <a:spLocks/>
          </p:cNvSpPr>
          <p:nvPr/>
        </p:nvSpPr>
        <p:spPr>
          <a:xfrm>
            <a:off x="2294117" y="1179442"/>
            <a:ext cx="562356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7200" dirty="0"/>
              <a:t>THANK YOU!</a:t>
            </a:r>
          </a:p>
        </p:txBody>
      </p:sp>
      <p:grpSp>
        <p:nvGrpSpPr>
          <p:cNvPr id="5" name="Google Shape;962;p56">
            <a:extLst>
              <a:ext uri="{FF2B5EF4-FFF2-40B4-BE49-F238E27FC236}">
                <a16:creationId xmlns:a16="http://schemas.microsoft.com/office/drawing/2014/main" id="{7836DF38-96CD-29F2-BBAC-01F403F2A9E4}"/>
              </a:ext>
            </a:extLst>
          </p:cNvPr>
          <p:cNvGrpSpPr/>
          <p:nvPr/>
        </p:nvGrpSpPr>
        <p:grpSpPr>
          <a:xfrm rot="5400000" flipH="1" flipV="1">
            <a:off x="6766009" y="628247"/>
            <a:ext cx="1206601" cy="4698105"/>
            <a:chOff x="1658450" y="-444900"/>
            <a:chExt cx="1206601" cy="2844300"/>
          </a:xfrm>
        </p:grpSpPr>
        <p:cxnSp>
          <p:nvCxnSpPr>
            <p:cNvPr id="6" name="Google Shape;963;p56">
              <a:extLst>
                <a:ext uri="{FF2B5EF4-FFF2-40B4-BE49-F238E27FC236}">
                  <a16:creationId xmlns:a16="http://schemas.microsoft.com/office/drawing/2014/main" id="{7E68C7D4-324F-9139-C98C-A8E38130AF56}"/>
                </a:ext>
              </a:extLst>
            </p:cNvPr>
            <p:cNvCxnSpPr/>
            <p:nvPr/>
          </p:nvCxnSpPr>
          <p:spPr>
            <a:xfrm rot="16200000" flipH="1">
              <a:off x="1658451" y="1192800"/>
              <a:ext cx="1206600" cy="120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964;p56">
              <a:extLst>
                <a:ext uri="{FF2B5EF4-FFF2-40B4-BE49-F238E27FC236}">
                  <a16:creationId xmlns:a16="http://schemas.microsoft.com/office/drawing/2014/main" id="{7975574E-31F2-09B4-A890-6107A48B32FE}"/>
                </a:ext>
              </a:extLst>
            </p:cNvPr>
            <p:cNvCxnSpPr/>
            <p:nvPr/>
          </p:nvCxnSpPr>
          <p:spPr>
            <a:xfrm rot="10800000">
              <a:off x="1658450" y="-444900"/>
              <a:ext cx="0" cy="1637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6404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5"/>
          <p:cNvSpPr/>
          <p:nvPr/>
        </p:nvSpPr>
        <p:spPr>
          <a:xfrm>
            <a:off x="3351437" y="3246405"/>
            <a:ext cx="3126887" cy="1160019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5"/>
          <p:cNvSpPr/>
          <p:nvPr/>
        </p:nvSpPr>
        <p:spPr>
          <a:xfrm>
            <a:off x="5588850" y="1677572"/>
            <a:ext cx="3126887" cy="116002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5"/>
          <p:cNvSpPr/>
          <p:nvPr/>
        </p:nvSpPr>
        <p:spPr>
          <a:xfrm>
            <a:off x="628024" y="1756801"/>
            <a:ext cx="3330518" cy="116002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45"/>
          <p:cNvGrpSpPr/>
          <p:nvPr/>
        </p:nvGrpSpPr>
        <p:grpSpPr>
          <a:xfrm>
            <a:off x="4326605" y="1805206"/>
            <a:ext cx="987245" cy="256500"/>
            <a:chOff x="713275" y="4065425"/>
            <a:chExt cx="987245" cy="256500"/>
          </a:xfrm>
        </p:grpSpPr>
        <p:sp>
          <p:nvSpPr>
            <p:cNvPr id="649" name="Google Shape;649;p4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45"/>
          <p:cNvGrpSpPr/>
          <p:nvPr/>
        </p:nvGrpSpPr>
        <p:grpSpPr>
          <a:xfrm rot="10800000">
            <a:off x="7111950" y="3998200"/>
            <a:ext cx="2070925" cy="640750"/>
            <a:chOff x="205975" y="-266800"/>
            <a:chExt cx="2070925" cy="640750"/>
          </a:xfrm>
        </p:grpSpPr>
        <p:cxnSp>
          <p:nvCxnSpPr>
            <p:cNvPr id="653" name="Google Shape;653;p45"/>
            <p:cNvCxnSpPr/>
            <p:nvPr/>
          </p:nvCxnSpPr>
          <p:spPr>
            <a:xfrm>
              <a:off x="205975" y="-266800"/>
              <a:ext cx="637200" cy="637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5"/>
            <p:cNvCxnSpPr/>
            <p:nvPr/>
          </p:nvCxnSpPr>
          <p:spPr>
            <a:xfrm>
              <a:off x="839600" y="373950"/>
              <a:ext cx="143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55" name="Google Shape;655;p45"/>
          <p:cNvGrpSpPr/>
          <p:nvPr/>
        </p:nvGrpSpPr>
        <p:grpSpPr>
          <a:xfrm rot="10800000" flipH="1">
            <a:off x="-38875" y="4406425"/>
            <a:ext cx="2642425" cy="640750"/>
            <a:chOff x="205975" y="-266800"/>
            <a:chExt cx="2642425" cy="640750"/>
          </a:xfrm>
        </p:grpSpPr>
        <p:cxnSp>
          <p:nvCxnSpPr>
            <p:cNvPr id="656" name="Google Shape;656;p45"/>
            <p:cNvCxnSpPr/>
            <p:nvPr/>
          </p:nvCxnSpPr>
          <p:spPr>
            <a:xfrm>
              <a:off x="205975" y="-266800"/>
              <a:ext cx="637200" cy="637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5"/>
            <p:cNvCxnSpPr/>
            <p:nvPr/>
          </p:nvCxnSpPr>
          <p:spPr>
            <a:xfrm>
              <a:off x="839600" y="373950"/>
              <a:ext cx="200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58" name="Google Shape;658;p45"/>
          <p:cNvGrpSpPr/>
          <p:nvPr/>
        </p:nvGrpSpPr>
        <p:grpSpPr>
          <a:xfrm>
            <a:off x="1354953" y="3897150"/>
            <a:ext cx="987245" cy="256500"/>
            <a:chOff x="713275" y="4065425"/>
            <a:chExt cx="987245" cy="256500"/>
          </a:xfrm>
        </p:grpSpPr>
        <p:sp>
          <p:nvSpPr>
            <p:cNvPr id="659" name="Google Shape;659;p4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5"/>
          <p:cNvGrpSpPr/>
          <p:nvPr/>
        </p:nvGrpSpPr>
        <p:grpSpPr>
          <a:xfrm>
            <a:off x="6801828" y="3461363"/>
            <a:ext cx="987245" cy="256500"/>
            <a:chOff x="713275" y="4065425"/>
            <a:chExt cx="987245" cy="256500"/>
          </a:xfrm>
        </p:grpSpPr>
        <p:sp>
          <p:nvSpPr>
            <p:cNvPr id="663" name="Google Shape;663;p4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60;p34">
            <a:extLst>
              <a:ext uri="{FF2B5EF4-FFF2-40B4-BE49-F238E27FC236}">
                <a16:creationId xmlns:a16="http://schemas.microsoft.com/office/drawing/2014/main" id="{B0BA1BD6-2FA9-ECA9-D465-2F85F86634F2}"/>
              </a:ext>
            </a:extLst>
          </p:cNvPr>
          <p:cNvSpPr/>
          <p:nvPr/>
        </p:nvSpPr>
        <p:spPr>
          <a:xfrm>
            <a:off x="476487" y="333108"/>
            <a:ext cx="4037549" cy="800399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0B2F6F3-D3BE-01A0-E6D1-2C623343A874}"/>
              </a:ext>
            </a:extLst>
          </p:cNvPr>
          <p:cNvSpPr txBox="1"/>
          <p:nvPr/>
        </p:nvSpPr>
        <p:spPr>
          <a:xfrm>
            <a:off x="935889" y="432979"/>
            <a:ext cx="357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2"/>
                </a:solidFill>
                <a:latin typeface="Eleganto Sans" panose="00000500000000000000" pitchFamily="2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solidFill>
                  <a:schemeClr val="tx2"/>
                </a:solidFill>
                <a:latin typeface="Eleganto Sans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Eleganto Sans" panose="00000500000000000000" pitchFamily="2" charset="0"/>
                <a:cs typeface="Times New Roman" panose="02020603050405020304" pitchFamily="18" charset="0"/>
              </a:rPr>
              <a:t>viên</a:t>
            </a:r>
            <a:endParaRPr lang="en-US" sz="3600" dirty="0">
              <a:solidFill>
                <a:schemeClr val="tx2"/>
              </a:solidFill>
              <a:latin typeface="Eleganto San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97D43125-6A17-D4E2-2069-07BED9F75FAA}"/>
              </a:ext>
            </a:extLst>
          </p:cNvPr>
          <p:cNvSpPr txBox="1"/>
          <p:nvPr/>
        </p:nvSpPr>
        <p:spPr>
          <a:xfrm>
            <a:off x="634616" y="1938968"/>
            <a:ext cx="3432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Thị Mai Trinh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21522718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5498DAB9-76C2-AC5F-9410-D98286199196}"/>
              </a:ext>
            </a:extLst>
          </p:cNvPr>
          <p:cNvSpPr txBox="1"/>
          <p:nvPr/>
        </p:nvSpPr>
        <p:spPr>
          <a:xfrm>
            <a:off x="5450802" y="1869615"/>
            <a:ext cx="3432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Diệu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215200091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0E82FF5F-267E-670D-D440-CDB2A374026D}"/>
              </a:ext>
            </a:extLst>
          </p:cNvPr>
          <p:cNvSpPr txBox="1"/>
          <p:nvPr/>
        </p:nvSpPr>
        <p:spPr>
          <a:xfrm>
            <a:off x="3260157" y="3393261"/>
            <a:ext cx="3432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 Thị Kim Ngân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21520357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326;p33">
            <a:extLst>
              <a:ext uri="{FF2B5EF4-FFF2-40B4-BE49-F238E27FC236}">
                <a16:creationId xmlns:a16="http://schemas.microsoft.com/office/drawing/2014/main" id="{FC652F30-903E-1677-A3D2-08A6F7409E36}"/>
              </a:ext>
            </a:extLst>
          </p:cNvPr>
          <p:cNvGrpSpPr/>
          <p:nvPr/>
        </p:nvGrpSpPr>
        <p:grpSpPr>
          <a:xfrm>
            <a:off x="729952" y="780030"/>
            <a:ext cx="2400509" cy="800189"/>
            <a:chOff x="3219088" y="1285875"/>
            <a:chExt cx="1017300" cy="469200"/>
          </a:xfrm>
        </p:grpSpPr>
        <p:sp>
          <p:nvSpPr>
            <p:cNvPr id="8" name="Google Shape;327;p33">
              <a:extLst>
                <a:ext uri="{FF2B5EF4-FFF2-40B4-BE49-F238E27FC236}">
                  <a16:creationId xmlns:a16="http://schemas.microsoft.com/office/drawing/2014/main" id="{C9915FDC-0DCF-BCC1-C84E-61DA8B2C001A}"/>
                </a:ext>
              </a:extLst>
            </p:cNvPr>
            <p:cNvSpPr/>
            <p:nvPr/>
          </p:nvSpPr>
          <p:spPr>
            <a:xfrm>
              <a:off x="3350488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/>
            </a:p>
          </p:txBody>
        </p:sp>
        <p:sp>
          <p:nvSpPr>
            <p:cNvPr id="9" name="Google Shape;328;p33">
              <a:extLst>
                <a:ext uri="{FF2B5EF4-FFF2-40B4-BE49-F238E27FC236}">
                  <a16:creationId xmlns:a16="http://schemas.microsoft.com/office/drawing/2014/main" id="{05287FB5-C2B9-C0EB-2581-23179E5D65E9}"/>
                </a:ext>
              </a:extLst>
            </p:cNvPr>
            <p:cNvSpPr/>
            <p:nvPr/>
          </p:nvSpPr>
          <p:spPr>
            <a:xfrm>
              <a:off x="3219088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/>
            </a:p>
          </p:txBody>
        </p:sp>
      </p:grpSp>
      <p:sp>
        <p:nvSpPr>
          <p:cNvPr id="542" name="Google Shape;542;p41"/>
          <p:cNvSpPr txBox="1">
            <a:spLocks noGrp="1"/>
          </p:cNvSpPr>
          <p:nvPr>
            <p:ph type="title"/>
          </p:nvPr>
        </p:nvSpPr>
        <p:spPr>
          <a:xfrm>
            <a:off x="576207" y="800710"/>
            <a:ext cx="2397936" cy="8001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latin typeface="Eleganto Sans Thin" panose="00000500000000000000" pitchFamily="2" charset="0"/>
              </a:rPr>
              <a:t>Tóm</a:t>
            </a:r>
            <a:r>
              <a:rPr lang="en-US" sz="4000" dirty="0">
                <a:latin typeface="Eleganto Sans Thin" panose="00000500000000000000" pitchFamily="2" charset="0"/>
              </a:rPr>
              <a:t> </a:t>
            </a:r>
            <a:r>
              <a:rPr lang="en-US" sz="4000" dirty="0" err="1">
                <a:latin typeface="Eleganto Sans Thin" panose="00000500000000000000" pitchFamily="2" charset="0"/>
              </a:rPr>
              <a:t>tắt</a:t>
            </a:r>
            <a:endParaRPr sz="4000" dirty="0">
              <a:latin typeface="Eleganto Sans Thin" panose="00000500000000000000" pitchFamily="2" charset="0"/>
            </a:endParaRPr>
          </a:p>
        </p:txBody>
      </p:sp>
      <p:sp>
        <p:nvSpPr>
          <p:cNvPr id="543" name="Google Shape;543;p41"/>
          <p:cNvSpPr txBox="1">
            <a:spLocks noGrp="1"/>
          </p:cNvSpPr>
          <p:nvPr>
            <p:ph type="subTitle" idx="1"/>
          </p:nvPr>
        </p:nvSpPr>
        <p:spPr>
          <a:xfrm>
            <a:off x="373800" y="1759725"/>
            <a:ext cx="3992880" cy="230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0" indent="0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Histogram,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Convolution, OTSU, Logistic Regression, SVM.</a:t>
            </a:r>
          </a:p>
        </p:txBody>
      </p:sp>
      <p:grpSp>
        <p:nvGrpSpPr>
          <p:cNvPr id="545" name="Google Shape;545;p41"/>
          <p:cNvGrpSpPr/>
          <p:nvPr/>
        </p:nvGrpSpPr>
        <p:grpSpPr>
          <a:xfrm rot="10800000" flipH="1">
            <a:off x="-25500" y="4241429"/>
            <a:ext cx="3419250" cy="802275"/>
            <a:chOff x="44450" y="-428325"/>
            <a:chExt cx="3419250" cy="802275"/>
          </a:xfrm>
        </p:grpSpPr>
        <p:cxnSp>
          <p:nvCxnSpPr>
            <p:cNvPr id="546" name="Google Shape;546;p41"/>
            <p:cNvCxnSpPr/>
            <p:nvPr/>
          </p:nvCxnSpPr>
          <p:spPr>
            <a:xfrm>
              <a:off x="44450" y="-428325"/>
              <a:ext cx="798600" cy="798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41"/>
            <p:cNvCxnSpPr/>
            <p:nvPr/>
          </p:nvCxnSpPr>
          <p:spPr>
            <a:xfrm>
              <a:off x="839600" y="373950"/>
              <a:ext cx="2624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48" name="Google Shape;548;p41"/>
          <p:cNvGrpSpPr/>
          <p:nvPr/>
        </p:nvGrpSpPr>
        <p:grpSpPr>
          <a:xfrm flipH="1">
            <a:off x="682350" y="-314706"/>
            <a:ext cx="3519500" cy="902521"/>
            <a:chOff x="-55800" y="-528571"/>
            <a:chExt cx="3519500" cy="902521"/>
          </a:xfrm>
        </p:grpSpPr>
        <p:cxnSp>
          <p:nvCxnSpPr>
            <p:cNvPr id="549" name="Google Shape;549;p41"/>
            <p:cNvCxnSpPr/>
            <p:nvPr/>
          </p:nvCxnSpPr>
          <p:spPr>
            <a:xfrm>
              <a:off x="-55800" y="-528571"/>
              <a:ext cx="898800" cy="898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41"/>
            <p:cNvCxnSpPr/>
            <p:nvPr/>
          </p:nvCxnSpPr>
          <p:spPr>
            <a:xfrm>
              <a:off x="839600" y="373950"/>
              <a:ext cx="2624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51" name="Google Shape;551;p41"/>
          <p:cNvGrpSpPr/>
          <p:nvPr/>
        </p:nvGrpSpPr>
        <p:grpSpPr>
          <a:xfrm flipH="1">
            <a:off x="4153106" y="-486681"/>
            <a:ext cx="2009569" cy="973361"/>
            <a:chOff x="5205411" y="-75307"/>
            <a:chExt cx="1728661" cy="837300"/>
          </a:xfrm>
        </p:grpSpPr>
        <p:cxnSp>
          <p:nvCxnSpPr>
            <p:cNvPr id="552" name="Google Shape;552;p4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53" name="Google Shape;553;p4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54" name="Google Shape;554;p4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59279D86-0207-98F8-AD77-0278FD0A65D6}"/>
              </a:ext>
            </a:extLst>
          </p:cNvPr>
          <p:cNvGrpSpPr/>
          <p:nvPr/>
        </p:nvGrpSpPr>
        <p:grpSpPr>
          <a:xfrm>
            <a:off x="4500880" y="800710"/>
            <a:ext cx="4643270" cy="3403944"/>
            <a:chOff x="4007550" y="688950"/>
            <a:chExt cx="5136600" cy="3765600"/>
          </a:xfrm>
        </p:grpSpPr>
        <p:pic>
          <p:nvPicPr>
            <p:cNvPr id="544" name="Google Shape;544;p41"/>
            <p:cNvPicPr preferRelativeResize="0"/>
            <p:nvPr/>
          </p:nvPicPr>
          <p:blipFill rotWithShape="1">
            <a:blip r:embed="rId3"/>
            <a:srcRect l="16197" r="16929" b="13397"/>
            <a:stretch/>
          </p:blipFill>
          <p:spPr>
            <a:xfrm>
              <a:off x="4007550" y="688950"/>
              <a:ext cx="5136600" cy="37656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>
              <a:noFill/>
            </a:ln>
          </p:spPr>
        </p:pic>
        <p:sp>
          <p:nvSpPr>
            <p:cNvPr id="2" name="Hình chữ nhật 1">
              <a:extLst>
                <a:ext uri="{FF2B5EF4-FFF2-40B4-BE49-F238E27FC236}">
                  <a16:creationId xmlns:a16="http://schemas.microsoft.com/office/drawing/2014/main" id="{2CFB7135-5205-1CEF-2589-E00491445672}"/>
                </a:ext>
              </a:extLst>
            </p:cNvPr>
            <p:cNvSpPr/>
            <p:nvPr/>
          </p:nvSpPr>
          <p:spPr>
            <a:xfrm>
              <a:off x="4422945" y="2199640"/>
              <a:ext cx="799295" cy="172720"/>
            </a:xfrm>
            <a:prstGeom prst="rect">
              <a:avLst/>
            </a:prstGeom>
            <a:noFill/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ình chữ nhật 2">
              <a:extLst>
                <a:ext uri="{FF2B5EF4-FFF2-40B4-BE49-F238E27FC236}">
                  <a16:creationId xmlns:a16="http://schemas.microsoft.com/office/drawing/2014/main" id="{9625C352-A58F-E8D1-6180-E807CED472A2}"/>
                </a:ext>
              </a:extLst>
            </p:cNvPr>
            <p:cNvSpPr/>
            <p:nvPr/>
          </p:nvSpPr>
          <p:spPr>
            <a:xfrm>
              <a:off x="5139690" y="3726181"/>
              <a:ext cx="1022985" cy="222884"/>
            </a:xfrm>
            <a:prstGeom prst="rect">
              <a:avLst/>
            </a:prstGeom>
            <a:noFill/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1AE9E2F2-2482-3048-51D7-33D3E88DC64F}"/>
                </a:ext>
              </a:extLst>
            </p:cNvPr>
            <p:cNvSpPr/>
            <p:nvPr/>
          </p:nvSpPr>
          <p:spPr>
            <a:xfrm>
              <a:off x="6513873" y="2762440"/>
              <a:ext cx="819615" cy="175832"/>
            </a:xfrm>
            <a:prstGeom prst="rect">
              <a:avLst/>
            </a:prstGeom>
            <a:noFill/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30C1FCFE-1E64-1BE4-4BBC-E23390FF0282}"/>
                </a:ext>
              </a:extLst>
            </p:cNvPr>
            <p:cNvSpPr/>
            <p:nvPr/>
          </p:nvSpPr>
          <p:spPr>
            <a:xfrm>
              <a:off x="7806225" y="1481328"/>
              <a:ext cx="770847" cy="159512"/>
            </a:xfrm>
            <a:prstGeom prst="rect">
              <a:avLst/>
            </a:prstGeom>
            <a:noFill/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4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" grpId="0"/>
      <p:bldP spid="5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34;p36">
            <a:extLst>
              <a:ext uri="{FF2B5EF4-FFF2-40B4-BE49-F238E27FC236}">
                <a16:creationId xmlns:a16="http://schemas.microsoft.com/office/drawing/2014/main" id="{E7876F2F-7DA5-94BF-D4EB-6A8EC83B924E}"/>
              </a:ext>
            </a:extLst>
          </p:cNvPr>
          <p:cNvSpPr/>
          <p:nvPr/>
        </p:nvSpPr>
        <p:spPr>
          <a:xfrm>
            <a:off x="581887" y="291075"/>
            <a:ext cx="1641745" cy="484500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33"/>
          <p:cNvGrpSpPr/>
          <p:nvPr/>
        </p:nvGrpSpPr>
        <p:grpSpPr>
          <a:xfrm>
            <a:off x="5491655" y="916365"/>
            <a:ext cx="1746516" cy="805527"/>
            <a:chOff x="6051135" y="1234636"/>
            <a:chExt cx="1017304" cy="469201"/>
          </a:xfrm>
        </p:grpSpPr>
        <p:sp>
          <p:nvSpPr>
            <p:cNvPr id="324" name="Google Shape;324;p33"/>
            <p:cNvSpPr/>
            <p:nvPr/>
          </p:nvSpPr>
          <p:spPr>
            <a:xfrm>
              <a:off x="6182539" y="1234636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051135" y="1234637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3012806" y="916363"/>
            <a:ext cx="1746508" cy="805528"/>
            <a:chOff x="3409612" y="1251401"/>
            <a:chExt cx="1017299" cy="469201"/>
          </a:xfrm>
        </p:grpSpPr>
        <p:sp>
          <p:nvSpPr>
            <p:cNvPr id="327" name="Google Shape;327;p33"/>
            <p:cNvSpPr/>
            <p:nvPr/>
          </p:nvSpPr>
          <p:spPr>
            <a:xfrm>
              <a:off x="3541011" y="1251402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409612" y="1251401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3"/>
          <p:cNvGrpSpPr/>
          <p:nvPr/>
        </p:nvGrpSpPr>
        <p:grpSpPr>
          <a:xfrm>
            <a:off x="265516" y="922249"/>
            <a:ext cx="1885258" cy="869520"/>
            <a:chOff x="683175" y="1285875"/>
            <a:chExt cx="1017300" cy="469200"/>
          </a:xfrm>
        </p:grpSpPr>
        <p:sp>
          <p:nvSpPr>
            <p:cNvPr id="330" name="Google Shape;330;p33"/>
            <p:cNvSpPr/>
            <p:nvPr/>
          </p:nvSpPr>
          <p:spPr>
            <a:xfrm>
              <a:off x="814575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683175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304670" y="1018078"/>
            <a:ext cx="1281381" cy="890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3200" dirty="0"/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 idx="3"/>
          </p:nvPr>
        </p:nvSpPr>
        <p:spPr>
          <a:xfrm>
            <a:off x="7796970" y="2423502"/>
            <a:ext cx="623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3" name="Google Shape;333;p33"/>
          <p:cNvSpPr txBox="1">
            <a:spLocks noGrp="1"/>
          </p:cNvSpPr>
          <p:nvPr>
            <p:ph type="title" idx="4"/>
          </p:nvPr>
        </p:nvSpPr>
        <p:spPr>
          <a:xfrm>
            <a:off x="660551" y="207778"/>
            <a:ext cx="7176000" cy="6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>
                <a:solidFill>
                  <a:schemeClr val="tx2"/>
                </a:solidFill>
                <a:latin typeface="Eleganto Sans" panose="00000500000000000000" pitchFamily="2" charset="0"/>
              </a:rPr>
              <a:t>Mô</a:t>
            </a:r>
            <a:r>
              <a:rPr lang="en-US" sz="3000" b="0" dirty="0">
                <a:solidFill>
                  <a:schemeClr val="tx2"/>
                </a:solidFill>
                <a:latin typeface="Eleganto Sans" panose="00000500000000000000" pitchFamily="2" charset="0"/>
              </a:rPr>
              <a:t> </a:t>
            </a:r>
            <a:r>
              <a:rPr lang="en-US" sz="3000" b="0" dirty="0" err="1">
                <a:solidFill>
                  <a:schemeClr val="tx2"/>
                </a:solidFill>
                <a:latin typeface="Eleganto Sans" panose="00000500000000000000" pitchFamily="2" charset="0"/>
              </a:rPr>
              <a:t>hình</a:t>
            </a:r>
            <a:r>
              <a:rPr lang="en-US" sz="3000" b="0" dirty="0">
                <a:solidFill>
                  <a:schemeClr val="tx2"/>
                </a:solidFill>
                <a:latin typeface="Eleganto Sans" panose="00000500000000000000" pitchFamily="2" charset="0"/>
              </a:rPr>
              <a:t> </a:t>
            </a:r>
            <a:r>
              <a:rPr lang="en-US" sz="3000" b="0" dirty="0" err="1">
                <a:solidFill>
                  <a:schemeClr val="tx2"/>
                </a:solidFill>
                <a:latin typeface="Eleganto Sans" panose="00000500000000000000" pitchFamily="2" charset="0"/>
              </a:rPr>
              <a:t>thực</a:t>
            </a:r>
            <a:r>
              <a:rPr lang="en-US" sz="3000" b="0" dirty="0">
                <a:solidFill>
                  <a:schemeClr val="tx2"/>
                </a:solidFill>
                <a:latin typeface="Eleganto Sans" panose="00000500000000000000" pitchFamily="2" charset="0"/>
              </a:rPr>
              <a:t> </a:t>
            </a:r>
            <a:r>
              <a:rPr lang="en-US" sz="3000" b="0" dirty="0" err="1">
                <a:solidFill>
                  <a:schemeClr val="tx2"/>
                </a:solidFill>
                <a:latin typeface="Eleganto Sans" panose="00000500000000000000" pitchFamily="2" charset="0"/>
              </a:rPr>
              <a:t>hiện</a:t>
            </a:r>
            <a:endParaRPr sz="3000" b="0" dirty="0">
              <a:solidFill>
                <a:schemeClr val="tx2"/>
              </a:solidFill>
              <a:latin typeface="Eleganto Sans" panose="00000500000000000000" pitchFamily="2" charset="0"/>
            </a:endParaRPr>
          </a:p>
        </p:txBody>
      </p:sp>
      <p:sp>
        <p:nvSpPr>
          <p:cNvPr id="345" name="Google Shape;345;p33"/>
          <p:cNvSpPr txBox="1">
            <a:spLocks noGrp="1"/>
          </p:cNvSpPr>
          <p:nvPr>
            <p:ph type="title" idx="5"/>
          </p:nvPr>
        </p:nvSpPr>
        <p:spPr>
          <a:xfrm>
            <a:off x="5990530" y="3254483"/>
            <a:ext cx="623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351" name="Google Shape;351;p33"/>
          <p:cNvGrpSpPr/>
          <p:nvPr/>
        </p:nvGrpSpPr>
        <p:grpSpPr>
          <a:xfrm>
            <a:off x="207207" y="4765007"/>
            <a:ext cx="987245" cy="256500"/>
            <a:chOff x="713275" y="4065425"/>
            <a:chExt cx="987245" cy="256500"/>
          </a:xfrm>
        </p:grpSpPr>
        <p:sp>
          <p:nvSpPr>
            <p:cNvPr id="352" name="Google Shape;352;p33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62411946-A6C0-3CEF-CAFF-C8FD6FAEAEBC}"/>
              </a:ext>
            </a:extLst>
          </p:cNvPr>
          <p:cNvSpPr txBox="1"/>
          <p:nvPr/>
        </p:nvSpPr>
        <p:spPr>
          <a:xfrm>
            <a:off x="363469" y="1930424"/>
            <a:ext cx="18879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58DF1821-AD30-A986-66C4-DC918EDFF631}"/>
              </a:ext>
            </a:extLst>
          </p:cNvPr>
          <p:cNvSpPr txBox="1"/>
          <p:nvPr/>
        </p:nvSpPr>
        <p:spPr>
          <a:xfrm>
            <a:off x="2975577" y="1891047"/>
            <a:ext cx="18879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4D5A6F69-D8E4-5344-0097-40AE73C04ECC}"/>
              </a:ext>
            </a:extLst>
          </p:cNvPr>
          <p:cNvSpPr txBox="1"/>
          <p:nvPr/>
        </p:nvSpPr>
        <p:spPr>
          <a:xfrm>
            <a:off x="5504945" y="1925812"/>
            <a:ext cx="18879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31AA158D-318C-6EB3-DFDC-00CBF1C29F9D}"/>
              </a:ext>
            </a:extLst>
          </p:cNvPr>
          <p:cNvSpPr txBox="1"/>
          <p:nvPr/>
        </p:nvSpPr>
        <p:spPr>
          <a:xfrm>
            <a:off x="7404866" y="3011593"/>
            <a:ext cx="1592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C531EC0A-563C-637A-A2CF-FE4E115E8264}"/>
              </a:ext>
            </a:extLst>
          </p:cNvPr>
          <p:cNvSpPr txBox="1"/>
          <p:nvPr/>
        </p:nvSpPr>
        <p:spPr>
          <a:xfrm>
            <a:off x="5350186" y="4039161"/>
            <a:ext cx="18879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09F1028C-6122-50C2-B286-E95BF15C04B9}"/>
              </a:ext>
            </a:extLst>
          </p:cNvPr>
          <p:cNvSpPr txBox="1"/>
          <p:nvPr/>
        </p:nvSpPr>
        <p:spPr>
          <a:xfrm>
            <a:off x="2807128" y="4071665"/>
            <a:ext cx="18879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3410CBEF-F096-597A-262B-6070971533A2}"/>
              </a:ext>
            </a:extLst>
          </p:cNvPr>
          <p:cNvSpPr txBox="1"/>
          <p:nvPr/>
        </p:nvSpPr>
        <p:spPr>
          <a:xfrm>
            <a:off x="-181014" y="4019064"/>
            <a:ext cx="2796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Mũi tên: Phải 47">
            <a:extLst>
              <a:ext uri="{FF2B5EF4-FFF2-40B4-BE49-F238E27FC236}">
                <a16:creationId xmlns:a16="http://schemas.microsoft.com/office/drawing/2014/main" id="{76119673-EFC8-30EA-B965-03AD5BC00AF4}"/>
              </a:ext>
            </a:extLst>
          </p:cNvPr>
          <p:cNvSpPr/>
          <p:nvPr/>
        </p:nvSpPr>
        <p:spPr>
          <a:xfrm>
            <a:off x="2340508" y="1203119"/>
            <a:ext cx="482563" cy="307777"/>
          </a:xfrm>
          <a:prstGeom prst="rightArrow">
            <a:avLst>
              <a:gd name="adj1" fmla="val 48102"/>
              <a:gd name="adj2" fmla="val 87549"/>
            </a:avLst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̃i tên: Phải 49">
            <a:extLst>
              <a:ext uri="{FF2B5EF4-FFF2-40B4-BE49-F238E27FC236}">
                <a16:creationId xmlns:a16="http://schemas.microsoft.com/office/drawing/2014/main" id="{63D35E78-A4A5-F5D6-F748-53E95736E3B0}"/>
              </a:ext>
            </a:extLst>
          </p:cNvPr>
          <p:cNvSpPr/>
          <p:nvPr/>
        </p:nvSpPr>
        <p:spPr>
          <a:xfrm>
            <a:off x="4867454" y="1203120"/>
            <a:ext cx="482563" cy="307777"/>
          </a:xfrm>
          <a:prstGeom prst="rightArrow">
            <a:avLst>
              <a:gd name="adj1" fmla="val 48102"/>
              <a:gd name="adj2" fmla="val 87549"/>
            </a:avLst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̃i tên: Phải 50">
            <a:extLst>
              <a:ext uri="{FF2B5EF4-FFF2-40B4-BE49-F238E27FC236}">
                <a16:creationId xmlns:a16="http://schemas.microsoft.com/office/drawing/2014/main" id="{8A7E3CF9-4357-D719-81BF-0BE3F66349CA}"/>
              </a:ext>
            </a:extLst>
          </p:cNvPr>
          <p:cNvSpPr/>
          <p:nvPr/>
        </p:nvSpPr>
        <p:spPr>
          <a:xfrm rot="2438723">
            <a:off x="7348742" y="1700711"/>
            <a:ext cx="482563" cy="307777"/>
          </a:xfrm>
          <a:prstGeom prst="rightArrow">
            <a:avLst>
              <a:gd name="adj1" fmla="val 48102"/>
              <a:gd name="adj2" fmla="val 87549"/>
            </a:avLst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oogle Shape;323;p33">
            <a:extLst>
              <a:ext uri="{FF2B5EF4-FFF2-40B4-BE49-F238E27FC236}">
                <a16:creationId xmlns:a16="http://schemas.microsoft.com/office/drawing/2014/main" id="{4501949F-FA2F-6C7A-900D-DBC75B68531C}"/>
              </a:ext>
            </a:extLst>
          </p:cNvPr>
          <p:cNvGrpSpPr/>
          <p:nvPr/>
        </p:nvGrpSpPr>
        <p:grpSpPr>
          <a:xfrm>
            <a:off x="7201605" y="2176759"/>
            <a:ext cx="1746516" cy="805530"/>
            <a:chOff x="6051135" y="1234635"/>
            <a:chExt cx="1017304" cy="469203"/>
          </a:xfrm>
        </p:grpSpPr>
        <p:sp>
          <p:nvSpPr>
            <p:cNvPr id="53" name="Google Shape;324;p33">
              <a:extLst>
                <a:ext uri="{FF2B5EF4-FFF2-40B4-BE49-F238E27FC236}">
                  <a16:creationId xmlns:a16="http://schemas.microsoft.com/office/drawing/2014/main" id="{31AB15EB-1860-E369-E807-9E1BDDA9EEFA}"/>
                </a:ext>
              </a:extLst>
            </p:cNvPr>
            <p:cNvSpPr/>
            <p:nvPr/>
          </p:nvSpPr>
          <p:spPr>
            <a:xfrm>
              <a:off x="6182539" y="123463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325;p33">
              <a:extLst>
                <a:ext uri="{FF2B5EF4-FFF2-40B4-BE49-F238E27FC236}">
                  <a16:creationId xmlns:a16="http://schemas.microsoft.com/office/drawing/2014/main" id="{01BE5911-BF3A-BE8B-4A92-1D7D43DEC1D6}"/>
                </a:ext>
              </a:extLst>
            </p:cNvPr>
            <p:cNvSpPr/>
            <p:nvPr/>
          </p:nvSpPr>
          <p:spPr>
            <a:xfrm>
              <a:off x="6051135" y="1234638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" name="Google Shape;323;p33">
            <a:extLst>
              <a:ext uri="{FF2B5EF4-FFF2-40B4-BE49-F238E27FC236}">
                <a16:creationId xmlns:a16="http://schemas.microsoft.com/office/drawing/2014/main" id="{C04D8E90-7E9F-7694-F59D-48E8E7FFFBF8}"/>
              </a:ext>
            </a:extLst>
          </p:cNvPr>
          <p:cNvGrpSpPr/>
          <p:nvPr/>
        </p:nvGrpSpPr>
        <p:grpSpPr>
          <a:xfrm>
            <a:off x="5279895" y="3197540"/>
            <a:ext cx="1746516" cy="805527"/>
            <a:chOff x="6051135" y="1234636"/>
            <a:chExt cx="1017304" cy="469201"/>
          </a:xfrm>
        </p:grpSpPr>
        <p:sp>
          <p:nvSpPr>
            <p:cNvPr id="59" name="Google Shape;324;p33">
              <a:extLst>
                <a:ext uri="{FF2B5EF4-FFF2-40B4-BE49-F238E27FC236}">
                  <a16:creationId xmlns:a16="http://schemas.microsoft.com/office/drawing/2014/main" id="{7C9FDFD6-ABE9-578F-1007-2442D3370A1E}"/>
                </a:ext>
              </a:extLst>
            </p:cNvPr>
            <p:cNvSpPr/>
            <p:nvPr/>
          </p:nvSpPr>
          <p:spPr>
            <a:xfrm>
              <a:off x="6182539" y="1234636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5;p33">
              <a:extLst>
                <a:ext uri="{FF2B5EF4-FFF2-40B4-BE49-F238E27FC236}">
                  <a16:creationId xmlns:a16="http://schemas.microsoft.com/office/drawing/2014/main" id="{A32C4054-7CF8-EB47-E70B-28D6B8E923F5}"/>
                </a:ext>
              </a:extLst>
            </p:cNvPr>
            <p:cNvSpPr/>
            <p:nvPr/>
          </p:nvSpPr>
          <p:spPr>
            <a:xfrm>
              <a:off x="6051135" y="1234637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323;p33">
            <a:extLst>
              <a:ext uri="{FF2B5EF4-FFF2-40B4-BE49-F238E27FC236}">
                <a16:creationId xmlns:a16="http://schemas.microsoft.com/office/drawing/2014/main" id="{1EBA47D6-2E9B-88B9-E959-7DCC591D34D7}"/>
              </a:ext>
            </a:extLst>
          </p:cNvPr>
          <p:cNvGrpSpPr/>
          <p:nvPr/>
        </p:nvGrpSpPr>
        <p:grpSpPr>
          <a:xfrm>
            <a:off x="2758289" y="3221642"/>
            <a:ext cx="1746519" cy="805527"/>
            <a:chOff x="6063618" y="1234636"/>
            <a:chExt cx="1017307" cy="469201"/>
          </a:xfrm>
        </p:grpSpPr>
        <p:sp>
          <p:nvSpPr>
            <p:cNvPr id="63" name="Google Shape;324;p33">
              <a:extLst>
                <a:ext uri="{FF2B5EF4-FFF2-40B4-BE49-F238E27FC236}">
                  <a16:creationId xmlns:a16="http://schemas.microsoft.com/office/drawing/2014/main" id="{C3DA6FB0-70A8-209B-0608-633716376B03}"/>
                </a:ext>
              </a:extLst>
            </p:cNvPr>
            <p:cNvSpPr/>
            <p:nvPr/>
          </p:nvSpPr>
          <p:spPr>
            <a:xfrm>
              <a:off x="6195025" y="1234636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25;p33">
              <a:extLst>
                <a:ext uri="{FF2B5EF4-FFF2-40B4-BE49-F238E27FC236}">
                  <a16:creationId xmlns:a16="http://schemas.microsoft.com/office/drawing/2014/main" id="{6573D07B-3A11-CB00-EAB3-0500C118DA6A}"/>
                </a:ext>
              </a:extLst>
            </p:cNvPr>
            <p:cNvSpPr/>
            <p:nvPr/>
          </p:nvSpPr>
          <p:spPr>
            <a:xfrm>
              <a:off x="6063618" y="1234637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323;p33">
            <a:extLst>
              <a:ext uri="{FF2B5EF4-FFF2-40B4-BE49-F238E27FC236}">
                <a16:creationId xmlns:a16="http://schemas.microsoft.com/office/drawing/2014/main" id="{B37AAA2B-9794-BEEF-FC6D-B9218CD7AF85}"/>
              </a:ext>
            </a:extLst>
          </p:cNvPr>
          <p:cNvGrpSpPr/>
          <p:nvPr/>
        </p:nvGrpSpPr>
        <p:grpSpPr>
          <a:xfrm>
            <a:off x="230952" y="3197540"/>
            <a:ext cx="1746511" cy="805527"/>
            <a:chOff x="5977066" y="1234637"/>
            <a:chExt cx="1017299" cy="469201"/>
          </a:xfrm>
        </p:grpSpPr>
        <p:sp>
          <p:nvSpPr>
            <p:cNvPr id="259" name="Google Shape;324;p33">
              <a:extLst>
                <a:ext uri="{FF2B5EF4-FFF2-40B4-BE49-F238E27FC236}">
                  <a16:creationId xmlns:a16="http://schemas.microsoft.com/office/drawing/2014/main" id="{9120060D-21AC-7246-6092-86175389CFAA}"/>
                </a:ext>
              </a:extLst>
            </p:cNvPr>
            <p:cNvSpPr/>
            <p:nvPr/>
          </p:nvSpPr>
          <p:spPr>
            <a:xfrm>
              <a:off x="6108465" y="1234637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25;p33">
              <a:extLst>
                <a:ext uri="{FF2B5EF4-FFF2-40B4-BE49-F238E27FC236}">
                  <a16:creationId xmlns:a16="http://schemas.microsoft.com/office/drawing/2014/main" id="{8FC80C2D-F4C5-B289-CC37-D3535460CABB}"/>
                </a:ext>
              </a:extLst>
            </p:cNvPr>
            <p:cNvSpPr/>
            <p:nvPr/>
          </p:nvSpPr>
          <p:spPr>
            <a:xfrm>
              <a:off x="5977066" y="1234638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Mũi tên: Phải 261">
            <a:extLst>
              <a:ext uri="{FF2B5EF4-FFF2-40B4-BE49-F238E27FC236}">
                <a16:creationId xmlns:a16="http://schemas.microsoft.com/office/drawing/2014/main" id="{8A450253-FD12-930E-82CD-32B927FD5989}"/>
              </a:ext>
            </a:extLst>
          </p:cNvPr>
          <p:cNvSpPr/>
          <p:nvPr/>
        </p:nvSpPr>
        <p:spPr>
          <a:xfrm rot="8416131">
            <a:off x="6885451" y="2936027"/>
            <a:ext cx="482563" cy="307777"/>
          </a:xfrm>
          <a:prstGeom prst="rightArrow">
            <a:avLst>
              <a:gd name="adj1" fmla="val 48102"/>
              <a:gd name="adj2" fmla="val 87549"/>
            </a:avLst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Mũi tên: Phải 262">
            <a:extLst>
              <a:ext uri="{FF2B5EF4-FFF2-40B4-BE49-F238E27FC236}">
                <a16:creationId xmlns:a16="http://schemas.microsoft.com/office/drawing/2014/main" id="{71570166-A502-8212-3EC2-2AEB36A81BDA}"/>
              </a:ext>
            </a:extLst>
          </p:cNvPr>
          <p:cNvSpPr/>
          <p:nvPr/>
        </p:nvSpPr>
        <p:spPr>
          <a:xfrm rot="10800000">
            <a:off x="4626172" y="3421296"/>
            <a:ext cx="482563" cy="307777"/>
          </a:xfrm>
          <a:prstGeom prst="rightArrow">
            <a:avLst>
              <a:gd name="adj1" fmla="val 48102"/>
              <a:gd name="adj2" fmla="val 87549"/>
            </a:avLst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Mũi tên: Phải 263">
            <a:extLst>
              <a:ext uri="{FF2B5EF4-FFF2-40B4-BE49-F238E27FC236}">
                <a16:creationId xmlns:a16="http://schemas.microsoft.com/office/drawing/2014/main" id="{F69A9A6E-BC86-CD7F-1D97-1CF115123EE3}"/>
              </a:ext>
            </a:extLst>
          </p:cNvPr>
          <p:cNvSpPr/>
          <p:nvPr/>
        </p:nvSpPr>
        <p:spPr>
          <a:xfrm rot="10800000">
            <a:off x="2079357" y="3416143"/>
            <a:ext cx="482563" cy="307777"/>
          </a:xfrm>
          <a:prstGeom prst="rightArrow">
            <a:avLst>
              <a:gd name="adj1" fmla="val 48102"/>
              <a:gd name="adj2" fmla="val 87549"/>
            </a:avLst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oogle Shape;520;p40">
            <a:extLst>
              <a:ext uri="{FF2B5EF4-FFF2-40B4-BE49-F238E27FC236}">
                <a16:creationId xmlns:a16="http://schemas.microsoft.com/office/drawing/2014/main" id="{986B6109-3832-A94C-4A36-7A0AB609659E}"/>
              </a:ext>
            </a:extLst>
          </p:cNvPr>
          <p:cNvGrpSpPr/>
          <p:nvPr/>
        </p:nvGrpSpPr>
        <p:grpSpPr>
          <a:xfrm flipH="1">
            <a:off x="5486431" y="4422100"/>
            <a:ext cx="4289532" cy="827938"/>
            <a:chOff x="123077" y="3998200"/>
            <a:chExt cx="4660623" cy="1211775"/>
          </a:xfrm>
        </p:grpSpPr>
        <p:grpSp>
          <p:nvGrpSpPr>
            <p:cNvPr id="266" name="Google Shape;521;p40">
              <a:extLst>
                <a:ext uri="{FF2B5EF4-FFF2-40B4-BE49-F238E27FC236}">
                  <a16:creationId xmlns:a16="http://schemas.microsoft.com/office/drawing/2014/main" id="{19C9E77F-970D-B207-724D-6C04692FCD42}"/>
                </a:ext>
              </a:extLst>
            </p:cNvPr>
            <p:cNvGrpSpPr/>
            <p:nvPr/>
          </p:nvGrpSpPr>
          <p:grpSpPr>
            <a:xfrm rot="10800000" flipH="1">
              <a:off x="1683050" y="3998200"/>
              <a:ext cx="3100650" cy="1211775"/>
              <a:chOff x="-365050" y="-837825"/>
              <a:chExt cx="3100650" cy="1211775"/>
            </a:xfrm>
          </p:grpSpPr>
          <p:cxnSp>
            <p:nvCxnSpPr>
              <p:cNvPr id="271" name="Google Shape;522;p40">
                <a:extLst>
                  <a:ext uri="{FF2B5EF4-FFF2-40B4-BE49-F238E27FC236}">
                    <a16:creationId xmlns:a16="http://schemas.microsoft.com/office/drawing/2014/main" id="{5B827EC8-C446-25CF-8AA0-77D697EF4294}"/>
                  </a:ext>
                </a:extLst>
              </p:cNvPr>
              <p:cNvCxnSpPr/>
              <p:nvPr/>
            </p:nvCxnSpPr>
            <p:spPr>
              <a:xfrm>
                <a:off x="-365050" y="-837825"/>
                <a:ext cx="1208100" cy="120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523;p40">
                <a:extLst>
                  <a:ext uri="{FF2B5EF4-FFF2-40B4-BE49-F238E27FC236}">
                    <a16:creationId xmlns:a16="http://schemas.microsoft.com/office/drawing/2014/main" id="{F2ADC937-DAC3-D835-13E7-4C62393D4607}"/>
                  </a:ext>
                </a:extLst>
              </p:cNvPr>
              <p:cNvCxnSpPr/>
              <p:nvPr/>
            </p:nvCxnSpPr>
            <p:spPr>
              <a:xfrm>
                <a:off x="839600" y="373950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67" name="Google Shape;524;p40">
              <a:extLst>
                <a:ext uri="{FF2B5EF4-FFF2-40B4-BE49-F238E27FC236}">
                  <a16:creationId xmlns:a16="http://schemas.microsoft.com/office/drawing/2014/main" id="{246EAFAC-3FC5-7774-DF33-A8DB4B19C9A2}"/>
                </a:ext>
              </a:extLst>
            </p:cNvPr>
            <p:cNvGrpSpPr/>
            <p:nvPr/>
          </p:nvGrpSpPr>
          <p:grpSpPr>
            <a:xfrm rot="10800000" flipH="1">
              <a:off x="123077" y="4200380"/>
              <a:ext cx="2009569" cy="973361"/>
              <a:chOff x="5205411" y="-75307"/>
              <a:chExt cx="1728661" cy="837300"/>
            </a:xfrm>
          </p:grpSpPr>
          <p:cxnSp>
            <p:nvCxnSpPr>
              <p:cNvPr id="268" name="Google Shape;525;p40">
                <a:extLst>
                  <a:ext uri="{FF2B5EF4-FFF2-40B4-BE49-F238E27FC236}">
                    <a16:creationId xmlns:a16="http://schemas.microsoft.com/office/drawing/2014/main" id="{3F62742E-EC80-0690-DD49-33C35DE0C4FE}"/>
                  </a:ext>
                </a:extLst>
              </p:cNvPr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69" name="Google Shape;526;p40">
                <a:extLst>
                  <a:ext uri="{FF2B5EF4-FFF2-40B4-BE49-F238E27FC236}">
                    <a16:creationId xmlns:a16="http://schemas.microsoft.com/office/drawing/2014/main" id="{3144AA06-954E-F8CF-3180-C0A92BBB77F8}"/>
                  </a:ext>
                </a:extLst>
              </p:cNvPr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0" name="Google Shape;527;p40">
                <a:extLst>
                  <a:ext uri="{FF2B5EF4-FFF2-40B4-BE49-F238E27FC236}">
                    <a16:creationId xmlns:a16="http://schemas.microsoft.com/office/drawing/2014/main" id="{EA46DB08-8BBE-00FA-F2FD-6AB4F51FF96F}"/>
                  </a:ext>
                </a:extLst>
              </p:cNvPr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273" name="Google Shape;692;p47">
            <a:extLst>
              <a:ext uri="{FF2B5EF4-FFF2-40B4-BE49-F238E27FC236}">
                <a16:creationId xmlns:a16="http://schemas.microsoft.com/office/drawing/2014/main" id="{B71DF1E5-417A-1073-AAF7-0178F2CDAA7C}"/>
              </a:ext>
            </a:extLst>
          </p:cNvPr>
          <p:cNvSpPr/>
          <p:nvPr/>
        </p:nvSpPr>
        <p:spPr>
          <a:xfrm>
            <a:off x="8568037" y="1830826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693;p47">
            <a:extLst>
              <a:ext uri="{FF2B5EF4-FFF2-40B4-BE49-F238E27FC236}">
                <a16:creationId xmlns:a16="http://schemas.microsoft.com/office/drawing/2014/main" id="{E89FA354-B297-44A0-8FEB-6A21A5E8126C}"/>
              </a:ext>
            </a:extLst>
          </p:cNvPr>
          <p:cNvSpPr/>
          <p:nvPr/>
        </p:nvSpPr>
        <p:spPr>
          <a:xfrm>
            <a:off x="8219261" y="1712527"/>
            <a:ext cx="6030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492;p39">
            <a:extLst>
              <a:ext uri="{FF2B5EF4-FFF2-40B4-BE49-F238E27FC236}">
                <a16:creationId xmlns:a16="http://schemas.microsoft.com/office/drawing/2014/main" id="{394E9C25-B89C-B84A-1638-5A1F416A2464}"/>
              </a:ext>
            </a:extLst>
          </p:cNvPr>
          <p:cNvGrpSpPr/>
          <p:nvPr/>
        </p:nvGrpSpPr>
        <p:grpSpPr>
          <a:xfrm>
            <a:off x="7458510" y="-310481"/>
            <a:ext cx="1386450" cy="1093595"/>
            <a:chOff x="6618137" y="-14242"/>
            <a:chExt cx="1386450" cy="1093595"/>
          </a:xfrm>
        </p:grpSpPr>
        <p:grpSp>
          <p:nvGrpSpPr>
            <p:cNvPr id="276" name="Google Shape;493;p39">
              <a:extLst>
                <a:ext uri="{FF2B5EF4-FFF2-40B4-BE49-F238E27FC236}">
                  <a16:creationId xmlns:a16="http://schemas.microsoft.com/office/drawing/2014/main" id="{505BD759-A010-0AB5-5777-77F45DB3011D}"/>
                </a:ext>
              </a:extLst>
            </p:cNvPr>
            <p:cNvGrpSpPr/>
            <p:nvPr/>
          </p:nvGrpSpPr>
          <p:grpSpPr>
            <a:xfrm>
              <a:off x="6618137" y="-14242"/>
              <a:ext cx="441000" cy="1093595"/>
              <a:chOff x="6371187" y="232700"/>
              <a:chExt cx="441000" cy="1093595"/>
            </a:xfrm>
          </p:grpSpPr>
          <p:cxnSp>
            <p:nvCxnSpPr>
              <p:cNvPr id="283" name="Google Shape;494;p39">
                <a:extLst>
                  <a:ext uri="{FF2B5EF4-FFF2-40B4-BE49-F238E27FC236}">
                    <a16:creationId xmlns:a16="http://schemas.microsoft.com/office/drawing/2014/main" id="{BD61CF65-C6B3-304E-83E9-85D71361AAB8}"/>
                  </a:ext>
                </a:extLst>
              </p:cNvPr>
              <p:cNvCxnSpPr/>
              <p:nvPr/>
            </p:nvCxnSpPr>
            <p:spPr>
              <a:xfrm>
                <a:off x="6371187" y="885295"/>
                <a:ext cx="441000" cy="44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4" name="Google Shape;495;p39">
                <a:extLst>
                  <a:ext uri="{FF2B5EF4-FFF2-40B4-BE49-F238E27FC236}">
                    <a16:creationId xmlns:a16="http://schemas.microsoft.com/office/drawing/2014/main" id="{09C9E069-2E11-C67C-7EB5-029AD2D5C01E}"/>
                  </a:ext>
                </a:extLst>
              </p:cNvPr>
              <p:cNvCxnSpPr/>
              <p:nvPr/>
            </p:nvCxnSpPr>
            <p:spPr>
              <a:xfrm rot="10800000">
                <a:off x="6372961" y="232700"/>
                <a:ext cx="0" cy="65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" name="Google Shape;496;p39">
              <a:extLst>
                <a:ext uri="{FF2B5EF4-FFF2-40B4-BE49-F238E27FC236}">
                  <a16:creationId xmlns:a16="http://schemas.microsoft.com/office/drawing/2014/main" id="{D8F41A33-5277-5E74-18CA-ABA49E319072}"/>
                </a:ext>
              </a:extLst>
            </p:cNvPr>
            <p:cNvGrpSpPr/>
            <p:nvPr/>
          </p:nvGrpSpPr>
          <p:grpSpPr>
            <a:xfrm>
              <a:off x="7090862" y="-14242"/>
              <a:ext cx="441000" cy="1093595"/>
              <a:chOff x="6371187" y="232700"/>
              <a:chExt cx="441000" cy="1093595"/>
            </a:xfrm>
          </p:grpSpPr>
          <p:cxnSp>
            <p:nvCxnSpPr>
              <p:cNvPr id="281" name="Google Shape;497;p39">
                <a:extLst>
                  <a:ext uri="{FF2B5EF4-FFF2-40B4-BE49-F238E27FC236}">
                    <a16:creationId xmlns:a16="http://schemas.microsoft.com/office/drawing/2014/main" id="{23B1B3FA-8833-2DDD-8BAA-A25C557715D1}"/>
                  </a:ext>
                </a:extLst>
              </p:cNvPr>
              <p:cNvCxnSpPr/>
              <p:nvPr/>
            </p:nvCxnSpPr>
            <p:spPr>
              <a:xfrm>
                <a:off x="6371187" y="885295"/>
                <a:ext cx="441000" cy="44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2" name="Google Shape;498;p39">
                <a:extLst>
                  <a:ext uri="{FF2B5EF4-FFF2-40B4-BE49-F238E27FC236}">
                    <a16:creationId xmlns:a16="http://schemas.microsoft.com/office/drawing/2014/main" id="{AC570396-9BBA-D1A7-68D7-169B334CBC2A}"/>
                  </a:ext>
                </a:extLst>
              </p:cNvPr>
              <p:cNvCxnSpPr/>
              <p:nvPr/>
            </p:nvCxnSpPr>
            <p:spPr>
              <a:xfrm rot="10800000">
                <a:off x="6372961" y="232700"/>
                <a:ext cx="0" cy="65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8" name="Google Shape;499;p39">
              <a:extLst>
                <a:ext uri="{FF2B5EF4-FFF2-40B4-BE49-F238E27FC236}">
                  <a16:creationId xmlns:a16="http://schemas.microsoft.com/office/drawing/2014/main" id="{E292CA92-F281-B7CF-D7F5-38C635F3A6F3}"/>
                </a:ext>
              </a:extLst>
            </p:cNvPr>
            <p:cNvGrpSpPr/>
            <p:nvPr/>
          </p:nvGrpSpPr>
          <p:grpSpPr>
            <a:xfrm>
              <a:off x="7563587" y="-14242"/>
              <a:ext cx="441000" cy="1093595"/>
              <a:chOff x="6371187" y="232700"/>
              <a:chExt cx="441000" cy="1093595"/>
            </a:xfrm>
          </p:grpSpPr>
          <p:cxnSp>
            <p:nvCxnSpPr>
              <p:cNvPr id="279" name="Google Shape;500;p39">
                <a:extLst>
                  <a:ext uri="{FF2B5EF4-FFF2-40B4-BE49-F238E27FC236}">
                    <a16:creationId xmlns:a16="http://schemas.microsoft.com/office/drawing/2014/main" id="{0EDE9F03-72FA-F8A7-DF12-E0B6CC9A40EC}"/>
                  </a:ext>
                </a:extLst>
              </p:cNvPr>
              <p:cNvCxnSpPr/>
              <p:nvPr/>
            </p:nvCxnSpPr>
            <p:spPr>
              <a:xfrm>
                <a:off x="6371187" y="885295"/>
                <a:ext cx="441000" cy="44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0" name="Google Shape;501;p39">
                <a:extLst>
                  <a:ext uri="{FF2B5EF4-FFF2-40B4-BE49-F238E27FC236}">
                    <a16:creationId xmlns:a16="http://schemas.microsoft.com/office/drawing/2014/main" id="{BB3C1A69-B36A-5E48-8C1F-E432C01D0A1F}"/>
                  </a:ext>
                </a:extLst>
              </p:cNvPr>
              <p:cNvCxnSpPr/>
              <p:nvPr/>
            </p:nvCxnSpPr>
            <p:spPr>
              <a:xfrm rot="10800000">
                <a:off x="6372961" y="232700"/>
                <a:ext cx="0" cy="65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5" name="Google Shape;463;p37">
            <a:extLst>
              <a:ext uri="{FF2B5EF4-FFF2-40B4-BE49-F238E27FC236}">
                <a16:creationId xmlns:a16="http://schemas.microsoft.com/office/drawing/2014/main" id="{40ACF99F-FEE5-AB76-0AB9-8E90FDE079C6}"/>
              </a:ext>
            </a:extLst>
          </p:cNvPr>
          <p:cNvSpPr/>
          <p:nvPr/>
        </p:nvSpPr>
        <p:spPr>
          <a:xfrm>
            <a:off x="158268" y="2535555"/>
            <a:ext cx="1711385" cy="261838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464;p37">
            <a:extLst>
              <a:ext uri="{FF2B5EF4-FFF2-40B4-BE49-F238E27FC236}">
                <a16:creationId xmlns:a16="http://schemas.microsoft.com/office/drawing/2014/main" id="{1598DBA2-DB5F-2F8F-5822-FB82A62A6CE1}"/>
              </a:ext>
            </a:extLst>
          </p:cNvPr>
          <p:cNvSpPr/>
          <p:nvPr/>
        </p:nvSpPr>
        <p:spPr>
          <a:xfrm>
            <a:off x="-16037" y="2449783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334;p33">
            <a:extLst>
              <a:ext uri="{FF2B5EF4-FFF2-40B4-BE49-F238E27FC236}">
                <a16:creationId xmlns:a16="http://schemas.microsoft.com/office/drawing/2014/main" id="{02714390-BB4D-99E2-C37B-EBA31C28C4B0}"/>
              </a:ext>
            </a:extLst>
          </p:cNvPr>
          <p:cNvSpPr txBox="1">
            <a:spLocks/>
          </p:cNvSpPr>
          <p:nvPr/>
        </p:nvSpPr>
        <p:spPr>
          <a:xfrm>
            <a:off x="3048658" y="956756"/>
            <a:ext cx="1281381" cy="89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4800" dirty="0"/>
              <a:t>02</a:t>
            </a:r>
            <a:endParaRPr lang="en" sz="3200" dirty="0"/>
          </a:p>
        </p:txBody>
      </p:sp>
      <p:sp>
        <p:nvSpPr>
          <p:cNvPr id="292" name="Google Shape;334;p33">
            <a:extLst>
              <a:ext uri="{FF2B5EF4-FFF2-40B4-BE49-F238E27FC236}">
                <a16:creationId xmlns:a16="http://schemas.microsoft.com/office/drawing/2014/main" id="{36C3847D-E34B-C958-1F45-9FB525635CF2}"/>
              </a:ext>
            </a:extLst>
          </p:cNvPr>
          <p:cNvSpPr txBox="1">
            <a:spLocks/>
          </p:cNvSpPr>
          <p:nvPr/>
        </p:nvSpPr>
        <p:spPr>
          <a:xfrm>
            <a:off x="166159" y="3226154"/>
            <a:ext cx="1281381" cy="89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4800" dirty="0"/>
              <a:t>07</a:t>
            </a:r>
            <a:endParaRPr lang="en" sz="3200" dirty="0"/>
          </a:p>
        </p:txBody>
      </p:sp>
      <p:sp>
        <p:nvSpPr>
          <p:cNvPr id="293" name="Google Shape;334;p33">
            <a:extLst>
              <a:ext uri="{FF2B5EF4-FFF2-40B4-BE49-F238E27FC236}">
                <a16:creationId xmlns:a16="http://schemas.microsoft.com/office/drawing/2014/main" id="{6E3E91F9-8245-1A22-3505-C8A2BDA55EDF}"/>
              </a:ext>
            </a:extLst>
          </p:cNvPr>
          <p:cNvSpPr txBox="1">
            <a:spLocks/>
          </p:cNvSpPr>
          <p:nvPr/>
        </p:nvSpPr>
        <p:spPr>
          <a:xfrm>
            <a:off x="2729645" y="3266142"/>
            <a:ext cx="1281381" cy="89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4800" dirty="0"/>
              <a:t>06</a:t>
            </a:r>
            <a:endParaRPr lang="en" sz="3200" dirty="0"/>
          </a:p>
        </p:txBody>
      </p:sp>
      <p:sp>
        <p:nvSpPr>
          <p:cNvPr id="294" name="Google Shape;334;p33">
            <a:extLst>
              <a:ext uri="{FF2B5EF4-FFF2-40B4-BE49-F238E27FC236}">
                <a16:creationId xmlns:a16="http://schemas.microsoft.com/office/drawing/2014/main" id="{DA4772BD-08EA-C1C0-061B-A8ED6497F928}"/>
              </a:ext>
            </a:extLst>
          </p:cNvPr>
          <p:cNvSpPr txBox="1">
            <a:spLocks/>
          </p:cNvSpPr>
          <p:nvPr/>
        </p:nvSpPr>
        <p:spPr>
          <a:xfrm>
            <a:off x="5299163" y="3221642"/>
            <a:ext cx="1281381" cy="89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4800" dirty="0"/>
              <a:t>05</a:t>
            </a:r>
            <a:endParaRPr lang="en" sz="3200" dirty="0"/>
          </a:p>
        </p:txBody>
      </p:sp>
      <p:sp>
        <p:nvSpPr>
          <p:cNvPr id="295" name="Google Shape;334;p33">
            <a:extLst>
              <a:ext uri="{FF2B5EF4-FFF2-40B4-BE49-F238E27FC236}">
                <a16:creationId xmlns:a16="http://schemas.microsoft.com/office/drawing/2014/main" id="{CB664891-3CCF-9F4D-DFC1-6DA84E8EEC22}"/>
              </a:ext>
            </a:extLst>
          </p:cNvPr>
          <p:cNvSpPr txBox="1">
            <a:spLocks/>
          </p:cNvSpPr>
          <p:nvPr/>
        </p:nvSpPr>
        <p:spPr>
          <a:xfrm>
            <a:off x="7170009" y="2214918"/>
            <a:ext cx="1281381" cy="89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4800" dirty="0"/>
              <a:t>04</a:t>
            </a:r>
            <a:endParaRPr lang="en" sz="3200" dirty="0"/>
          </a:p>
        </p:txBody>
      </p:sp>
      <p:sp>
        <p:nvSpPr>
          <p:cNvPr id="296" name="Google Shape;334;p33">
            <a:extLst>
              <a:ext uri="{FF2B5EF4-FFF2-40B4-BE49-F238E27FC236}">
                <a16:creationId xmlns:a16="http://schemas.microsoft.com/office/drawing/2014/main" id="{41CD908B-42DE-18F9-A18A-6DC01E3974AF}"/>
              </a:ext>
            </a:extLst>
          </p:cNvPr>
          <p:cNvSpPr txBox="1">
            <a:spLocks/>
          </p:cNvSpPr>
          <p:nvPr/>
        </p:nvSpPr>
        <p:spPr>
          <a:xfrm>
            <a:off x="5519435" y="950339"/>
            <a:ext cx="1281381" cy="89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hare Tech"/>
              <a:buNone/>
              <a:defRPr sz="2400" b="1" i="0" u="none" strike="noStrike" cap="non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4800" dirty="0"/>
              <a:t>03</a:t>
            </a:r>
            <a:endParaRPr lang="en" sz="3200" dirty="0"/>
          </a:p>
        </p:txBody>
      </p:sp>
      <p:sp>
        <p:nvSpPr>
          <p:cNvPr id="297" name="Hình chữ nhật 296">
            <a:extLst>
              <a:ext uri="{FF2B5EF4-FFF2-40B4-BE49-F238E27FC236}">
                <a16:creationId xmlns:a16="http://schemas.microsoft.com/office/drawing/2014/main" id="{6C3FF312-CC0B-4397-9B31-15372B5AF74A}"/>
              </a:ext>
            </a:extLst>
          </p:cNvPr>
          <p:cNvSpPr/>
          <p:nvPr/>
        </p:nvSpPr>
        <p:spPr>
          <a:xfrm>
            <a:off x="364278" y="2551696"/>
            <a:ext cx="139558" cy="235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Hình chữ nhật 297">
            <a:extLst>
              <a:ext uri="{FF2B5EF4-FFF2-40B4-BE49-F238E27FC236}">
                <a16:creationId xmlns:a16="http://schemas.microsoft.com/office/drawing/2014/main" id="{91ED64D9-D3BA-2FAB-050B-3BC3DC2AC193}"/>
              </a:ext>
            </a:extLst>
          </p:cNvPr>
          <p:cNvSpPr/>
          <p:nvPr/>
        </p:nvSpPr>
        <p:spPr>
          <a:xfrm>
            <a:off x="512109" y="2551696"/>
            <a:ext cx="139558" cy="235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Hình chữ nhật 298">
            <a:extLst>
              <a:ext uri="{FF2B5EF4-FFF2-40B4-BE49-F238E27FC236}">
                <a16:creationId xmlns:a16="http://schemas.microsoft.com/office/drawing/2014/main" id="{B4377A83-54C7-6261-B3AC-B1F4A4C69A3F}"/>
              </a:ext>
            </a:extLst>
          </p:cNvPr>
          <p:cNvSpPr/>
          <p:nvPr/>
        </p:nvSpPr>
        <p:spPr>
          <a:xfrm>
            <a:off x="660551" y="2551696"/>
            <a:ext cx="139558" cy="235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Hình chữ nhật 299">
            <a:extLst>
              <a:ext uri="{FF2B5EF4-FFF2-40B4-BE49-F238E27FC236}">
                <a16:creationId xmlns:a16="http://schemas.microsoft.com/office/drawing/2014/main" id="{CB541FAD-BCFC-DC85-9304-3DD2318E29F5}"/>
              </a:ext>
            </a:extLst>
          </p:cNvPr>
          <p:cNvSpPr/>
          <p:nvPr/>
        </p:nvSpPr>
        <p:spPr>
          <a:xfrm>
            <a:off x="807555" y="2550008"/>
            <a:ext cx="139558" cy="235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Hình chữ nhật 300">
            <a:extLst>
              <a:ext uri="{FF2B5EF4-FFF2-40B4-BE49-F238E27FC236}">
                <a16:creationId xmlns:a16="http://schemas.microsoft.com/office/drawing/2014/main" id="{443201E3-8066-68FE-F1A2-2687EB2F984A}"/>
              </a:ext>
            </a:extLst>
          </p:cNvPr>
          <p:cNvSpPr/>
          <p:nvPr/>
        </p:nvSpPr>
        <p:spPr>
          <a:xfrm>
            <a:off x="955386" y="2550008"/>
            <a:ext cx="139558" cy="235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Hình chữ nhật 301">
            <a:extLst>
              <a:ext uri="{FF2B5EF4-FFF2-40B4-BE49-F238E27FC236}">
                <a16:creationId xmlns:a16="http://schemas.microsoft.com/office/drawing/2014/main" id="{1935BD33-AD0A-9821-498B-0BB3E04FD01D}"/>
              </a:ext>
            </a:extLst>
          </p:cNvPr>
          <p:cNvSpPr/>
          <p:nvPr/>
        </p:nvSpPr>
        <p:spPr>
          <a:xfrm>
            <a:off x="1103828" y="2550008"/>
            <a:ext cx="139558" cy="235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43"/>
          <p:cNvGrpSpPr/>
          <p:nvPr/>
        </p:nvGrpSpPr>
        <p:grpSpPr>
          <a:xfrm>
            <a:off x="1309573" y="589730"/>
            <a:ext cx="987245" cy="256500"/>
            <a:chOff x="713275" y="4065425"/>
            <a:chExt cx="987245" cy="256500"/>
          </a:xfrm>
        </p:grpSpPr>
        <p:sp>
          <p:nvSpPr>
            <p:cNvPr id="596" name="Google Shape;596;p43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Thay đổi kích thước, quy cách gắn biển số xe - Định vị Sài Gòn">
            <a:extLst>
              <a:ext uri="{FF2B5EF4-FFF2-40B4-BE49-F238E27FC236}">
                <a16:creationId xmlns:a16="http://schemas.microsoft.com/office/drawing/2014/main" id="{6B9F27A3-542F-EE1D-DAFD-1AFB789ED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" t="6106" r="4787" b="4166"/>
          <a:stretch/>
        </p:blipFill>
        <p:spPr bwMode="auto">
          <a:xfrm>
            <a:off x="829089" y="1052803"/>
            <a:ext cx="3095755" cy="3405744"/>
          </a:xfrm>
          <a:prstGeom prst="snip2DiagRect">
            <a:avLst>
              <a:gd name="adj1" fmla="val 0"/>
              <a:gd name="adj2" fmla="val 1936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9" name="Google Shape;599;p43"/>
          <p:cNvSpPr/>
          <p:nvPr/>
        </p:nvSpPr>
        <p:spPr>
          <a:xfrm>
            <a:off x="1638207" y="4341202"/>
            <a:ext cx="341100" cy="256500"/>
          </a:xfrm>
          <a:prstGeom prst="snip2DiagRect">
            <a:avLst>
              <a:gd name="adj1" fmla="val 0"/>
              <a:gd name="adj2" fmla="val 3574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3"/>
          <p:cNvSpPr/>
          <p:nvPr/>
        </p:nvSpPr>
        <p:spPr>
          <a:xfrm>
            <a:off x="824602" y="4353354"/>
            <a:ext cx="710400" cy="256500"/>
          </a:xfrm>
          <a:prstGeom prst="snip2DiagRect">
            <a:avLst>
              <a:gd name="adj1" fmla="val 0"/>
              <a:gd name="adj2" fmla="val 3574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81;p35">
            <a:extLst>
              <a:ext uri="{FF2B5EF4-FFF2-40B4-BE49-F238E27FC236}">
                <a16:creationId xmlns:a16="http://schemas.microsoft.com/office/drawing/2014/main" id="{8C040C4E-464F-1DDC-B38E-920EA67BE9CE}"/>
              </a:ext>
            </a:extLst>
          </p:cNvPr>
          <p:cNvSpPr/>
          <p:nvPr/>
        </p:nvSpPr>
        <p:spPr>
          <a:xfrm>
            <a:off x="4676612" y="1754150"/>
            <a:ext cx="4229639" cy="1848583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A57C439-E4D1-F406-8EB6-6653D8C87036}"/>
              </a:ext>
            </a:extLst>
          </p:cNvPr>
          <p:cNvSpPr txBox="1"/>
          <p:nvPr/>
        </p:nvSpPr>
        <p:spPr>
          <a:xfrm>
            <a:off x="4860572" y="1851125"/>
            <a:ext cx="4071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sample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GreenParking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 </a:t>
            </a:r>
            <a:r>
              <a:rPr lang="vi-VN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THỊ GIÁC MÁY TÍNH </a:t>
            </a: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vi-VN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vi-VN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vi-VN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vi-V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22AFFE0B-E457-67EA-3215-BDAF1839BEF5}"/>
              </a:ext>
            </a:extLst>
          </p:cNvPr>
          <p:cNvCxnSpPr/>
          <p:nvPr/>
        </p:nvCxnSpPr>
        <p:spPr>
          <a:xfrm flipH="1">
            <a:off x="4300728" y="1678694"/>
            <a:ext cx="17678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B498BE12-FDC7-1AE7-E17C-D23E60339051}"/>
              </a:ext>
            </a:extLst>
          </p:cNvPr>
          <p:cNvCxnSpPr/>
          <p:nvPr/>
        </p:nvCxnSpPr>
        <p:spPr>
          <a:xfrm>
            <a:off x="4300728" y="1678694"/>
            <a:ext cx="0" cy="19240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C6B4D1AB-3AF8-1C1E-2869-B58ED99054AF}"/>
              </a:ext>
            </a:extLst>
          </p:cNvPr>
          <p:cNvCxnSpPr/>
          <p:nvPr/>
        </p:nvCxnSpPr>
        <p:spPr>
          <a:xfrm flipH="1">
            <a:off x="4123944" y="2571750"/>
            <a:ext cx="17678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16FBD1FB-C488-116A-221B-C5F33FF7BE6C}"/>
              </a:ext>
            </a:extLst>
          </p:cNvPr>
          <p:cNvCxnSpPr/>
          <p:nvPr/>
        </p:nvCxnSpPr>
        <p:spPr>
          <a:xfrm flipH="1">
            <a:off x="4294632" y="3602736"/>
            <a:ext cx="17678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383;p35">
            <a:extLst>
              <a:ext uri="{FF2B5EF4-FFF2-40B4-BE49-F238E27FC236}">
                <a16:creationId xmlns:a16="http://schemas.microsoft.com/office/drawing/2014/main" id="{330896C4-B082-C5EE-7C22-D64FD608CACC}"/>
              </a:ext>
            </a:extLst>
          </p:cNvPr>
          <p:cNvSpPr/>
          <p:nvPr/>
        </p:nvSpPr>
        <p:spPr>
          <a:xfrm>
            <a:off x="4294632" y="625538"/>
            <a:ext cx="2107500" cy="81479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D6B5446-B674-26B2-491A-27A5B8509668}"/>
              </a:ext>
            </a:extLst>
          </p:cNvPr>
          <p:cNvSpPr txBox="1"/>
          <p:nvPr/>
        </p:nvSpPr>
        <p:spPr>
          <a:xfrm>
            <a:off x="4212336" y="785639"/>
            <a:ext cx="21264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Eleganto Sans" panose="00000500000000000000" pitchFamily="2" charset="0"/>
                <a:cs typeface="Krub ExtraLight" panose="020B0502040204020203" pitchFamily="2" charset="-34"/>
              </a:rPr>
              <a:t>DỮ LIỆU</a:t>
            </a:r>
          </a:p>
        </p:txBody>
      </p:sp>
      <p:sp>
        <p:nvSpPr>
          <p:cNvPr id="3" name="Google Shape;537;p40">
            <a:extLst>
              <a:ext uri="{FF2B5EF4-FFF2-40B4-BE49-F238E27FC236}">
                <a16:creationId xmlns:a16="http://schemas.microsoft.com/office/drawing/2014/main" id="{CD3156B0-68A3-79F1-B905-01FD120BC0F5}"/>
              </a:ext>
            </a:extLst>
          </p:cNvPr>
          <p:cNvSpPr/>
          <p:nvPr/>
        </p:nvSpPr>
        <p:spPr>
          <a:xfrm>
            <a:off x="7239159" y="1405260"/>
            <a:ext cx="1715428" cy="4700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38BAEE3-46C0-93EE-6060-B997F00E4C70}"/>
              </a:ext>
            </a:extLst>
          </p:cNvPr>
          <p:cNvSpPr txBox="1"/>
          <p:nvPr/>
        </p:nvSpPr>
        <p:spPr>
          <a:xfrm>
            <a:off x="7415942" y="1461237"/>
            <a:ext cx="1400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Smooch sans" pitchFamily="2" charset="0"/>
              </a:rPr>
              <a:t>Bộ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Smooch sans" pitchFamily="2" charset="0"/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Smooch sans" pitchFamily="2" charset="0"/>
              </a:rPr>
              <a:t>dữ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Smooch sans" pitchFamily="2" charset="0"/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Smooch sans" pitchFamily="2" charset="0"/>
              </a:rPr>
              <a:t>liệu</a:t>
            </a:r>
            <a:endParaRPr lang="en-US" sz="2200" dirty="0">
              <a:solidFill>
                <a:schemeClr val="accent6">
                  <a:lumMod val="50000"/>
                </a:schemeClr>
              </a:solidFill>
              <a:latin typeface="Smooch sans" pitchFamily="2" charset="0"/>
            </a:endParaRPr>
          </a:p>
        </p:txBody>
      </p:sp>
      <p:sp>
        <p:nvSpPr>
          <p:cNvPr id="1212" name="Google Shape;381;p35">
            <a:extLst>
              <a:ext uri="{FF2B5EF4-FFF2-40B4-BE49-F238E27FC236}">
                <a16:creationId xmlns:a16="http://schemas.microsoft.com/office/drawing/2014/main" id="{608E8FD9-B8D1-8C9A-1DB9-DD49B3930E36}"/>
              </a:ext>
            </a:extLst>
          </p:cNvPr>
          <p:cNvSpPr/>
          <p:nvPr/>
        </p:nvSpPr>
        <p:spPr>
          <a:xfrm>
            <a:off x="4693789" y="1754150"/>
            <a:ext cx="4229639" cy="1848583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3" name="Google Shape;595;p43">
            <a:extLst>
              <a:ext uri="{FF2B5EF4-FFF2-40B4-BE49-F238E27FC236}">
                <a16:creationId xmlns:a16="http://schemas.microsoft.com/office/drawing/2014/main" id="{97CBD6B3-17B3-F6B3-81C8-CF574ACF248A}"/>
              </a:ext>
            </a:extLst>
          </p:cNvPr>
          <p:cNvGrpSpPr/>
          <p:nvPr/>
        </p:nvGrpSpPr>
        <p:grpSpPr>
          <a:xfrm>
            <a:off x="1326750" y="589730"/>
            <a:ext cx="987245" cy="256500"/>
            <a:chOff x="713275" y="4065425"/>
            <a:chExt cx="987245" cy="256500"/>
          </a:xfrm>
        </p:grpSpPr>
        <p:sp>
          <p:nvSpPr>
            <p:cNvPr id="1214" name="Google Shape;596;p43">
              <a:extLst>
                <a:ext uri="{FF2B5EF4-FFF2-40B4-BE49-F238E27FC236}">
                  <a16:creationId xmlns:a16="http://schemas.microsoft.com/office/drawing/2014/main" id="{3BE57288-D15A-9795-0644-042875B6BB17}"/>
                </a:ext>
              </a:extLst>
            </p:cNvPr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597;p43">
              <a:extLst>
                <a:ext uri="{FF2B5EF4-FFF2-40B4-BE49-F238E27FC236}">
                  <a16:creationId xmlns:a16="http://schemas.microsoft.com/office/drawing/2014/main" id="{01312172-09EE-98CC-30FD-8EB71E826722}"/>
                </a:ext>
              </a:extLst>
            </p:cNvPr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598;p43">
              <a:extLst>
                <a:ext uri="{FF2B5EF4-FFF2-40B4-BE49-F238E27FC236}">
                  <a16:creationId xmlns:a16="http://schemas.microsoft.com/office/drawing/2014/main" id="{C263002D-479D-C56E-7347-5DF432861847}"/>
                </a:ext>
              </a:extLst>
            </p:cNvPr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17" name="Picture 2">
            <a:extLst>
              <a:ext uri="{FF2B5EF4-FFF2-40B4-BE49-F238E27FC236}">
                <a16:creationId xmlns:a16="http://schemas.microsoft.com/office/drawing/2014/main" id="{3615898F-0643-3247-86D1-BA2F89FC7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3976" t="583" r="22704" b="-583"/>
          <a:stretch/>
        </p:blipFill>
        <p:spPr bwMode="auto">
          <a:xfrm>
            <a:off x="846266" y="1052803"/>
            <a:ext cx="3095755" cy="3405744"/>
          </a:xfrm>
          <a:prstGeom prst="snip2DiagRect">
            <a:avLst>
              <a:gd name="adj1" fmla="val 0"/>
              <a:gd name="adj2" fmla="val 1936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8" name="Google Shape;599;p43">
            <a:extLst>
              <a:ext uri="{FF2B5EF4-FFF2-40B4-BE49-F238E27FC236}">
                <a16:creationId xmlns:a16="http://schemas.microsoft.com/office/drawing/2014/main" id="{15F94E44-D675-5FBD-CE90-76253D26E3BB}"/>
              </a:ext>
            </a:extLst>
          </p:cNvPr>
          <p:cNvSpPr/>
          <p:nvPr/>
        </p:nvSpPr>
        <p:spPr>
          <a:xfrm>
            <a:off x="1655384" y="4341202"/>
            <a:ext cx="341100" cy="256500"/>
          </a:xfrm>
          <a:prstGeom prst="snip2DiagRect">
            <a:avLst>
              <a:gd name="adj1" fmla="val 0"/>
              <a:gd name="adj2" fmla="val 3574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600;p43">
            <a:extLst>
              <a:ext uri="{FF2B5EF4-FFF2-40B4-BE49-F238E27FC236}">
                <a16:creationId xmlns:a16="http://schemas.microsoft.com/office/drawing/2014/main" id="{C925BB68-015D-85EE-19B1-CBDD219AA441}"/>
              </a:ext>
            </a:extLst>
          </p:cNvPr>
          <p:cNvSpPr/>
          <p:nvPr/>
        </p:nvSpPr>
        <p:spPr>
          <a:xfrm>
            <a:off x="841779" y="4353354"/>
            <a:ext cx="710400" cy="256500"/>
          </a:xfrm>
          <a:prstGeom prst="snip2DiagRect">
            <a:avLst>
              <a:gd name="adj1" fmla="val 0"/>
              <a:gd name="adj2" fmla="val 3574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Hộp Văn bản 1219">
            <a:extLst>
              <a:ext uri="{FF2B5EF4-FFF2-40B4-BE49-F238E27FC236}">
                <a16:creationId xmlns:a16="http://schemas.microsoft.com/office/drawing/2014/main" id="{73F657B7-4072-CAB9-7DB7-4707451F47EE}"/>
              </a:ext>
            </a:extLst>
          </p:cNvPr>
          <p:cNvSpPr txBox="1"/>
          <p:nvPr/>
        </p:nvSpPr>
        <p:spPr>
          <a:xfrm>
            <a:off x="4900615" y="1978995"/>
            <a:ext cx="4071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MNIST</a:t>
            </a:r>
          </a:p>
          <a:p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THỊ GIÁC MÁY TÍNH</a:t>
            </a:r>
          </a:p>
        </p:txBody>
      </p:sp>
      <p:cxnSp>
        <p:nvCxnSpPr>
          <p:cNvPr id="1221" name="Đường nối Thẳng 1220">
            <a:extLst>
              <a:ext uri="{FF2B5EF4-FFF2-40B4-BE49-F238E27FC236}">
                <a16:creationId xmlns:a16="http://schemas.microsoft.com/office/drawing/2014/main" id="{E802B93A-D1E9-0B1A-1092-F77A0CB7AD6A}"/>
              </a:ext>
            </a:extLst>
          </p:cNvPr>
          <p:cNvCxnSpPr/>
          <p:nvPr/>
        </p:nvCxnSpPr>
        <p:spPr>
          <a:xfrm flipH="1">
            <a:off x="4317905" y="1678694"/>
            <a:ext cx="17678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2" name="Đường nối Thẳng 1221">
            <a:extLst>
              <a:ext uri="{FF2B5EF4-FFF2-40B4-BE49-F238E27FC236}">
                <a16:creationId xmlns:a16="http://schemas.microsoft.com/office/drawing/2014/main" id="{B0D73120-02EE-94B9-2846-763565D52350}"/>
              </a:ext>
            </a:extLst>
          </p:cNvPr>
          <p:cNvCxnSpPr/>
          <p:nvPr/>
        </p:nvCxnSpPr>
        <p:spPr>
          <a:xfrm>
            <a:off x="4317905" y="1678694"/>
            <a:ext cx="0" cy="19240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3" name="Đường nối Thẳng 1222">
            <a:extLst>
              <a:ext uri="{FF2B5EF4-FFF2-40B4-BE49-F238E27FC236}">
                <a16:creationId xmlns:a16="http://schemas.microsoft.com/office/drawing/2014/main" id="{FD8D54FB-B4A2-11D0-DB1D-64EC24F6F6AB}"/>
              </a:ext>
            </a:extLst>
          </p:cNvPr>
          <p:cNvCxnSpPr/>
          <p:nvPr/>
        </p:nvCxnSpPr>
        <p:spPr>
          <a:xfrm flipH="1">
            <a:off x="4141121" y="2571750"/>
            <a:ext cx="17678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4" name="Đường nối Thẳng 1223">
            <a:extLst>
              <a:ext uri="{FF2B5EF4-FFF2-40B4-BE49-F238E27FC236}">
                <a16:creationId xmlns:a16="http://schemas.microsoft.com/office/drawing/2014/main" id="{936352E4-7B45-433D-92DD-92B068EAD792}"/>
              </a:ext>
            </a:extLst>
          </p:cNvPr>
          <p:cNvCxnSpPr/>
          <p:nvPr/>
        </p:nvCxnSpPr>
        <p:spPr>
          <a:xfrm flipH="1">
            <a:off x="4311809" y="3602736"/>
            <a:ext cx="17678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5" name="Google Shape;383;p35">
            <a:extLst>
              <a:ext uri="{FF2B5EF4-FFF2-40B4-BE49-F238E27FC236}">
                <a16:creationId xmlns:a16="http://schemas.microsoft.com/office/drawing/2014/main" id="{8A2FED2D-4FE8-133A-EEB3-2EAC3E1B714F}"/>
              </a:ext>
            </a:extLst>
          </p:cNvPr>
          <p:cNvSpPr/>
          <p:nvPr/>
        </p:nvSpPr>
        <p:spPr>
          <a:xfrm>
            <a:off x="4311809" y="625538"/>
            <a:ext cx="2107500" cy="81479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537;p40">
            <a:extLst>
              <a:ext uri="{FF2B5EF4-FFF2-40B4-BE49-F238E27FC236}">
                <a16:creationId xmlns:a16="http://schemas.microsoft.com/office/drawing/2014/main" id="{A81C16CC-75E0-ADDC-0BC4-609119FC7BC3}"/>
              </a:ext>
            </a:extLst>
          </p:cNvPr>
          <p:cNvSpPr/>
          <p:nvPr/>
        </p:nvSpPr>
        <p:spPr>
          <a:xfrm>
            <a:off x="7256336" y="1405260"/>
            <a:ext cx="1715428" cy="4700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7" name="Hộp Văn bản 1226">
            <a:extLst>
              <a:ext uri="{FF2B5EF4-FFF2-40B4-BE49-F238E27FC236}">
                <a16:creationId xmlns:a16="http://schemas.microsoft.com/office/drawing/2014/main" id="{B7385D2B-255D-1C2D-3868-2475DC026617}"/>
              </a:ext>
            </a:extLst>
          </p:cNvPr>
          <p:cNvSpPr txBox="1"/>
          <p:nvPr/>
        </p:nvSpPr>
        <p:spPr>
          <a:xfrm>
            <a:off x="7433119" y="1461237"/>
            <a:ext cx="1400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Smooch sans" pitchFamily="2" charset="0"/>
              </a:rPr>
              <a:t>Bộ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Smooch sans" pitchFamily="2" charset="0"/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Smooch sans" pitchFamily="2" charset="0"/>
              </a:rPr>
              <a:t>dữ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Smooch sans" pitchFamily="2" charset="0"/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Smooch sans" pitchFamily="2" charset="0"/>
              </a:rPr>
              <a:t>liệu</a:t>
            </a:r>
            <a:endParaRPr lang="en-US" sz="2200" dirty="0">
              <a:solidFill>
                <a:schemeClr val="accent6">
                  <a:lumMod val="50000"/>
                </a:schemeClr>
              </a:solidFill>
              <a:latin typeface="Smooch sans" pitchFamily="2" charset="0"/>
            </a:endParaRPr>
          </a:p>
        </p:txBody>
      </p:sp>
      <p:sp>
        <p:nvSpPr>
          <p:cNvPr id="1228" name="Hộp Văn bản 1227">
            <a:extLst>
              <a:ext uri="{FF2B5EF4-FFF2-40B4-BE49-F238E27FC236}">
                <a16:creationId xmlns:a16="http://schemas.microsoft.com/office/drawing/2014/main" id="{ECB05AC8-5202-CF38-DD3E-18ADA46FDCBD}"/>
              </a:ext>
            </a:extLst>
          </p:cNvPr>
          <p:cNvSpPr txBox="1"/>
          <p:nvPr/>
        </p:nvSpPr>
        <p:spPr>
          <a:xfrm>
            <a:off x="4229513" y="785639"/>
            <a:ext cx="21264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Eleganto Sans" panose="00000500000000000000" pitchFamily="2" charset="0"/>
                <a:cs typeface="Krub ExtraLight" panose="020B0502040204020203" pitchFamily="2" charset="-34"/>
              </a:rPr>
              <a:t>DỮ LIỆU</a:t>
            </a:r>
          </a:p>
        </p:txBody>
      </p:sp>
      <p:sp>
        <p:nvSpPr>
          <p:cNvPr id="1229" name="Google Shape;383;p35">
            <a:extLst>
              <a:ext uri="{FF2B5EF4-FFF2-40B4-BE49-F238E27FC236}">
                <a16:creationId xmlns:a16="http://schemas.microsoft.com/office/drawing/2014/main" id="{A4492FE4-3FF6-077A-4407-666B46CB531D}"/>
              </a:ext>
            </a:extLst>
          </p:cNvPr>
          <p:cNvSpPr/>
          <p:nvPr/>
        </p:nvSpPr>
        <p:spPr>
          <a:xfrm>
            <a:off x="4306368" y="625896"/>
            <a:ext cx="2107500" cy="81479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0" name="Google Shape;595;p43">
            <a:extLst>
              <a:ext uri="{FF2B5EF4-FFF2-40B4-BE49-F238E27FC236}">
                <a16:creationId xmlns:a16="http://schemas.microsoft.com/office/drawing/2014/main" id="{BD6CBBCB-1289-E186-90AC-B99F6900E7FC}"/>
              </a:ext>
            </a:extLst>
          </p:cNvPr>
          <p:cNvGrpSpPr/>
          <p:nvPr/>
        </p:nvGrpSpPr>
        <p:grpSpPr>
          <a:xfrm>
            <a:off x="1321309" y="590088"/>
            <a:ext cx="987245" cy="256500"/>
            <a:chOff x="713275" y="4065425"/>
            <a:chExt cx="987245" cy="256500"/>
          </a:xfrm>
        </p:grpSpPr>
        <p:sp>
          <p:nvSpPr>
            <p:cNvPr id="1231" name="Google Shape;596;p43">
              <a:extLst>
                <a:ext uri="{FF2B5EF4-FFF2-40B4-BE49-F238E27FC236}">
                  <a16:creationId xmlns:a16="http://schemas.microsoft.com/office/drawing/2014/main" id="{EDB449A8-7D21-C27D-5BD4-A4A54E43CC75}"/>
                </a:ext>
              </a:extLst>
            </p:cNvPr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597;p43">
              <a:extLst>
                <a:ext uri="{FF2B5EF4-FFF2-40B4-BE49-F238E27FC236}">
                  <a16:creationId xmlns:a16="http://schemas.microsoft.com/office/drawing/2014/main" id="{83C85F77-0EC1-5070-F89A-B51CD9959B5F}"/>
                </a:ext>
              </a:extLst>
            </p:cNvPr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598;p43">
              <a:extLst>
                <a:ext uri="{FF2B5EF4-FFF2-40B4-BE49-F238E27FC236}">
                  <a16:creationId xmlns:a16="http://schemas.microsoft.com/office/drawing/2014/main" id="{D99C9F77-DAB3-4431-C603-B9CFB69F9036}"/>
                </a:ext>
              </a:extLst>
            </p:cNvPr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34" name="Picture 2" descr="Thay đổi kích thước, quy cách gắn biển số xe - Định vị Sài Gòn">
            <a:extLst>
              <a:ext uri="{FF2B5EF4-FFF2-40B4-BE49-F238E27FC236}">
                <a16:creationId xmlns:a16="http://schemas.microsoft.com/office/drawing/2014/main" id="{F2484976-3A85-AAF4-9AD9-FBC7002CC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" t="6106" r="4787" b="4166"/>
          <a:stretch/>
        </p:blipFill>
        <p:spPr bwMode="auto">
          <a:xfrm>
            <a:off x="840825" y="1053161"/>
            <a:ext cx="3095755" cy="3405744"/>
          </a:xfrm>
          <a:prstGeom prst="snip2DiagRect">
            <a:avLst>
              <a:gd name="adj1" fmla="val 0"/>
              <a:gd name="adj2" fmla="val 1936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5" name="Google Shape;599;p43">
            <a:extLst>
              <a:ext uri="{FF2B5EF4-FFF2-40B4-BE49-F238E27FC236}">
                <a16:creationId xmlns:a16="http://schemas.microsoft.com/office/drawing/2014/main" id="{B07CD2F7-4D3B-1CB6-8E25-99D7EB390145}"/>
              </a:ext>
            </a:extLst>
          </p:cNvPr>
          <p:cNvSpPr/>
          <p:nvPr/>
        </p:nvSpPr>
        <p:spPr>
          <a:xfrm>
            <a:off x="1649943" y="4341560"/>
            <a:ext cx="341100" cy="256500"/>
          </a:xfrm>
          <a:prstGeom prst="snip2DiagRect">
            <a:avLst>
              <a:gd name="adj1" fmla="val 0"/>
              <a:gd name="adj2" fmla="val 3574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600;p43">
            <a:extLst>
              <a:ext uri="{FF2B5EF4-FFF2-40B4-BE49-F238E27FC236}">
                <a16:creationId xmlns:a16="http://schemas.microsoft.com/office/drawing/2014/main" id="{C55AD590-ECAE-7BEC-159E-B159DF832CC5}"/>
              </a:ext>
            </a:extLst>
          </p:cNvPr>
          <p:cNvSpPr/>
          <p:nvPr/>
        </p:nvSpPr>
        <p:spPr>
          <a:xfrm>
            <a:off x="836338" y="4353712"/>
            <a:ext cx="710400" cy="256500"/>
          </a:xfrm>
          <a:prstGeom prst="snip2DiagRect">
            <a:avLst>
              <a:gd name="adj1" fmla="val 0"/>
              <a:gd name="adj2" fmla="val 3574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Hộp Văn bản 1236">
            <a:extLst>
              <a:ext uri="{FF2B5EF4-FFF2-40B4-BE49-F238E27FC236}">
                <a16:creationId xmlns:a16="http://schemas.microsoft.com/office/drawing/2014/main" id="{9508CF22-F414-50AC-32EF-8D95A1649D22}"/>
              </a:ext>
            </a:extLst>
          </p:cNvPr>
          <p:cNvSpPr txBox="1"/>
          <p:nvPr/>
        </p:nvSpPr>
        <p:spPr>
          <a:xfrm>
            <a:off x="4224072" y="785997"/>
            <a:ext cx="21264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Eleganto Sans" panose="00000500000000000000" pitchFamily="2" charset="0"/>
                <a:cs typeface="Krub ExtraLight" panose="020B0502040204020203" pitchFamily="2" charset="-34"/>
              </a:rPr>
              <a:t>DỮ LIỆU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8" name="Hộp Văn bản 1237">
                <a:extLst>
                  <a:ext uri="{FF2B5EF4-FFF2-40B4-BE49-F238E27FC236}">
                    <a16:creationId xmlns:a16="http://schemas.microsoft.com/office/drawing/2014/main" id="{F411B023-15A9-D5A2-B13F-DF67DA7946F1}"/>
                  </a:ext>
                </a:extLst>
              </p:cNvPr>
              <p:cNvSpPr txBox="1"/>
              <p:nvPr/>
            </p:nvSpPr>
            <p:spPr>
              <a:xfrm>
                <a:off x="4876289" y="1825465"/>
                <a:ext cx="409003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nhiễu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mờ</a:t>
                </a:r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biệt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vi-VN" sz="2000" dirty="0" err="1">
                    <a:solidFill>
                      <a:schemeClr val="bg1"/>
                    </a:solidFill>
                    <a:latin typeface="+mj-lt"/>
                  </a:rPr>
                  <a:t>Biển</a:t>
                </a:r>
                <a:r>
                  <a:rPr lang="vi-VN" sz="20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chữ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nhật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solidFill>
                      <a:schemeClr val="bg1"/>
                    </a:solidFill>
                    <a:latin typeface="+mj-lt"/>
                  </a:rPr>
                  <a:t>nền</a:t>
                </a:r>
                <a:r>
                  <a:rPr lang="vi-VN" sz="20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vi-VN" sz="2000" dirty="0" err="1">
                    <a:solidFill>
                      <a:schemeClr val="bg1"/>
                    </a:solidFill>
                    <a:latin typeface="+mj-lt"/>
                  </a:rPr>
                  <a:t>trắng</a:t>
                </a:r>
                <a:r>
                  <a:rPr lang="vi-VN" sz="2000" dirty="0">
                    <a:solidFill>
                      <a:schemeClr val="bg1"/>
                    </a:solidFill>
                    <a:latin typeface="+mj-lt"/>
                  </a:rPr>
                  <a:t>, </a:t>
                </a:r>
                <a:r>
                  <a:rPr lang="vi-VN" sz="2000" dirty="0" err="1">
                    <a:solidFill>
                      <a:schemeClr val="bg1"/>
                    </a:solidFill>
                    <a:latin typeface="+mj-lt"/>
                  </a:rPr>
                  <a:t>chữ</a:t>
                </a:r>
                <a:r>
                  <a:rPr lang="vi-VN" sz="2000" dirty="0">
                    <a:solidFill>
                      <a:schemeClr val="bg1"/>
                    </a:solidFill>
                    <a:latin typeface="+mj-lt"/>
                  </a:rPr>
                  <a:t> đen</a:t>
                </a:r>
              </a:p>
              <a:p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Góc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>
                    <a:solidFill>
                      <a:schemeClr val="bg1"/>
                    </a:solidFill>
                    <a:latin typeface="+mj-lt"/>
                  </a:rPr>
                  <a:t>nghiêng </a:t>
                </a:r>
                <a14:m>
                  <m:oMath xmlns:m="http://schemas.openxmlformats.org/officeDocument/2006/math">
                    <m:r>
                      <a:rPr lang="vi-VN" sz="2000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vi-V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000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vi-VN" sz="2000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ngang</a:t>
                </a:r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38" name="Hộp Văn bản 1237">
                <a:extLst>
                  <a:ext uri="{FF2B5EF4-FFF2-40B4-BE49-F238E27FC236}">
                    <a16:creationId xmlns:a16="http://schemas.microsoft.com/office/drawing/2014/main" id="{F411B023-15A9-D5A2-B13F-DF67DA79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89" y="1825465"/>
                <a:ext cx="4090034" cy="1631216"/>
              </a:xfrm>
              <a:prstGeom prst="rect">
                <a:avLst/>
              </a:prstGeom>
              <a:blipFill>
                <a:blip r:embed="rId5"/>
                <a:stretch>
                  <a:fillRect l="-1639" t="-1866" r="-1043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9" name="Đường nối Thẳng 1238">
            <a:extLst>
              <a:ext uri="{FF2B5EF4-FFF2-40B4-BE49-F238E27FC236}">
                <a16:creationId xmlns:a16="http://schemas.microsoft.com/office/drawing/2014/main" id="{228ABD92-F143-BC5B-739F-018932A3E7E9}"/>
              </a:ext>
            </a:extLst>
          </p:cNvPr>
          <p:cNvCxnSpPr/>
          <p:nvPr/>
        </p:nvCxnSpPr>
        <p:spPr>
          <a:xfrm flipH="1">
            <a:off x="4312464" y="1679052"/>
            <a:ext cx="17678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0" name="Đường nối Thẳng 1239">
            <a:extLst>
              <a:ext uri="{FF2B5EF4-FFF2-40B4-BE49-F238E27FC236}">
                <a16:creationId xmlns:a16="http://schemas.microsoft.com/office/drawing/2014/main" id="{26558C75-07F6-3D1D-C62E-42FC5D36714A}"/>
              </a:ext>
            </a:extLst>
          </p:cNvPr>
          <p:cNvCxnSpPr/>
          <p:nvPr/>
        </p:nvCxnSpPr>
        <p:spPr>
          <a:xfrm>
            <a:off x="4312464" y="1679052"/>
            <a:ext cx="0" cy="19240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1" name="Đường nối Thẳng 1240">
            <a:extLst>
              <a:ext uri="{FF2B5EF4-FFF2-40B4-BE49-F238E27FC236}">
                <a16:creationId xmlns:a16="http://schemas.microsoft.com/office/drawing/2014/main" id="{3008BD1D-DBF7-017E-F4E0-2343C8A023C2}"/>
              </a:ext>
            </a:extLst>
          </p:cNvPr>
          <p:cNvCxnSpPr/>
          <p:nvPr/>
        </p:nvCxnSpPr>
        <p:spPr>
          <a:xfrm flipH="1">
            <a:off x="4135680" y="2572108"/>
            <a:ext cx="17678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2" name="Đường nối Thẳng 1241">
            <a:extLst>
              <a:ext uri="{FF2B5EF4-FFF2-40B4-BE49-F238E27FC236}">
                <a16:creationId xmlns:a16="http://schemas.microsoft.com/office/drawing/2014/main" id="{B93FE365-65F8-F79E-29AF-046AAC7CCEE3}"/>
              </a:ext>
            </a:extLst>
          </p:cNvPr>
          <p:cNvCxnSpPr/>
          <p:nvPr/>
        </p:nvCxnSpPr>
        <p:spPr>
          <a:xfrm flipH="1">
            <a:off x="4306368" y="3603094"/>
            <a:ext cx="17678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3" name="Google Shape;381;p35">
            <a:extLst>
              <a:ext uri="{FF2B5EF4-FFF2-40B4-BE49-F238E27FC236}">
                <a16:creationId xmlns:a16="http://schemas.microsoft.com/office/drawing/2014/main" id="{EF4D3B0A-F301-0CE5-1726-7ACE57DCB1D4}"/>
              </a:ext>
            </a:extLst>
          </p:cNvPr>
          <p:cNvSpPr/>
          <p:nvPr/>
        </p:nvSpPr>
        <p:spPr>
          <a:xfrm>
            <a:off x="4688348" y="1754508"/>
            <a:ext cx="4229639" cy="1848583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537;p40">
            <a:extLst>
              <a:ext uri="{FF2B5EF4-FFF2-40B4-BE49-F238E27FC236}">
                <a16:creationId xmlns:a16="http://schemas.microsoft.com/office/drawing/2014/main" id="{8804F359-2094-8D22-A315-B888C3DC5FFF}"/>
              </a:ext>
            </a:extLst>
          </p:cNvPr>
          <p:cNvSpPr/>
          <p:nvPr/>
        </p:nvSpPr>
        <p:spPr>
          <a:xfrm>
            <a:off x="7250895" y="1405618"/>
            <a:ext cx="1715428" cy="4700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5" name="Hộp Văn bản 1244">
            <a:extLst>
              <a:ext uri="{FF2B5EF4-FFF2-40B4-BE49-F238E27FC236}">
                <a16:creationId xmlns:a16="http://schemas.microsoft.com/office/drawing/2014/main" id="{B27CEC63-A2B3-7B0C-B1A0-D59D9A8B24CA}"/>
              </a:ext>
            </a:extLst>
          </p:cNvPr>
          <p:cNvSpPr txBox="1"/>
          <p:nvPr/>
        </p:nvSpPr>
        <p:spPr>
          <a:xfrm>
            <a:off x="7427678" y="1461595"/>
            <a:ext cx="1400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Smooch sans" pitchFamily="2" charset="0"/>
              </a:rPr>
              <a:t>Bộ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Smooch sans" pitchFamily="2" charset="0"/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Smooch sans" pitchFamily="2" charset="0"/>
              </a:rPr>
              <a:t>dữ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Smooch sans" pitchFamily="2" charset="0"/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Smooch sans" pitchFamily="2" charset="0"/>
              </a:rPr>
              <a:t>liệu</a:t>
            </a:r>
            <a:endParaRPr lang="en-US" sz="2200" dirty="0">
              <a:solidFill>
                <a:schemeClr val="accent6">
                  <a:lumMod val="50000"/>
                </a:schemeClr>
              </a:solidFill>
              <a:latin typeface="Smooch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0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" grpId="0" animBg="1"/>
      <p:bldP spid="600" grpId="0" animBg="1"/>
      <p:bldP spid="5" grpId="0" animBg="1"/>
      <p:bldP spid="7" grpId="0"/>
      <p:bldP spid="9" grpId="0" animBg="1"/>
      <p:bldP spid="10" grpId="0"/>
      <p:bldP spid="3" grpId="0" animBg="1"/>
      <p:bldP spid="4" grpId="0"/>
      <p:bldP spid="1212" grpId="0" animBg="1"/>
      <p:bldP spid="1212" grpId="1" animBg="1"/>
      <p:bldP spid="1218" grpId="0" animBg="1"/>
      <p:bldP spid="1218" grpId="1" animBg="1"/>
      <p:bldP spid="1219" grpId="0" animBg="1"/>
      <p:bldP spid="1219" grpId="1" animBg="1"/>
      <p:bldP spid="1220" grpId="0"/>
      <p:bldP spid="1220" grpId="1"/>
      <p:bldP spid="1225" grpId="0" animBg="1"/>
      <p:bldP spid="1225" grpId="1" animBg="1"/>
      <p:bldP spid="1226" grpId="0" animBg="1"/>
      <p:bldP spid="1226" grpId="1" animBg="1"/>
      <p:bldP spid="1227" grpId="0"/>
      <p:bldP spid="1227" grpId="1"/>
      <p:bldP spid="1228" grpId="0"/>
      <p:bldP spid="1228" grpId="1"/>
      <p:bldP spid="1229" grpId="0" animBg="1"/>
      <p:bldP spid="1235" grpId="0" animBg="1"/>
      <p:bldP spid="1236" grpId="0" animBg="1"/>
      <p:bldP spid="1237" grpId="0"/>
      <p:bldP spid="1238" grpId="0"/>
      <p:bldP spid="1243" grpId="0" animBg="1"/>
      <p:bldP spid="1244" grpId="0" animBg="1"/>
      <p:bldP spid="12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85;p31">
            <a:extLst>
              <a:ext uri="{FF2B5EF4-FFF2-40B4-BE49-F238E27FC236}">
                <a16:creationId xmlns:a16="http://schemas.microsoft.com/office/drawing/2014/main" id="{39A272BE-F952-5062-10DD-C464C4C7526C}"/>
              </a:ext>
            </a:extLst>
          </p:cNvPr>
          <p:cNvSpPr/>
          <p:nvPr/>
        </p:nvSpPr>
        <p:spPr>
          <a:xfrm>
            <a:off x="290030" y="1606602"/>
            <a:ext cx="4833908" cy="2439839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85;p31">
            <a:extLst>
              <a:ext uri="{FF2B5EF4-FFF2-40B4-BE49-F238E27FC236}">
                <a16:creationId xmlns:a16="http://schemas.microsoft.com/office/drawing/2014/main" id="{BB1F10FB-527C-1B0A-E2B0-CABB94E47259}"/>
              </a:ext>
            </a:extLst>
          </p:cNvPr>
          <p:cNvSpPr/>
          <p:nvPr/>
        </p:nvSpPr>
        <p:spPr>
          <a:xfrm>
            <a:off x="1176986" y="205740"/>
            <a:ext cx="3940510" cy="653137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16" name="Google Shape;516;p40"/>
          <p:cNvSpPr/>
          <p:nvPr/>
        </p:nvSpPr>
        <p:spPr>
          <a:xfrm flipH="1">
            <a:off x="5123938" y="3719218"/>
            <a:ext cx="4020059" cy="2754111"/>
          </a:xfrm>
          <a:prstGeom prst="snip1Rect">
            <a:avLst>
              <a:gd name="adj" fmla="val 329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19" name="Google Shape;519;p40"/>
          <p:cNvCxnSpPr>
            <a:cxnSpLocks/>
          </p:cNvCxnSpPr>
          <p:nvPr/>
        </p:nvCxnSpPr>
        <p:spPr>
          <a:xfrm flipH="1">
            <a:off x="5727450" y="4628780"/>
            <a:ext cx="3453609" cy="4222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28" name="Google Shape;528;p40"/>
          <p:cNvGrpSpPr/>
          <p:nvPr/>
        </p:nvGrpSpPr>
        <p:grpSpPr>
          <a:xfrm rot="10800000">
            <a:off x="5418206" y="-206237"/>
            <a:ext cx="4660623" cy="1531756"/>
            <a:chOff x="123077" y="3998200"/>
            <a:chExt cx="4660623" cy="1211775"/>
          </a:xfrm>
        </p:grpSpPr>
        <p:grpSp>
          <p:nvGrpSpPr>
            <p:cNvPr id="529" name="Google Shape;529;p40"/>
            <p:cNvGrpSpPr/>
            <p:nvPr/>
          </p:nvGrpSpPr>
          <p:grpSpPr>
            <a:xfrm rot="10800000" flipH="1">
              <a:off x="1683050" y="3998200"/>
              <a:ext cx="3100650" cy="1211775"/>
              <a:chOff x="-365050" y="-837825"/>
              <a:chExt cx="3100650" cy="1211775"/>
            </a:xfrm>
          </p:grpSpPr>
          <p:cxnSp>
            <p:nvCxnSpPr>
              <p:cNvPr id="530" name="Google Shape;530;p40"/>
              <p:cNvCxnSpPr/>
              <p:nvPr/>
            </p:nvCxnSpPr>
            <p:spPr>
              <a:xfrm>
                <a:off x="-365050" y="-837825"/>
                <a:ext cx="1208100" cy="120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40"/>
              <p:cNvCxnSpPr/>
              <p:nvPr/>
            </p:nvCxnSpPr>
            <p:spPr>
              <a:xfrm>
                <a:off x="839600" y="373950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32" name="Google Shape;532;p40"/>
            <p:cNvGrpSpPr/>
            <p:nvPr/>
          </p:nvGrpSpPr>
          <p:grpSpPr>
            <a:xfrm rot="10800000" flipH="1">
              <a:off x="123077" y="4200380"/>
              <a:ext cx="2009569" cy="973361"/>
              <a:chOff x="5205411" y="-75307"/>
              <a:chExt cx="1728661" cy="837300"/>
            </a:xfrm>
          </p:grpSpPr>
          <p:cxnSp>
            <p:nvCxnSpPr>
              <p:cNvPr id="533" name="Google Shape;533;p40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4" name="Google Shape;534;p40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5" name="Google Shape;535;p40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0" name="Google Shape;520;p40"/>
          <p:cNvGrpSpPr/>
          <p:nvPr/>
        </p:nvGrpSpPr>
        <p:grpSpPr>
          <a:xfrm>
            <a:off x="-525040" y="4608831"/>
            <a:ext cx="4660623" cy="1211775"/>
            <a:chOff x="123077" y="3998200"/>
            <a:chExt cx="4660623" cy="1211775"/>
          </a:xfrm>
        </p:grpSpPr>
        <p:grpSp>
          <p:nvGrpSpPr>
            <p:cNvPr id="521" name="Google Shape;521;p40"/>
            <p:cNvGrpSpPr/>
            <p:nvPr/>
          </p:nvGrpSpPr>
          <p:grpSpPr>
            <a:xfrm rot="10800000" flipH="1">
              <a:off x="1683050" y="3998200"/>
              <a:ext cx="3100650" cy="1211775"/>
              <a:chOff x="-365050" y="-837825"/>
              <a:chExt cx="3100650" cy="1211775"/>
            </a:xfrm>
          </p:grpSpPr>
          <p:cxnSp>
            <p:nvCxnSpPr>
              <p:cNvPr id="522" name="Google Shape;522;p40"/>
              <p:cNvCxnSpPr/>
              <p:nvPr/>
            </p:nvCxnSpPr>
            <p:spPr>
              <a:xfrm>
                <a:off x="-365050" y="-837825"/>
                <a:ext cx="1208100" cy="120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40"/>
              <p:cNvCxnSpPr/>
              <p:nvPr/>
            </p:nvCxnSpPr>
            <p:spPr>
              <a:xfrm>
                <a:off x="839600" y="373950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24" name="Google Shape;524;p40"/>
            <p:cNvGrpSpPr/>
            <p:nvPr/>
          </p:nvGrpSpPr>
          <p:grpSpPr>
            <a:xfrm rot="10800000" flipH="1">
              <a:off x="123077" y="4200380"/>
              <a:ext cx="2009569" cy="973361"/>
              <a:chOff x="5205411" y="-75307"/>
              <a:chExt cx="1728661" cy="837300"/>
            </a:xfrm>
          </p:grpSpPr>
          <p:cxnSp>
            <p:nvCxnSpPr>
              <p:cNvPr id="525" name="Google Shape;525;p40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6" name="Google Shape;526;p40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7" name="Google Shape;527;p40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536" name="Google Shape;536;p40"/>
          <p:cNvSpPr/>
          <p:nvPr/>
        </p:nvSpPr>
        <p:spPr>
          <a:xfrm>
            <a:off x="4831819" y="27141"/>
            <a:ext cx="8895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0"/>
          <p:cNvSpPr/>
          <p:nvPr/>
        </p:nvSpPr>
        <p:spPr>
          <a:xfrm>
            <a:off x="-375574" y="1662297"/>
            <a:ext cx="8895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BF3F2EC-7ACF-5F96-ACB8-77CE4BBF395F}"/>
              </a:ext>
            </a:extLst>
          </p:cNvPr>
          <p:cNvSpPr txBox="1"/>
          <p:nvPr/>
        </p:nvSpPr>
        <p:spPr>
          <a:xfrm>
            <a:off x="5398536" y="1320874"/>
            <a:ext cx="2090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681AC33-E3A0-B700-823A-A28088CD55FF}"/>
              </a:ext>
            </a:extLst>
          </p:cNvPr>
          <p:cNvSpPr txBox="1"/>
          <p:nvPr/>
        </p:nvSpPr>
        <p:spPr>
          <a:xfrm>
            <a:off x="2668787" y="4199897"/>
            <a:ext cx="5136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528F0D96-185D-0822-5F9D-CB46DC90FD4C}"/>
                  </a:ext>
                </a:extLst>
              </p:cNvPr>
              <p:cNvSpPr txBox="1"/>
              <p:nvPr/>
            </p:nvSpPr>
            <p:spPr>
              <a:xfrm>
                <a:off x="545044" y="1719429"/>
                <a:ext cx="4485850" cy="818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300"/>
                  </a:spcAft>
                </a:pPr>
                <a:r>
                  <a:rPr lang="vi-VN" dirty="0" err="1">
                    <a:solidFill>
                      <a:schemeClr val="tx2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Xấp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xỉ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xác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suất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xuất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hiện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của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mức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xám</a:t>
                </a:r>
                <a:endParaRPr lang="en-US" dirty="0">
                  <a:solidFill>
                    <a:schemeClr val="tx2"/>
                  </a:solidFill>
                  <a:effectLst/>
                  <a:latin typeface="+mj-lt"/>
                  <a:ea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8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528F0D96-185D-0822-5F9D-CB46DC90F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44" y="1719429"/>
                <a:ext cx="4485850" cy="818814"/>
              </a:xfrm>
              <a:prstGeom prst="rect">
                <a:avLst/>
              </a:prstGeom>
              <a:blipFill>
                <a:blip r:embed="rId3"/>
                <a:stretch>
                  <a:fillRect l="-4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9741D8E-115B-2D6B-604C-A569353D3441}"/>
              </a:ext>
            </a:extLst>
          </p:cNvPr>
          <p:cNvSpPr txBox="1"/>
          <p:nvPr/>
        </p:nvSpPr>
        <p:spPr>
          <a:xfrm>
            <a:off x="4976792" y="767549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(Mean Filter) 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37E39FC6-CBBD-3D35-58D4-9169AD09B461}"/>
                  </a:ext>
                </a:extLst>
              </p:cNvPr>
              <p:cNvSpPr txBox="1"/>
              <p:nvPr/>
            </p:nvSpPr>
            <p:spPr>
              <a:xfrm>
                <a:off x="1095988" y="324162"/>
                <a:ext cx="4183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8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18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𝐴𝑉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37E39FC6-CBBD-3D35-58D4-9169AD09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988" y="324162"/>
                <a:ext cx="4183187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A70F0273-BF27-714E-250B-08A6D333B734}"/>
                  </a:ext>
                </a:extLst>
              </p:cNvPr>
              <p:cNvSpPr txBox="1"/>
              <p:nvPr/>
            </p:nvSpPr>
            <p:spPr>
              <a:xfrm>
                <a:off x="511167" y="2552467"/>
                <a:ext cx="4261074" cy="1198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 </a:t>
                </a:r>
                <a:r>
                  <a:rPr lang="en-US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mật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endPara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1800" b="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sz="1800" b="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1800" b="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− 1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800" b="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sz="1800" dirty="0" err="1">
                    <a:solidFill>
                      <a:schemeClr val="tx2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sz="18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vi-VN" sz="180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18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[0, L-1]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A70F0273-BF27-714E-250B-08A6D333B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67" y="2552467"/>
                <a:ext cx="4261074" cy="1198149"/>
              </a:xfrm>
              <a:prstGeom prst="rect">
                <a:avLst/>
              </a:prstGeom>
              <a:blipFill>
                <a:blip r:embed="rId6"/>
                <a:stretch>
                  <a:fillRect l="-1288" t="-1020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346F49E-587C-C16C-7447-D8887FD83444}"/>
              </a:ext>
            </a:extLst>
          </p:cNvPr>
          <p:cNvSpPr txBox="1"/>
          <p:nvPr/>
        </p:nvSpPr>
        <p:spPr>
          <a:xfrm>
            <a:off x="4322445" y="267462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E521013-5DBC-0B4F-4789-AEC18F2AA9E7}"/>
              </a:ext>
            </a:extLst>
          </p:cNvPr>
          <p:cNvSpPr txBox="1"/>
          <p:nvPr/>
        </p:nvSpPr>
        <p:spPr>
          <a:xfrm>
            <a:off x="6288194" y="4010529"/>
            <a:ext cx="3033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err="1">
                <a:solidFill>
                  <a:schemeClr val="accent6">
                    <a:lumMod val="50000"/>
                  </a:schemeClr>
                </a:solidFill>
                <a:latin typeface="Eleganto Sans" panose="00000500000000000000" pitchFamily="2" charset="0"/>
              </a:rPr>
              <a:t>Tiền</a:t>
            </a:r>
            <a:r>
              <a:rPr lang="en-US" sz="3200" b="0" dirty="0">
                <a:solidFill>
                  <a:schemeClr val="accent6">
                    <a:lumMod val="50000"/>
                  </a:schemeClr>
                </a:solidFill>
                <a:latin typeface="Eleganto Sans" panose="00000500000000000000" pitchFamily="2" charset="0"/>
              </a:rPr>
              <a:t> </a:t>
            </a:r>
            <a:r>
              <a:rPr lang="en-US" sz="3200" b="0" dirty="0" err="1">
                <a:solidFill>
                  <a:schemeClr val="accent6">
                    <a:lumMod val="50000"/>
                  </a:schemeClr>
                </a:solidFill>
                <a:latin typeface="Eleganto Sans" panose="00000500000000000000" pitchFamily="2" charset="0"/>
              </a:rPr>
              <a:t>xử</a:t>
            </a:r>
            <a:r>
              <a:rPr lang="en-US" sz="3200" b="0" dirty="0">
                <a:solidFill>
                  <a:schemeClr val="accent6">
                    <a:lumMod val="50000"/>
                  </a:schemeClr>
                </a:solidFill>
                <a:latin typeface="Eleganto Sans" panose="00000500000000000000" pitchFamily="2" charset="0"/>
              </a:rPr>
              <a:t> </a:t>
            </a:r>
            <a:r>
              <a:rPr lang="en-US" sz="3200" b="0" dirty="0" err="1">
                <a:solidFill>
                  <a:schemeClr val="accent6">
                    <a:lumMod val="50000"/>
                  </a:schemeClr>
                </a:solidFill>
                <a:latin typeface="Eleganto Sans" panose="00000500000000000000" pitchFamily="2" charset="0"/>
              </a:rPr>
              <a:t>lý</a:t>
            </a:r>
            <a:r>
              <a:rPr lang="en-US" sz="3200" b="0" dirty="0">
                <a:solidFill>
                  <a:schemeClr val="accent6">
                    <a:lumMod val="50000"/>
                  </a:schemeClr>
                </a:solidFill>
                <a:latin typeface="Eleganto Sans" panose="00000500000000000000" pitchFamily="2" charset="0"/>
              </a:rPr>
              <a:t> </a:t>
            </a:r>
            <a:r>
              <a:rPr lang="en-US" sz="3200" b="0" dirty="0" err="1">
                <a:solidFill>
                  <a:schemeClr val="accent6">
                    <a:lumMod val="50000"/>
                  </a:schemeClr>
                </a:solidFill>
                <a:latin typeface="Eleganto Sans" panose="00000500000000000000" pitchFamily="2" charset="0"/>
              </a:rPr>
              <a:t>ảnh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0" grpId="0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/>
        </p:nvSpPr>
        <p:spPr>
          <a:xfrm>
            <a:off x="-634746" y="-214831"/>
            <a:ext cx="2489400" cy="248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534450" y="711116"/>
            <a:ext cx="4037549" cy="800399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5" name="Google Shape;365;p34"/>
          <p:cNvPicPr preferRelativeResize="0"/>
          <p:nvPr/>
        </p:nvPicPr>
        <p:blipFill rotWithShape="1">
          <a:blip r:embed="rId3">
            <a:alphaModFix amt="62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7811" r="14983"/>
          <a:stretch/>
        </p:blipFill>
        <p:spPr>
          <a:xfrm>
            <a:off x="5469161" y="238200"/>
            <a:ext cx="3457200" cy="4667100"/>
          </a:xfrm>
          <a:prstGeom prst="parallelogram">
            <a:avLst>
              <a:gd name="adj" fmla="val 12612"/>
            </a:avLst>
          </a:prstGeom>
        </p:spPr>
      </p:pic>
      <p:grpSp>
        <p:nvGrpSpPr>
          <p:cNvPr id="366" name="Google Shape;366;p34"/>
          <p:cNvGrpSpPr/>
          <p:nvPr/>
        </p:nvGrpSpPr>
        <p:grpSpPr>
          <a:xfrm rot="10800000" flipH="1">
            <a:off x="-50316" y="4507169"/>
            <a:ext cx="5124400" cy="462625"/>
            <a:chOff x="384100" y="-88675"/>
            <a:chExt cx="5124400" cy="462625"/>
          </a:xfrm>
        </p:grpSpPr>
        <p:cxnSp>
          <p:nvCxnSpPr>
            <p:cNvPr id="367" name="Google Shape;367;p34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8" name="Nhóm 7">
            <a:extLst>
              <a:ext uri="{FF2B5EF4-FFF2-40B4-BE49-F238E27FC236}">
                <a16:creationId xmlns:a16="http://schemas.microsoft.com/office/drawing/2014/main" id="{8B801F85-1C6D-56D5-08E2-3BE0D3814004}"/>
              </a:ext>
            </a:extLst>
          </p:cNvPr>
          <p:cNvGrpSpPr/>
          <p:nvPr/>
        </p:nvGrpSpPr>
        <p:grpSpPr>
          <a:xfrm>
            <a:off x="815525" y="-495072"/>
            <a:ext cx="4863915" cy="1055250"/>
            <a:chOff x="476375" y="-75295"/>
            <a:chExt cx="5873550" cy="1274295"/>
          </a:xfrm>
        </p:grpSpPr>
        <p:grpSp>
          <p:nvGrpSpPr>
            <p:cNvPr id="370" name="Google Shape;370;p34"/>
            <p:cNvGrpSpPr/>
            <p:nvPr/>
          </p:nvGrpSpPr>
          <p:grpSpPr>
            <a:xfrm flipH="1">
              <a:off x="476375" y="-12775"/>
              <a:ext cx="5873550" cy="1211775"/>
              <a:chOff x="-365050" y="-837825"/>
              <a:chExt cx="5873550" cy="1211775"/>
            </a:xfrm>
          </p:grpSpPr>
          <p:cxnSp>
            <p:nvCxnSpPr>
              <p:cNvPr id="371" name="Google Shape;371;p34"/>
              <p:cNvCxnSpPr/>
              <p:nvPr/>
            </p:nvCxnSpPr>
            <p:spPr>
              <a:xfrm>
                <a:off x="-365050" y="-837825"/>
                <a:ext cx="1208100" cy="120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34"/>
              <p:cNvCxnSpPr/>
              <p:nvPr/>
            </p:nvCxnSpPr>
            <p:spPr>
              <a:xfrm>
                <a:off x="839600" y="373950"/>
                <a:ext cx="466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73" name="Google Shape;373;p34"/>
            <p:cNvGrpSpPr/>
            <p:nvPr/>
          </p:nvGrpSpPr>
          <p:grpSpPr>
            <a:xfrm flipH="1">
              <a:off x="3904902" y="-75295"/>
              <a:ext cx="2009569" cy="973361"/>
              <a:chOff x="5205411" y="-75307"/>
              <a:chExt cx="1728661" cy="837300"/>
            </a:xfrm>
          </p:grpSpPr>
          <p:cxnSp>
            <p:nvCxnSpPr>
              <p:cNvPr id="374" name="Google Shape;374;p34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75" name="Google Shape;375;p34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76" name="Google Shape;376;p34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" name="Google Shape;387;p35">
            <a:extLst>
              <a:ext uri="{FF2B5EF4-FFF2-40B4-BE49-F238E27FC236}">
                <a16:creationId xmlns:a16="http://schemas.microsoft.com/office/drawing/2014/main" id="{8C4BE3C5-2405-DA27-B73F-E4D0B08164E0}"/>
              </a:ext>
            </a:extLst>
          </p:cNvPr>
          <p:cNvSpPr/>
          <p:nvPr/>
        </p:nvSpPr>
        <p:spPr>
          <a:xfrm>
            <a:off x="7410200" y="3341976"/>
            <a:ext cx="1102429" cy="443674"/>
          </a:xfrm>
          <a:prstGeom prst="round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-25000" dirty="0"/>
          </a:p>
        </p:txBody>
      </p:sp>
      <p:sp>
        <p:nvSpPr>
          <p:cNvPr id="7" name="Google Shape;387;p35">
            <a:extLst>
              <a:ext uri="{FF2B5EF4-FFF2-40B4-BE49-F238E27FC236}">
                <a16:creationId xmlns:a16="http://schemas.microsoft.com/office/drawing/2014/main" id="{FFE58482-477B-11F9-FE35-1C23FAE4ADF2}"/>
              </a:ext>
            </a:extLst>
          </p:cNvPr>
          <p:cNvSpPr/>
          <p:nvPr/>
        </p:nvSpPr>
        <p:spPr>
          <a:xfrm>
            <a:off x="8000643" y="2274569"/>
            <a:ext cx="449938" cy="331471"/>
          </a:xfrm>
          <a:prstGeom prst="round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-25000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C0F7308-DE08-822B-EA7C-BAA378F7B490}"/>
              </a:ext>
            </a:extLst>
          </p:cNvPr>
          <p:cNvSpPr txBox="1"/>
          <p:nvPr/>
        </p:nvSpPr>
        <p:spPr>
          <a:xfrm>
            <a:off x="913351" y="822132"/>
            <a:ext cx="3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  <a:latin typeface="Eleganto Sans" panose="00000500000000000000" pitchFamily="2" charset="0"/>
                <a:cs typeface="Courier New" panose="02070309020205020404" pitchFamily="49" charset="0"/>
              </a:rPr>
              <a:t>Nhận</a:t>
            </a:r>
            <a:r>
              <a:rPr lang="en-US" sz="2800" dirty="0">
                <a:solidFill>
                  <a:schemeClr val="tx2"/>
                </a:solidFill>
                <a:latin typeface="Eleganto Sans" panose="00000500000000000000" pitchFamily="2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Eleganto Sans" panose="00000500000000000000" pitchFamily="2" charset="0"/>
                <a:cs typeface="Courier New" panose="02070309020205020404" pitchFamily="49" charset="0"/>
              </a:rPr>
              <a:t>diện</a:t>
            </a:r>
            <a:r>
              <a:rPr lang="en-US" sz="2800" dirty="0">
                <a:solidFill>
                  <a:schemeClr val="tx2"/>
                </a:solidFill>
                <a:latin typeface="Eleganto Sans" panose="00000500000000000000" pitchFamily="2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Eleganto Sans" panose="00000500000000000000" pitchFamily="2" charset="0"/>
                <a:cs typeface="Courier New" panose="02070309020205020404" pitchFamily="49" charset="0"/>
              </a:rPr>
              <a:t>biển</a:t>
            </a:r>
            <a:r>
              <a:rPr lang="en-US" sz="2800" dirty="0">
                <a:solidFill>
                  <a:schemeClr val="tx2"/>
                </a:solidFill>
                <a:latin typeface="Eleganto Sans" panose="00000500000000000000" pitchFamily="2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Eleganto Sans" panose="00000500000000000000" pitchFamily="2" charset="0"/>
                <a:cs typeface="Courier New" panose="02070309020205020404" pitchFamily="49" charset="0"/>
              </a:rPr>
              <a:t>số</a:t>
            </a:r>
            <a:endParaRPr lang="en-US" sz="2800" dirty="0">
              <a:solidFill>
                <a:schemeClr val="tx2"/>
              </a:solidFill>
              <a:latin typeface="Eleganto Sans" panose="000005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2" name="Google Shape;285;p31">
            <a:extLst>
              <a:ext uri="{FF2B5EF4-FFF2-40B4-BE49-F238E27FC236}">
                <a16:creationId xmlns:a16="http://schemas.microsoft.com/office/drawing/2014/main" id="{4F415660-649D-BB10-66C7-A354F4C1F9CD}"/>
              </a:ext>
            </a:extLst>
          </p:cNvPr>
          <p:cNvSpPr/>
          <p:nvPr/>
        </p:nvSpPr>
        <p:spPr>
          <a:xfrm>
            <a:off x="559548" y="1766255"/>
            <a:ext cx="4495881" cy="2439839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A01D5CB7-5315-06A1-9AE5-61EB30463641}"/>
                  </a:ext>
                </a:extLst>
              </p:cNvPr>
              <p:cNvSpPr txBox="1"/>
              <p:nvPr/>
            </p:nvSpPr>
            <p:spPr>
              <a:xfrm>
                <a:off x="601443" y="1875252"/>
                <a:ext cx="4520979" cy="2368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 </a:t>
                </a:r>
                <a:r>
                  <a:rPr lang="en-US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lọc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Gauss</a:t>
                </a:r>
              </a:p>
              <a:p>
                <a:pPr algn="just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𝐿𝑎𝑝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⊗ 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⊗ 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300"/>
                  </a:spcAft>
                </a:pP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1D: 	</a:t>
                </a:r>
                <a:r>
                  <a:rPr lang="en-US" sz="18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1800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300"/>
                  </a:spcAft>
                </a:pP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2D:     </a:t>
                </a:r>
                <a:r>
                  <a:rPr lang="en-US" sz="18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=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800" b="1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𝝅</m:t>
                            </m:r>
                          </m:e>
                        </m:rad>
                        <m: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1800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300"/>
                  </a:spcAft>
                </a:pP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ngưỡng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rộng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phân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A01D5CB7-5315-06A1-9AE5-61EB30463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43" y="1875252"/>
                <a:ext cx="4520979" cy="2368918"/>
              </a:xfrm>
              <a:prstGeom prst="rect">
                <a:avLst/>
              </a:prstGeom>
              <a:blipFill>
                <a:blip r:embed="rId5"/>
                <a:stretch>
                  <a:fillRect l="-405" t="-515" r="-17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F2D25F3-E7BD-EF05-21DD-3DE1D025EA8A}"/>
              </a:ext>
            </a:extLst>
          </p:cNvPr>
          <p:cNvSpPr txBox="1"/>
          <p:nvPr/>
        </p:nvSpPr>
        <p:spPr>
          <a:xfrm>
            <a:off x="913351" y="4497969"/>
            <a:ext cx="4889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BACE124B-DD98-50A2-FF48-6B6A960F8BB1}"/>
                  </a:ext>
                </a:extLst>
              </p:cNvPr>
              <p:cNvSpPr txBox="1"/>
              <p:nvPr/>
            </p:nvSpPr>
            <p:spPr>
              <a:xfrm>
                <a:off x="676234" y="1899454"/>
                <a:ext cx="4371398" cy="1979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300"/>
                  </a:spcAft>
                </a:pP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Tìm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điểm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chéo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không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</a:p>
              <a:p>
                <a:pPr algn="just">
                  <a:spcAft>
                    <a:spcPts val="300"/>
                  </a:spcAft>
                </a:pPr>
                <a:r>
                  <a:rPr lang="en-US" b="0" i="0" u="none" strike="noStrike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</a:rPr>
                  <a:t>Với </a:t>
                </a:r>
                <a:r>
                  <a:rPr lang="en-US" b="0" i="0" u="none" strike="noStrike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</a:rPr>
                  <a:t>mỗi</a:t>
                </a:r>
                <a:r>
                  <a:rPr lang="en-US" b="0" i="0" u="none" strike="noStrike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b="0" i="0" u="none" strike="noStrike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</a:rPr>
                  <a:t>điểm</a:t>
                </a:r>
                <a:r>
                  <a:rPr lang="en-US" b="0" i="0" u="none" strike="noStrike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b="0" i="0" u="none" strike="noStrike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</a:rPr>
                  <a:t>ảnh</a:t>
                </a:r>
                <a:r>
                  <a:rPr lang="en-US" b="0" i="0" u="none" strike="noStrike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sz="1800" b="0" i="1" u="none" strike="noStrike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</a:rPr>
                  <a:t>I(x, y) </a:t>
                </a:r>
                <a:r>
                  <a:rPr lang="en-US" b="0" i="0" u="none" strike="noStrike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</a:rPr>
                  <a:t>tính</a:t>
                </a:r>
                <a:r>
                  <a:rPr lang="en-US" sz="1800" b="0" i="0" u="none" strike="noStrike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sz="1800" b="0" i="1" u="none" strike="noStrike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</a:rPr>
                  <a:t>I(x, y) H</a:t>
                </a:r>
                <a:r>
                  <a:rPr lang="en-US" sz="1800" b="0" i="0" u="none" strike="noStrike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𝐿𝑎𝑝</m:t>
                        </m:r>
                      </m:sub>
                    </m:sSub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300"/>
                  </a:spcAft>
                </a:pPr>
                <a:r>
                  <a:rPr lang="en-US" sz="18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Lấy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𝐿𝑎𝑝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𝛥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𝐿𝑎𝑝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1800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algn="just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𝛥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algn="just">
                  <a:spcAft>
                    <a:spcPts val="300"/>
                  </a:spcAft>
                </a:pP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Hiệu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chỉnh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𝐿𝑎𝑝</m:t>
                        </m:r>
                      </m:sub>
                    </m:sSub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? </m:t>
                    </m:r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1800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BACE124B-DD98-50A2-FF48-6B6A960F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34" y="1899454"/>
                <a:ext cx="4371398" cy="1979773"/>
              </a:xfrm>
              <a:prstGeom prst="rect">
                <a:avLst/>
              </a:prstGeom>
              <a:blipFill>
                <a:blip r:embed="rId6"/>
                <a:stretch>
                  <a:fillRect l="-1255" t="-617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3D97E50D-FC31-C4F5-93B2-3958624758D2}"/>
                  </a:ext>
                </a:extLst>
              </p:cNvPr>
              <p:cNvSpPr txBox="1"/>
              <p:nvPr/>
            </p:nvSpPr>
            <p:spPr>
              <a:xfrm>
                <a:off x="559548" y="1937112"/>
                <a:ext cx="5950172" cy="1546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 thức tính chập giữa hàm ảnh f(x, y) và bộ lọc k(x, y) </a:t>
                </a:r>
                <a:endPara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(kích </a:t>
                </a:r>
                <a:r>
                  <a:rPr lang="vi-VN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thước</a:t>
                </a:r>
                <a:r>
                  <a:rPr lang="vi-VN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solidFill>
                      <a:schemeClr val="tx2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⊗ </m:t>
                    </m:r>
                  </m:oMath>
                </a14:m>
                <a:r>
                  <a:rPr lang="vi-VN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n):</a:t>
                </a:r>
                <a:endPara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vi-V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⊗ 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= 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= 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 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3D97E50D-FC31-C4F5-93B2-39586247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48" y="1937112"/>
                <a:ext cx="5950172" cy="1546577"/>
              </a:xfrm>
              <a:prstGeom prst="rect">
                <a:avLst/>
              </a:prstGeom>
              <a:blipFill>
                <a:blip r:embed="rId7"/>
                <a:stretch>
                  <a:fillRect l="-307" t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FE0CFFB-F41F-B497-2D38-0F54E700EA05}"/>
              </a:ext>
            </a:extLst>
          </p:cNvPr>
          <p:cNvSpPr txBox="1"/>
          <p:nvPr/>
        </p:nvSpPr>
        <p:spPr>
          <a:xfrm>
            <a:off x="1260090" y="4512696"/>
            <a:ext cx="4889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(Convolution)</a:t>
            </a:r>
          </a:p>
        </p:txBody>
      </p:sp>
    </p:spTree>
    <p:extLst>
      <p:ext uri="{BB962C8B-B14F-4D97-AF65-F5344CB8AC3E}">
        <p14:creationId xmlns:p14="http://schemas.microsoft.com/office/powerpoint/2010/main" val="20568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7" grpId="1"/>
      <p:bldP spid="19" grpId="0"/>
      <p:bldP spid="5" grpId="0"/>
      <p:bldP spid="5" grpId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9"/>
          <p:cNvSpPr txBox="1">
            <a:spLocks noGrp="1"/>
          </p:cNvSpPr>
          <p:nvPr>
            <p:ph type="title"/>
          </p:nvPr>
        </p:nvSpPr>
        <p:spPr>
          <a:xfrm>
            <a:off x="207709" y="326972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Eleganto Sans" panose="00000500000000000000" pitchFamily="2" charset="0"/>
              </a:rPr>
              <a:t>PHÂN ĐOẠN KÍ TỰ</a:t>
            </a:r>
            <a:endParaRPr b="0" dirty="0">
              <a:latin typeface="Eleganto Sans" panose="00000500000000000000" pitchFamily="2" charset="0"/>
            </a:endParaRPr>
          </a:p>
        </p:txBody>
      </p:sp>
      <p:sp>
        <p:nvSpPr>
          <p:cNvPr id="733" name="Google Shape;733;p49"/>
          <p:cNvSpPr/>
          <p:nvPr/>
        </p:nvSpPr>
        <p:spPr>
          <a:xfrm>
            <a:off x="347742" y="1004493"/>
            <a:ext cx="4181700" cy="2947163"/>
          </a:xfrm>
          <a:prstGeom prst="snip2DiagRect">
            <a:avLst>
              <a:gd name="adj1" fmla="val 0"/>
              <a:gd name="adj2" fmla="val 23043"/>
            </a:avLst>
          </a:prstGeom>
          <a:solidFill>
            <a:srgbClr val="25A2FF">
              <a:alpha val="6000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49"/>
          <p:cNvGrpSpPr/>
          <p:nvPr/>
        </p:nvGrpSpPr>
        <p:grpSpPr>
          <a:xfrm rot="5400000">
            <a:off x="-274131" y="3869252"/>
            <a:ext cx="987245" cy="256500"/>
            <a:chOff x="713275" y="4065425"/>
            <a:chExt cx="987245" cy="256500"/>
          </a:xfrm>
        </p:grpSpPr>
        <p:sp>
          <p:nvSpPr>
            <p:cNvPr id="736" name="Google Shape;736;p49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9"/>
          <p:cNvGrpSpPr/>
          <p:nvPr/>
        </p:nvGrpSpPr>
        <p:grpSpPr>
          <a:xfrm rot="10800000" flipH="1">
            <a:off x="1153950" y="4495200"/>
            <a:ext cx="3100650" cy="1211775"/>
            <a:chOff x="-365050" y="-837825"/>
            <a:chExt cx="3100650" cy="1211775"/>
          </a:xfrm>
        </p:grpSpPr>
        <p:cxnSp>
          <p:nvCxnSpPr>
            <p:cNvPr id="740" name="Google Shape;740;p49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9"/>
            <p:cNvCxnSpPr/>
            <p:nvPr/>
          </p:nvCxnSpPr>
          <p:spPr>
            <a:xfrm>
              <a:off x="839600" y="373950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CDCFBDFE-C420-6AFB-A2F0-1EC5BC6006AA}"/>
              </a:ext>
            </a:extLst>
          </p:cNvPr>
          <p:cNvGrpSpPr/>
          <p:nvPr/>
        </p:nvGrpSpPr>
        <p:grpSpPr>
          <a:xfrm>
            <a:off x="89911" y="4495200"/>
            <a:ext cx="1759973" cy="648300"/>
            <a:chOff x="4132833" y="4525451"/>
            <a:chExt cx="1759973" cy="648300"/>
          </a:xfrm>
        </p:grpSpPr>
        <p:cxnSp>
          <p:nvCxnSpPr>
            <p:cNvPr id="742" name="Google Shape;742;p49"/>
            <p:cNvCxnSpPr/>
            <p:nvPr/>
          </p:nvCxnSpPr>
          <p:spPr>
            <a:xfrm rot="10800000" flipH="1">
              <a:off x="4132833" y="4525451"/>
              <a:ext cx="648300" cy="648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43" name="Google Shape;743;p49"/>
            <p:cNvCxnSpPr/>
            <p:nvPr/>
          </p:nvCxnSpPr>
          <p:spPr>
            <a:xfrm rot="10800000" flipH="1">
              <a:off x="4688670" y="4525451"/>
              <a:ext cx="648300" cy="648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44" name="Google Shape;744;p49"/>
            <p:cNvCxnSpPr/>
            <p:nvPr/>
          </p:nvCxnSpPr>
          <p:spPr>
            <a:xfrm rot="10800000" flipH="1">
              <a:off x="5244506" y="4525451"/>
              <a:ext cx="648300" cy="648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745" name="Google Shape;745;p49"/>
          <p:cNvGrpSpPr/>
          <p:nvPr/>
        </p:nvGrpSpPr>
        <p:grpSpPr>
          <a:xfrm flipH="1">
            <a:off x="4773644" y="-79741"/>
            <a:ext cx="2753388" cy="813426"/>
            <a:chOff x="-17788" y="-490569"/>
            <a:chExt cx="2753388" cy="864519"/>
          </a:xfrm>
        </p:grpSpPr>
        <p:cxnSp>
          <p:nvCxnSpPr>
            <p:cNvPr id="746" name="Google Shape;746;p49"/>
            <p:cNvCxnSpPr/>
            <p:nvPr/>
          </p:nvCxnSpPr>
          <p:spPr>
            <a:xfrm>
              <a:off x="-17788" y="-490569"/>
              <a:ext cx="860700" cy="86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9"/>
            <p:cNvCxnSpPr/>
            <p:nvPr/>
          </p:nvCxnSpPr>
          <p:spPr>
            <a:xfrm>
              <a:off x="839600" y="373950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37D39C-D48E-D7EA-0780-FB50299A5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1" t="-16265" r="1064" b="16265"/>
          <a:stretch/>
        </p:blipFill>
        <p:spPr bwMode="auto">
          <a:xfrm>
            <a:off x="4785942" y="597076"/>
            <a:ext cx="4072163" cy="2419428"/>
          </a:xfrm>
          <a:prstGeom prst="snip2DiagRect">
            <a:avLst>
              <a:gd name="adj1" fmla="val 0"/>
              <a:gd name="adj2" fmla="val 278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60;p34">
            <a:extLst>
              <a:ext uri="{FF2B5EF4-FFF2-40B4-BE49-F238E27FC236}">
                <a16:creationId xmlns:a16="http://schemas.microsoft.com/office/drawing/2014/main" id="{19FD15DF-DBEB-EBE9-52BD-A6257C77CB8A}"/>
              </a:ext>
            </a:extLst>
          </p:cNvPr>
          <p:cNvSpPr/>
          <p:nvPr/>
        </p:nvSpPr>
        <p:spPr>
          <a:xfrm>
            <a:off x="4893231" y="3290306"/>
            <a:ext cx="4037549" cy="800399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265A2DB-1BB3-A2D6-D96C-BA7C8A3215A1}"/>
              </a:ext>
            </a:extLst>
          </p:cNvPr>
          <p:cNvSpPr txBox="1"/>
          <p:nvPr/>
        </p:nvSpPr>
        <p:spPr>
          <a:xfrm>
            <a:off x="5216274" y="3469143"/>
            <a:ext cx="3760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CEC0747D-59A6-86CE-561A-F800F78E5194}"/>
                  </a:ext>
                </a:extLst>
              </p:cNvPr>
              <p:cNvSpPr txBox="1"/>
              <p:nvPr/>
            </p:nvSpPr>
            <p:spPr>
              <a:xfrm>
                <a:off x="442427" y="1172680"/>
                <a:ext cx="3832344" cy="2296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thao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iến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mức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xám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nhị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phân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màu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đen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màu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trắng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vi-V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vi-V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vi-V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vi-V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vi-V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ế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vi-V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vi-V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vi-V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vi-V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vi-V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ế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vi-V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vi-V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vi-V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vi-V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vi-V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ngưỡng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phân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tách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nền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tượng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N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ếu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quá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thấp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xóa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mất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chi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tiết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N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ếu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quá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cao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nhiễu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vi-V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ần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ngưỡng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thích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CEC0747D-59A6-86CE-561A-F800F78E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7" y="1172680"/>
                <a:ext cx="3832344" cy="2296463"/>
              </a:xfrm>
              <a:prstGeom prst="rect">
                <a:avLst/>
              </a:prstGeom>
              <a:blipFill>
                <a:blip r:embed="rId4"/>
                <a:stretch>
                  <a:fillRect l="-478" t="-16976" b="-18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Hộp Văn bản 1">
                <a:extLst>
                  <a:ext uri="{FF2B5EF4-FFF2-40B4-BE49-F238E27FC236}">
                    <a16:creationId xmlns:a16="http://schemas.microsoft.com/office/drawing/2014/main" id="{FF423A84-6D68-CC4C-89BF-837EE5829322}"/>
                  </a:ext>
                </a:extLst>
              </p:cNvPr>
              <p:cNvSpPr txBox="1"/>
              <p:nvPr/>
            </p:nvSpPr>
            <p:spPr>
              <a:xfrm>
                <a:off x="347742" y="1269119"/>
                <a:ext cx="4095565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ngưỡng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OTSU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rồi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ngưỡng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tốt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1: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Lựa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ngưỡng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ban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  <a:p>
                <a:r>
                  <a:rPr lang="en-US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2: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tham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  </a:t>
                </a:r>
                <a:r>
                  <a:rPr lang="el-GR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ω, μ, σ</a:t>
                </a:r>
                <a:r>
                  <a:rPr lang="el-GR" b="0" i="0" u="none" strike="noStrike" baseline="30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đại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diện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trung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phương sai trên 2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T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Foreground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b="0" i="1" u="none" strike="noStrike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endParaRPr lang="en-US" b="0" i="0" u="none" strike="noStrike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3: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phương sai theo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Within-Class</a:t>
                </a:r>
                <a:r>
                  <a:rPr lang="vi-VN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</a:t>
                </a:r>
                <a:r>
                  <a:rPr lang="en-US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vi-VN" b="0" i="0" u="none" strike="noStrike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Hộp Văn bản 1">
                <a:extLst>
                  <a:ext uri="{FF2B5EF4-FFF2-40B4-BE49-F238E27FC236}">
                    <a16:creationId xmlns:a16="http://schemas.microsoft.com/office/drawing/2014/main" id="{FF423A84-6D68-CC4C-89BF-837EE5829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42" y="1269119"/>
                <a:ext cx="4095565" cy="2462213"/>
              </a:xfrm>
              <a:prstGeom prst="rect">
                <a:avLst/>
              </a:prstGeom>
              <a:blipFill>
                <a:blip r:embed="rId5"/>
                <a:stretch>
                  <a:fillRect l="-446" t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Within-Class Variance Table">
            <a:extLst>
              <a:ext uri="{FF2B5EF4-FFF2-40B4-BE49-F238E27FC236}">
                <a16:creationId xmlns:a16="http://schemas.microsoft.com/office/drawing/2014/main" id="{94E05B90-01D1-60FF-1E8F-8D46C7F6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329" y="796462"/>
            <a:ext cx="3725122" cy="232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AD3D1F6B-27E8-AF19-6F23-8FB47B8812EA}"/>
                  </a:ext>
                </a:extLst>
              </p:cNvPr>
              <p:cNvSpPr txBox="1"/>
              <p:nvPr/>
            </p:nvSpPr>
            <p:spPr>
              <a:xfrm>
                <a:off x="543549" y="1086256"/>
                <a:ext cx="4037548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bù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nhị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ngược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đoạn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pixel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theo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cột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mức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màu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trắng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màu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mức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màu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đen-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màu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nền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Ở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vùng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trống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pixel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rất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thấp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tưởng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0) </a:t>
                </a:r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chiếu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chiếu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dọc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đoạn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Cắt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Hoàn </a:t>
                </a:r>
                <a:r>
                  <a:rPr lang="en-US" sz="16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đoạn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endPara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vi-V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AD3D1F6B-27E8-AF19-6F23-8FB47B881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49" y="1086256"/>
                <a:ext cx="4037548" cy="2985433"/>
              </a:xfrm>
              <a:prstGeom prst="rect">
                <a:avLst/>
              </a:prstGeom>
              <a:blipFill>
                <a:blip r:embed="rId7"/>
                <a:stretch>
                  <a:fillRect l="-453" t="-408" r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ACCE4CA-D4B6-704B-C603-661F9C355651}"/>
              </a:ext>
            </a:extLst>
          </p:cNvPr>
          <p:cNvSpPr txBox="1"/>
          <p:nvPr/>
        </p:nvSpPr>
        <p:spPr>
          <a:xfrm>
            <a:off x="5088674" y="3467823"/>
            <a:ext cx="3900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85A7A0A-7800-21AF-CC79-3A76C021D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40" y="1120603"/>
            <a:ext cx="2855613" cy="191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19753E-6 L -0.27153 0.111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76" y="555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  <p:bldP spid="2" grpId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54"/>
          <p:cNvGrpSpPr/>
          <p:nvPr/>
        </p:nvGrpSpPr>
        <p:grpSpPr>
          <a:xfrm rot="5400000">
            <a:off x="6828615" y="3307942"/>
            <a:ext cx="1206600" cy="2838980"/>
            <a:chOff x="1658449" y="-444900"/>
            <a:chExt cx="1206600" cy="2838980"/>
          </a:xfrm>
        </p:grpSpPr>
        <p:cxnSp>
          <p:nvCxnSpPr>
            <p:cNvPr id="901" name="Google Shape;901;p54"/>
            <p:cNvCxnSpPr/>
            <p:nvPr/>
          </p:nvCxnSpPr>
          <p:spPr>
            <a:xfrm rot="16200000" flipH="1">
              <a:off x="1658449" y="1187480"/>
              <a:ext cx="1206600" cy="120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54"/>
            <p:cNvCxnSpPr/>
            <p:nvPr/>
          </p:nvCxnSpPr>
          <p:spPr>
            <a:xfrm rot="10800000">
              <a:off x="1658450" y="-444900"/>
              <a:ext cx="0" cy="1637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903" name="Google Shape;903;p54"/>
          <p:cNvSpPr/>
          <p:nvPr/>
        </p:nvSpPr>
        <p:spPr>
          <a:xfrm>
            <a:off x="539966" y="941243"/>
            <a:ext cx="8344953" cy="3050321"/>
          </a:xfrm>
          <a:prstGeom prst="snip2DiagRect">
            <a:avLst>
              <a:gd name="adj1" fmla="val 0"/>
              <a:gd name="adj2" fmla="val 2038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54"/>
          <p:cNvGrpSpPr/>
          <p:nvPr/>
        </p:nvGrpSpPr>
        <p:grpSpPr>
          <a:xfrm>
            <a:off x="8086150" y="416068"/>
            <a:ext cx="987245" cy="256500"/>
            <a:chOff x="713275" y="4065425"/>
            <a:chExt cx="987245" cy="256500"/>
          </a:xfrm>
        </p:grpSpPr>
        <p:sp>
          <p:nvSpPr>
            <p:cNvPr id="906" name="Google Shape;906;p54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4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4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54"/>
          <p:cNvGrpSpPr/>
          <p:nvPr/>
        </p:nvGrpSpPr>
        <p:grpSpPr>
          <a:xfrm>
            <a:off x="174593" y="4735197"/>
            <a:ext cx="987245" cy="256500"/>
            <a:chOff x="713275" y="4065425"/>
            <a:chExt cx="987245" cy="256500"/>
          </a:xfrm>
        </p:grpSpPr>
        <p:sp>
          <p:nvSpPr>
            <p:cNvPr id="910" name="Google Shape;910;p54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B70AF49-948F-7FA2-E716-06BD1CF696BA}"/>
              </a:ext>
            </a:extLst>
          </p:cNvPr>
          <p:cNvSpPr txBox="1"/>
          <p:nvPr/>
        </p:nvSpPr>
        <p:spPr>
          <a:xfrm>
            <a:off x="292595" y="123681"/>
            <a:ext cx="672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Eleganto Sans" panose="00000500000000000000" pitchFamily="2" charset="0"/>
              </a:rPr>
              <a:t>Nhận</a:t>
            </a:r>
            <a:r>
              <a:rPr lang="en-US" sz="3200" dirty="0">
                <a:solidFill>
                  <a:schemeClr val="bg1"/>
                </a:solidFill>
                <a:latin typeface="Eleganto Sans" panose="00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Eleganto Sans" panose="00000500000000000000" pitchFamily="2" charset="0"/>
              </a:rPr>
              <a:t>dạng</a:t>
            </a:r>
            <a:r>
              <a:rPr lang="en-US" sz="3200" dirty="0">
                <a:solidFill>
                  <a:schemeClr val="bg1"/>
                </a:solidFill>
                <a:latin typeface="Eleganto Sans" panose="00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Eleganto Sans" panose="00000500000000000000" pitchFamily="2" charset="0"/>
              </a:rPr>
              <a:t>ký</a:t>
            </a:r>
            <a:r>
              <a:rPr lang="en-US" sz="3200" dirty="0">
                <a:solidFill>
                  <a:schemeClr val="bg1"/>
                </a:solidFill>
                <a:latin typeface="Eleganto Sans" panose="00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Eleganto Sans" panose="00000500000000000000" pitchFamily="2" charset="0"/>
              </a:rPr>
              <a:t>tự</a:t>
            </a:r>
            <a:endParaRPr lang="en-US" sz="3200" dirty="0">
              <a:solidFill>
                <a:schemeClr val="bg1"/>
              </a:solidFill>
              <a:latin typeface="Eleganto Sans" panose="00000500000000000000" pitchFamily="2" charset="0"/>
            </a:endParaRPr>
          </a:p>
        </p:txBody>
      </p:sp>
      <p:sp>
        <p:nvSpPr>
          <p:cNvPr id="16" name="Google Shape;917;p55">
            <a:extLst>
              <a:ext uri="{FF2B5EF4-FFF2-40B4-BE49-F238E27FC236}">
                <a16:creationId xmlns:a16="http://schemas.microsoft.com/office/drawing/2014/main" id="{63DBFC75-B311-0C5C-D3C8-DD4FD7E675AA}"/>
              </a:ext>
            </a:extLst>
          </p:cNvPr>
          <p:cNvSpPr/>
          <p:nvPr/>
        </p:nvSpPr>
        <p:spPr>
          <a:xfrm>
            <a:off x="677441" y="1041447"/>
            <a:ext cx="2098500" cy="395061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4FF0462B-D5DA-0329-1A07-B5332CDE0941}"/>
              </a:ext>
            </a:extLst>
          </p:cNvPr>
          <p:cNvSpPr txBox="1"/>
          <p:nvPr/>
        </p:nvSpPr>
        <p:spPr>
          <a:xfrm>
            <a:off x="752707" y="1071671"/>
            <a:ext cx="202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vi-VN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7F2B4B6A-2FBB-C436-EC43-AF088880C147}"/>
                  </a:ext>
                </a:extLst>
              </p:cNvPr>
              <p:cNvSpPr txBox="1"/>
              <p:nvPr/>
            </p:nvSpPr>
            <p:spPr>
              <a:xfrm>
                <a:off x="905338" y="1423492"/>
                <a:ext cx="7992030" cy="2648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Phương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pháp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SVM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được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thiết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kế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để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giải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quyết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bài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toán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phân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lớp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nhị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phân. </a:t>
                </a:r>
                <a:endParaRPr lang="en-US" dirty="0">
                  <a:solidFill>
                    <a:schemeClr val="tx2"/>
                  </a:solidFill>
                  <a:latin typeface="+mj-lt"/>
                  <a:ea typeface="Times New Roman" panose="02020603050405020304" pitchFamily="18" charset="0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Ý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tưởng</a:t>
                </a:r>
                <a:r>
                  <a:rPr lang="en-US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: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T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ìm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ra siêu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phẳng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(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hyperplane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)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lớn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nhất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trong không gian N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chiều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(N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đặc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trưng) chia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dữ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liệu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ra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làm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2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phần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sao cho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khoảng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cách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lề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cực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đại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  <a:ea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tx2"/>
                  </a:solidFill>
                  <a:latin typeface="+mj-lt"/>
                  <a:ea typeface="Times New Roman" panose="02020603050405020304" pitchFamily="18" charset="0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vi-VN" dirty="0" err="1">
                    <a:solidFill>
                      <a:schemeClr val="tx2"/>
                    </a:solidFill>
                    <a:latin typeface="+mj-lt"/>
                  </a:rPr>
                  <a:t>Khoảng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</a:rPr>
                  <a:t>cách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</a:rPr>
                  <a:t>từ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</a:rPr>
                  <a:t>một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</a:rPr>
                  <a:t>điểm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</a:rPr>
                  <a:t>có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</a:rPr>
                  <a:t>tọa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</a:rPr>
                  <a:t>độ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 x</a:t>
                </a:r>
                <a:r>
                  <a:rPr lang="vi-VN" baseline="-25000" dirty="0">
                    <a:solidFill>
                      <a:schemeClr val="tx2"/>
                    </a:solidFill>
                    <a:latin typeface="+mj-lt"/>
                  </a:rPr>
                  <a:t>0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 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</a:rPr>
                  <a:t>tới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 siêu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</a:rPr>
                  <a:t>phẳng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</a:rPr>
                  <a:t>có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 phương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</a:rPr>
                  <a:t>trình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vi-V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vi-V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vi-V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:</a:t>
                </a:r>
                <a:endParaRPr lang="en-US" dirty="0">
                  <a:solidFill>
                    <a:schemeClr val="tx2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vi-V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vi-V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vi-V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vi-V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vi-VN" dirty="0" err="1">
                    <a:solidFill>
                      <a:schemeClr val="tx2"/>
                    </a:solidFill>
                    <a:latin typeface="+mj-lt"/>
                  </a:rPr>
                  <a:t>Với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vi-V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vi-V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vi-V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vi-V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d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</a:rPr>
                  <a:t>là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</a:rPr>
                  <a:t>số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latin typeface="+mj-lt"/>
                  </a:rPr>
                  <a:t>chiều</a:t>
                </a:r>
                <a:r>
                  <a:rPr lang="vi-VN" dirty="0">
                    <a:solidFill>
                      <a:schemeClr val="tx2"/>
                    </a:solidFill>
                    <a:latin typeface="+mj-lt"/>
                  </a:rPr>
                  <a:t> không gian</a:t>
                </a:r>
                <a:endParaRPr lang="en-US" dirty="0">
                  <a:solidFill>
                    <a:schemeClr val="tx2"/>
                  </a:solidFill>
                  <a:latin typeface="+mj-lt"/>
                </a:endParaRP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7F2B4B6A-2FBB-C436-EC43-AF088880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38" y="1423492"/>
                <a:ext cx="7992030" cy="2648867"/>
              </a:xfrm>
              <a:prstGeom prst="rect">
                <a:avLst/>
              </a:prstGeom>
              <a:blipFill>
                <a:blip r:embed="rId3"/>
                <a:stretch>
                  <a:fillRect l="-229" t="-461" r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327;p33">
            <a:extLst>
              <a:ext uri="{FF2B5EF4-FFF2-40B4-BE49-F238E27FC236}">
                <a16:creationId xmlns:a16="http://schemas.microsoft.com/office/drawing/2014/main" id="{FDCB7A49-22E7-B51E-4289-004D957E98B2}"/>
              </a:ext>
            </a:extLst>
          </p:cNvPr>
          <p:cNvSpPr/>
          <p:nvPr/>
        </p:nvSpPr>
        <p:spPr>
          <a:xfrm>
            <a:off x="752706" y="2112369"/>
            <a:ext cx="7333444" cy="1579241"/>
          </a:xfrm>
          <a:prstGeom prst="snip2DiagRect">
            <a:avLst>
              <a:gd name="adj1" fmla="val 0"/>
              <a:gd name="adj2" fmla="val 1719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E107CBD-095C-4E13-2D69-C9BF1FB31885}"/>
              </a:ext>
            </a:extLst>
          </p:cNvPr>
          <p:cNvSpPr txBox="1"/>
          <p:nvPr/>
        </p:nvSpPr>
        <p:spPr>
          <a:xfrm>
            <a:off x="752707" y="1072667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vi-V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vi-VN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2AE427C1-AFDD-B797-A2E8-6AA15325FEDB}"/>
                  </a:ext>
                </a:extLst>
              </p:cNvPr>
              <p:cNvSpPr txBox="1"/>
              <p:nvPr/>
            </p:nvSpPr>
            <p:spPr>
              <a:xfrm>
                <a:off x="899114" y="1406616"/>
                <a:ext cx="7992030" cy="259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Logistic regression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Hồi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quy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tuyến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một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phương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pháp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thống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kê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cho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phép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phân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tích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một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tập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dữ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liệu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mà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có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một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hoặc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nhiều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hơn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các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độc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lập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có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thể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tác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động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tới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sự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xuất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hiện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một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kết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cục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Logistic Regression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giống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Linear Regression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sigmoid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endParaRPr lang="en-US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x</m:t>
                        </m:r>
                        <m:r>
                          <a:rPr lang="en-US" sz="20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vi-VN" sz="20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vi-VN" sz="20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vi-VN" sz="20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algn="just">
                  <a:spcAft>
                    <a:spcPts val="300"/>
                  </a:spcAft>
                </a:pP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phân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nhị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phân tuân theo quy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luật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Bernoulli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nên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quán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trong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hai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trường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300"/>
                  </a:spcAft>
                </a:pP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{0, 1}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0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vi-VN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vi-VN" sz="2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vi-VN" sz="2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</m:d>
                      <m:r>
                        <a:rPr lang="vi-VN" sz="20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vi-VN" sz="2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vi-VN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vi-VN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vi-VN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vi-VN" sz="20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20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vi-VN" sz="20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vi-VN" sz="2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vi-VN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vi-VN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vi-VN" sz="2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vi-VN" sz="2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vi-VN" sz="2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vi-VN" sz="2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vi-VN" sz="2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algn="just">
                  <a:spcAft>
                    <a:spcPts val="300"/>
                  </a:spcAft>
                </a:pP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Do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nhiều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ký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tự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biển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hình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dạng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giống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nhau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nên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nhóm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 OVO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tăng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chính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phân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lớp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chấp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nhận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hy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sinh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2AE427C1-AFDD-B797-A2E8-6AA15325F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14" y="1406616"/>
                <a:ext cx="7992030" cy="2598147"/>
              </a:xfrm>
              <a:prstGeom prst="rect">
                <a:avLst/>
              </a:prstGeom>
              <a:blipFill>
                <a:blip r:embed="rId4"/>
                <a:stretch>
                  <a:fillRect l="-229" t="-469" r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10F77B2-E540-1DD0-22C3-548A6DEAFE7F}"/>
              </a:ext>
            </a:extLst>
          </p:cNvPr>
          <p:cNvSpPr txBox="1"/>
          <p:nvPr/>
        </p:nvSpPr>
        <p:spPr>
          <a:xfrm>
            <a:off x="851952" y="1062796"/>
            <a:ext cx="195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ZPC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91C6538-185C-C981-3FCC-869B429D93B1}"/>
              </a:ext>
            </a:extLst>
          </p:cNvPr>
          <p:cNvSpPr txBox="1"/>
          <p:nvPr/>
        </p:nvSpPr>
        <p:spPr>
          <a:xfrm>
            <a:off x="5409766" y="3398030"/>
            <a:ext cx="475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r>
              <a:rPr lang="en-US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(Zoning)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chia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NxN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endParaRPr lang="en-US" dirty="0">
              <a:solidFill>
                <a:schemeClr val="tx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image17.png">
            <a:extLst>
              <a:ext uri="{FF2B5EF4-FFF2-40B4-BE49-F238E27FC236}">
                <a16:creationId xmlns:a16="http://schemas.microsoft.com/office/drawing/2014/main" id="{0549C8BF-E53B-611F-674D-0023E7CF9AEE}"/>
              </a:ext>
            </a:extLst>
          </p:cNvPr>
          <p:cNvPicPr/>
          <p:nvPr/>
        </p:nvPicPr>
        <p:blipFill>
          <a:blip r:embed="rId5"/>
          <a:srcRect b="13166"/>
          <a:stretch>
            <a:fillRect/>
          </a:stretch>
        </p:blipFill>
        <p:spPr>
          <a:xfrm>
            <a:off x="5824196" y="2253770"/>
            <a:ext cx="2981325" cy="1058545"/>
          </a:xfrm>
          <a:prstGeom prst="rect">
            <a:avLst/>
          </a:prstGeom>
          <a:ln/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8906AA4-C9FC-FD7D-EB40-EDCE5DA200E7}"/>
              </a:ext>
            </a:extLst>
          </p:cNvPr>
          <p:cNvSpPr txBox="1"/>
          <p:nvPr/>
        </p:nvSpPr>
        <p:spPr>
          <a:xfrm>
            <a:off x="851952" y="332321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(Projection histograms)</a:t>
            </a:r>
          </a:p>
        </p:txBody>
      </p:sp>
      <p:pic>
        <p:nvPicPr>
          <p:cNvPr id="11" name="image11.png">
            <a:extLst>
              <a:ext uri="{FF2B5EF4-FFF2-40B4-BE49-F238E27FC236}">
                <a16:creationId xmlns:a16="http://schemas.microsoft.com/office/drawing/2014/main" id="{4B42B7B1-DB76-9A18-26B2-BE6B67D5DFA1}"/>
              </a:ext>
            </a:extLst>
          </p:cNvPr>
          <p:cNvPicPr/>
          <p:nvPr/>
        </p:nvPicPr>
        <p:blipFill rotWithShape="1">
          <a:blip r:embed="rId6"/>
          <a:srcRect l="13611" t="3661" r="16334" b="8578"/>
          <a:stretch/>
        </p:blipFill>
        <p:spPr>
          <a:xfrm>
            <a:off x="985563" y="2085736"/>
            <a:ext cx="1943099" cy="1157169"/>
          </a:xfrm>
          <a:prstGeom prst="rect">
            <a:avLst/>
          </a:prstGeom>
          <a:ln/>
        </p:spPr>
      </p:pic>
      <p:pic>
        <p:nvPicPr>
          <p:cNvPr id="12" name="image9.png">
            <a:extLst>
              <a:ext uri="{FF2B5EF4-FFF2-40B4-BE49-F238E27FC236}">
                <a16:creationId xmlns:a16="http://schemas.microsoft.com/office/drawing/2014/main" id="{EF139D91-5CEA-31F8-0A15-9F0AA2034D9D}"/>
              </a:ext>
            </a:extLst>
          </p:cNvPr>
          <p:cNvPicPr/>
          <p:nvPr/>
        </p:nvPicPr>
        <p:blipFill>
          <a:blip r:embed="rId7"/>
          <a:srcRect b="12031"/>
          <a:stretch>
            <a:fillRect/>
          </a:stretch>
        </p:blipFill>
        <p:spPr>
          <a:xfrm>
            <a:off x="3137952" y="1428371"/>
            <a:ext cx="2628900" cy="1149985"/>
          </a:xfrm>
          <a:prstGeom prst="rect">
            <a:avLst/>
          </a:prstGeom>
          <a:ln/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F51831CE-91E9-8DAF-172C-1C766FEAC53C}"/>
              </a:ext>
            </a:extLst>
          </p:cNvPr>
          <p:cNvSpPr txBox="1"/>
          <p:nvPr/>
        </p:nvSpPr>
        <p:spPr>
          <a:xfrm>
            <a:off x="3285768" y="2746763"/>
            <a:ext cx="50330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Biên</a:t>
            </a:r>
            <a:r>
              <a:rPr lang="vi-VN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(Contour Profile)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  <p:bldP spid="4" grpId="0" animBg="1"/>
      <p:bldP spid="2" grpId="0"/>
      <p:bldP spid="2" grpId="1"/>
      <p:bldP spid="5" grpId="0"/>
      <p:bldP spid="5" grpId="1"/>
      <p:bldP spid="7" grpId="0"/>
      <p:bldP spid="8" grpId="0"/>
      <p:bldP spid="10" grpId="0"/>
      <p:bldP spid="13" grpId="0"/>
    </p:bldLst>
  </p:timing>
</p:sld>
</file>

<file path=ppt/theme/theme1.xml><?xml version="1.0" encoding="utf-8"?>
<a:theme xmlns:a="http://schemas.openxmlformats.org/drawingml/2006/main" name="Electric Car Project Proposal by Slidesgo">
  <a:themeElements>
    <a:clrScheme name="Simple Light">
      <a:dk1>
        <a:srgbClr val="030325"/>
      </a:dk1>
      <a:lt1>
        <a:srgbClr val="FFFFFF"/>
      </a:lt1>
      <a:dk2>
        <a:srgbClr val="1B0B52"/>
      </a:dk2>
      <a:lt2>
        <a:srgbClr val="FFFFFF"/>
      </a:lt2>
      <a:accent1>
        <a:srgbClr val="FF296D"/>
      </a:accent1>
      <a:accent2>
        <a:srgbClr val="05D8E7"/>
      </a:accent2>
      <a:accent3>
        <a:srgbClr val="FF296D"/>
      </a:accent3>
      <a:accent4>
        <a:srgbClr val="05D8E7"/>
      </a:accent4>
      <a:accent5>
        <a:srgbClr val="FF296D"/>
      </a:accent5>
      <a:accent6>
        <a:srgbClr val="05D8E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1467</Words>
  <Application>Microsoft Office PowerPoint</Application>
  <PresentationFormat>Trình chiếu Trên màn hình (16:9)</PresentationFormat>
  <Paragraphs>138</Paragraphs>
  <Slides>10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11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22" baseType="lpstr">
      <vt:lpstr>Share Tech</vt:lpstr>
      <vt:lpstr>Symbol</vt:lpstr>
      <vt:lpstr>Eleganto Sans Thin</vt:lpstr>
      <vt:lpstr>Abel</vt:lpstr>
      <vt:lpstr>DFVN Coconat</vt:lpstr>
      <vt:lpstr>Times New Roman</vt:lpstr>
      <vt:lpstr>Wingdings</vt:lpstr>
      <vt:lpstr>Cambria Math</vt:lpstr>
      <vt:lpstr>Eleganto Sans</vt:lpstr>
      <vt:lpstr>Arial</vt:lpstr>
      <vt:lpstr>Smooch Sans</vt:lpstr>
      <vt:lpstr>Electric Car Project Proposal by Slidesgo</vt:lpstr>
      <vt:lpstr>ỨNG DỤNG LÝ THUYẾT XÁC SUẤT THỐNG KÊ  </vt:lpstr>
      <vt:lpstr>Bản trình bày PowerPoint</vt:lpstr>
      <vt:lpstr>Tóm tắt</vt:lpstr>
      <vt:lpstr>01</vt:lpstr>
      <vt:lpstr>Bản trình bày PowerPoint</vt:lpstr>
      <vt:lpstr>Bản trình bày PowerPoint</vt:lpstr>
      <vt:lpstr>Bản trình bày PowerPoint</vt:lpstr>
      <vt:lpstr>PHÂN ĐOẠN KÍ TỰ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LÝ THUYẾT TRONG BÀI TOÁN</dc:title>
  <dc:creator>Ms.Ngan</dc:creator>
  <cp:lastModifiedBy>Huỳnh Thị Kim Ngân</cp:lastModifiedBy>
  <cp:revision>18</cp:revision>
  <dcterms:modified xsi:type="dcterms:W3CDTF">2022-11-14T22:49:40Z</dcterms:modified>
</cp:coreProperties>
</file>