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0C40-8F48-47E2-BAED-11B1BCE72E03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40E4-7EE6-42BE-A579-45B77287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0982" y="4289002"/>
            <a:ext cx="354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maximum AMPS 23A</a:t>
            </a:r>
          </a:p>
          <a:p>
            <a:r>
              <a:rPr lang="en-US" dirty="0"/>
              <a:t>- maximum Volts 500V</a:t>
            </a:r>
          </a:p>
          <a:p>
            <a:r>
              <a:rPr lang="en-US" dirty="0"/>
              <a:t>- unloader port</a:t>
            </a:r>
          </a:p>
          <a:p>
            <a:r>
              <a:rPr lang="en-US" dirty="0"/>
              <a:t>- adjustable differential</a:t>
            </a:r>
          </a:p>
          <a:p>
            <a:r>
              <a:rPr lang="en-US" dirty="0"/>
              <a:t>- on-off buttons</a:t>
            </a:r>
          </a:p>
          <a:p>
            <a:r>
              <a:rPr lang="en-US" dirty="0"/>
              <a:t>- pressure switch starter</a:t>
            </a:r>
          </a:p>
          <a:p>
            <a:r>
              <a:rPr lang="en-US" dirty="0"/>
              <a:t>- 1/4" BSP inlet</a:t>
            </a:r>
          </a:p>
          <a:p>
            <a:r>
              <a:rPr lang="en-US" dirty="0"/>
              <a:t>- IP42 protection rating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8" y="298924"/>
            <a:ext cx="593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NEMA Italian </a:t>
            </a:r>
            <a:r>
              <a:rPr lang="en-US" b="1" dirty="0"/>
              <a:t>Pressure </a:t>
            </a:r>
            <a:r>
              <a:rPr lang="en-US" b="1" dirty="0" smtClean="0"/>
              <a:t>Switch Starter </a:t>
            </a:r>
            <a:r>
              <a:rPr lang="en-US" b="1" dirty="0"/>
              <a:t>- built-in Overload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17756"/>
              </p:ext>
            </p:extLst>
          </p:nvPr>
        </p:nvGraphicFramePr>
        <p:xfrm>
          <a:off x="751249" y="954998"/>
          <a:ext cx="375041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75">
                  <a:extLst>
                    <a:ext uri="{9D8B030D-6E8A-4147-A177-3AD203B41FA5}">
                      <a16:colId xmlns:a16="http://schemas.microsoft.com/office/drawing/2014/main" val="2426640784"/>
                    </a:ext>
                  </a:extLst>
                </a:gridCol>
                <a:gridCol w="494746">
                  <a:extLst>
                    <a:ext uri="{9D8B030D-6E8A-4147-A177-3AD203B41FA5}">
                      <a16:colId xmlns:a16="http://schemas.microsoft.com/office/drawing/2014/main" val="1712481915"/>
                    </a:ext>
                  </a:extLst>
                </a:gridCol>
                <a:gridCol w="890014">
                  <a:extLst>
                    <a:ext uri="{9D8B030D-6E8A-4147-A177-3AD203B41FA5}">
                      <a16:colId xmlns:a16="http://schemas.microsoft.com/office/drawing/2014/main" val="4214696747"/>
                    </a:ext>
                  </a:extLst>
                </a:gridCol>
                <a:gridCol w="637308">
                  <a:extLst>
                    <a:ext uri="{9D8B030D-6E8A-4147-A177-3AD203B41FA5}">
                      <a16:colId xmlns:a16="http://schemas.microsoft.com/office/drawing/2014/main" val="2763382198"/>
                    </a:ext>
                  </a:extLst>
                </a:gridCol>
                <a:gridCol w="1221969">
                  <a:extLst>
                    <a:ext uri="{9D8B030D-6E8A-4147-A177-3AD203B41FA5}">
                      <a16:colId xmlns:a16="http://schemas.microsoft.com/office/drawing/2014/main" val="2236264799"/>
                    </a:ext>
                  </a:extLst>
                </a:gridCol>
              </a:tblGrid>
              <a:tr h="524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Bar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PSI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AMPS @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400V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KW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Code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21578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NE-AZ8602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27024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NE-AZ8603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9716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3</a:t>
                      </a:r>
                      <a:r>
                        <a:rPr lang="en-US" sz="1200" baseline="0" dirty="0" smtClean="0"/>
                        <a:t> &amp; 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NE-AZ8604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01267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5.5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NE-AZ8605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0330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7.5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NE-AZ8606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172291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NE-AZ8607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45410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63" y="954998"/>
            <a:ext cx="4548114" cy="54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2018-08-15T19:06:21Z</dcterms:created>
  <dcterms:modified xsi:type="dcterms:W3CDTF">2018-08-15T19:36:48Z</dcterms:modified>
</cp:coreProperties>
</file>