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8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2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1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0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0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89310"/>
              </p:ext>
            </p:extLst>
          </p:nvPr>
        </p:nvGraphicFramePr>
        <p:xfrm>
          <a:off x="744583" y="1776548"/>
          <a:ext cx="45690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032">
                  <a:extLst>
                    <a:ext uri="{9D8B030D-6E8A-4147-A177-3AD203B41FA5}">
                      <a16:colId xmlns:a16="http://schemas.microsoft.com/office/drawing/2014/main" val="1416026284"/>
                    </a:ext>
                  </a:extLst>
                </a:gridCol>
                <a:gridCol w="1523032">
                  <a:extLst>
                    <a:ext uri="{9D8B030D-6E8A-4147-A177-3AD203B41FA5}">
                      <a16:colId xmlns:a16="http://schemas.microsoft.com/office/drawing/2014/main" val="1244187217"/>
                    </a:ext>
                  </a:extLst>
                </a:gridCol>
                <a:gridCol w="1523032">
                  <a:extLst>
                    <a:ext uri="{9D8B030D-6E8A-4147-A177-3AD203B41FA5}">
                      <a16:colId xmlns:a16="http://schemas.microsoft.com/office/drawing/2014/main" val="1277872327"/>
                    </a:ext>
                  </a:extLst>
                </a:gridCol>
              </a:tblGrid>
              <a:tr h="357051">
                <a:tc>
                  <a:txBody>
                    <a:bodyPr/>
                    <a:lstStyle/>
                    <a:p>
                      <a:r>
                        <a:rPr lang="en-US" dirty="0" smtClean="0"/>
                        <a:t>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985676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NE-AZ8600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85003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8699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4583" y="3571549"/>
            <a:ext cx="3540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maximum AMPS 20A</a:t>
            </a:r>
          </a:p>
          <a:p>
            <a:r>
              <a:rPr lang="en-US" dirty="0"/>
              <a:t>- maximum Volts 380V</a:t>
            </a:r>
          </a:p>
          <a:p>
            <a:r>
              <a:rPr lang="en-US" dirty="0"/>
              <a:t>- unloader port</a:t>
            </a:r>
          </a:p>
          <a:p>
            <a:r>
              <a:rPr lang="en-US" dirty="0"/>
              <a:t>- non adjustable differential</a:t>
            </a:r>
          </a:p>
          <a:p>
            <a:r>
              <a:rPr lang="en-US" dirty="0"/>
              <a:t>- on-off switch</a:t>
            </a:r>
          </a:p>
          <a:p>
            <a:r>
              <a:rPr lang="en-US" dirty="0"/>
              <a:t>- 1/4" BSP inlet</a:t>
            </a:r>
          </a:p>
          <a:p>
            <a:r>
              <a:rPr lang="en-US" dirty="0"/>
              <a:t>- IP42 protection rating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8" y="298924"/>
            <a:ext cx="456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NEMA Italian Pressure </a:t>
            </a:r>
            <a:r>
              <a:rPr lang="en-US" b="1" dirty="0"/>
              <a:t>Switch - </a:t>
            </a:r>
            <a:r>
              <a:rPr lang="en-US" b="1" dirty="0" smtClean="0"/>
              <a:t>“</a:t>
            </a:r>
            <a:r>
              <a:rPr lang="en-US" b="1" dirty="0" smtClean="0"/>
              <a:t>Single </a:t>
            </a:r>
            <a:r>
              <a:rPr lang="en-US" b="1" dirty="0" smtClean="0"/>
              <a:t>Phase</a:t>
            </a:r>
            <a:r>
              <a:rPr lang="en-US" b="1" dirty="0"/>
              <a:t>”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81" y="1363951"/>
            <a:ext cx="3951242" cy="47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3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2018-08-15T19:06:21Z</dcterms:created>
  <dcterms:modified xsi:type="dcterms:W3CDTF">2018-08-15T19:13:08Z</dcterms:modified>
</cp:coreProperties>
</file>