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59B-67F0-4D3D-AD32-59E185489C66}" type="datetimeFigureOut">
              <a:rPr lang="en-US" smtClean="0"/>
              <a:t>21-Oct-17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3F8-44DB-4E1A-84FE-6236AE52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59B-67F0-4D3D-AD32-59E185489C66}" type="datetimeFigureOut">
              <a:rPr lang="en-US" smtClean="0"/>
              <a:t>21-Oct-17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3F8-44DB-4E1A-84FE-6236AE52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59B-67F0-4D3D-AD32-59E185489C66}" type="datetimeFigureOut">
              <a:rPr lang="en-US" smtClean="0"/>
              <a:t>21-Oct-17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3F8-44DB-4E1A-84FE-6236AE52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59B-67F0-4D3D-AD32-59E185489C66}" type="datetimeFigureOut">
              <a:rPr lang="en-US" smtClean="0"/>
              <a:t>21-Oct-17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3F8-44DB-4E1A-84FE-6236AE52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59B-67F0-4D3D-AD32-59E185489C66}" type="datetimeFigureOut">
              <a:rPr lang="en-US" smtClean="0"/>
              <a:t>21-Oct-17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3F8-44DB-4E1A-84FE-6236AE52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59B-67F0-4D3D-AD32-59E185489C66}" type="datetimeFigureOut">
              <a:rPr lang="en-US" smtClean="0"/>
              <a:t>21-Oct-17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3F8-44DB-4E1A-84FE-6236AE52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7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59B-67F0-4D3D-AD32-59E185489C66}" type="datetimeFigureOut">
              <a:rPr lang="en-US" smtClean="0"/>
              <a:t>21-Oct-17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3F8-44DB-4E1A-84FE-6236AE52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2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59B-67F0-4D3D-AD32-59E185489C66}" type="datetimeFigureOut">
              <a:rPr lang="en-US" smtClean="0"/>
              <a:t>21-Oct-17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3F8-44DB-4E1A-84FE-6236AE52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59B-67F0-4D3D-AD32-59E185489C66}" type="datetimeFigureOut">
              <a:rPr lang="en-US" smtClean="0"/>
              <a:t>21-Oct-17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3F8-44DB-4E1A-84FE-6236AE52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9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59B-67F0-4D3D-AD32-59E185489C66}" type="datetimeFigureOut">
              <a:rPr lang="en-US" smtClean="0"/>
              <a:t>21-Oct-17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3F8-44DB-4E1A-84FE-6236AE52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59B-67F0-4D3D-AD32-59E185489C66}" type="datetimeFigureOut">
              <a:rPr lang="en-US" smtClean="0"/>
              <a:t>21-Oct-17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23F8-44DB-4E1A-84FE-6236AE52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BF59B-67F0-4D3D-AD32-59E185489C66}" type="datetimeFigureOut">
              <a:rPr lang="en-US" smtClean="0"/>
              <a:t>21-Oct-17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23F8-44DB-4E1A-84FE-6236AE52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53803" y="865337"/>
            <a:ext cx="4778062" cy="46621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ropical tree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4650" y="1636013"/>
            <a:ext cx="970326" cy="97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14733" y="2460897"/>
            <a:ext cx="5711482" cy="34505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7866" y="2460898"/>
            <a:ext cx="2569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 &amp; 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2253803" y="3534964"/>
            <a:ext cx="4778062" cy="43212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7866" y="3196412"/>
            <a:ext cx="23368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TRAVEL AGENCIES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1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51" y="269778"/>
            <a:ext cx="6654019" cy="6169708"/>
          </a:xfrm>
          <a:prstGeom prst="ellipse">
            <a:avLst/>
          </a:prstGeom>
        </p:spPr>
      </p:pic>
      <p:sp>
        <p:nvSpPr>
          <p:cNvPr id="3" name="Donut 2"/>
          <p:cNvSpPr/>
          <p:nvPr/>
        </p:nvSpPr>
        <p:spPr>
          <a:xfrm>
            <a:off x="2672862" y="570987"/>
            <a:ext cx="5884983" cy="5567289"/>
          </a:xfrm>
          <a:prstGeom prst="donut">
            <a:avLst>
              <a:gd name="adj" fmla="val 93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1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35" y="377995"/>
            <a:ext cx="4547601" cy="4048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54285" y="1999583"/>
            <a:ext cx="37160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 &amp; M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33596" y="2983941"/>
            <a:ext cx="55636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TRAVEL AGENCIES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5767836" y="3560331"/>
            <a:ext cx="5694121" cy="38707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Freedom.Khanyile</dc:creator>
  <cp:lastModifiedBy>Freedom.Khanyile</cp:lastModifiedBy>
  <cp:revision>7</cp:revision>
  <dcterms:created xsi:type="dcterms:W3CDTF">2017-10-21T17:52:56Z</dcterms:created>
  <dcterms:modified xsi:type="dcterms:W3CDTF">2017-10-21T18:17:45Z</dcterms:modified>
</cp:coreProperties>
</file>