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8D26B-B014-4E5A-BE36-BB10252D741B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74559-49C5-4D0D-8AD8-06EF6191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74559-49C5-4D0D-8AD8-06EF6191F3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7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BCA5-7A0C-44ED-9DD9-8337523077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31CA-0A64-47CC-9B4F-90C5D14A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0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BCA5-7A0C-44ED-9DD9-8337523077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31CA-0A64-47CC-9B4F-90C5D14A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BCA5-7A0C-44ED-9DD9-8337523077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31CA-0A64-47CC-9B4F-90C5D14A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9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BCA5-7A0C-44ED-9DD9-8337523077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31CA-0A64-47CC-9B4F-90C5D14A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0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BCA5-7A0C-44ED-9DD9-8337523077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31CA-0A64-47CC-9B4F-90C5D14A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7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BCA5-7A0C-44ED-9DD9-8337523077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31CA-0A64-47CC-9B4F-90C5D14A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3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BCA5-7A0C-44ED-9DD9-8337523077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31CA-0A64-47CC-9B4F-90C5D14A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8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BCA5-7A0C-44ED-9DD9-8337523077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31CA-0A64-47CC-9B4F-90C5D14A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5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BCA5-7A0C-44ED-9DD9-8337523077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31CA-0A64-47CC-9B4F-90C5D14A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4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BCA5-7A0C-44ED-9DD9-8337523077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31CA-0A64-47CC-9B4F-90C5D14A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BCA5-7A0C-44ED-9DD9-8337523077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31CA-0A64-47CC-9B4F-90C5D14A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8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2BCA5-7A0C-44ED-9DD9-8337523077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031CA-0A64-47CC-9B4F-90C5D14A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8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2223" y="3669219"/>
            <a:ext cx="7772400" cy="146304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SQL  Library Management System</a:t>
            </a:r>
            <a:br>
              <a:rPr lang="en-US" dirty="0" smtClean="0">
                <a:latin typeface="Baskerville Old Face" panose="02020602080505020303" pitchFamily="18" charset="0"/>
              </a:rPr>
            </a:br>
            <a:r>
              <a:rPr lang="en-US" dirty="0" smtClean="0">
                <a:latin typeface="Baskerville Old Face" panose="02020602080505020303" pitchFamily="18" charset="0"/>
              </a:rPr>
              <a:t/>
            </a:r>
            <a:br>
              <a:rPr lang="en-US" dirty="0" smtClean="0">
                <a:latin typeface="Baskerville Old Face" panose="02020602080505020303" pitchFamily="18" charset="0"/>
              </a:rPr>
            </a:br>
            <a:r>
              <a:rPr lang="en-US" dirty="0" smtClean="0">
                <a:latin typeface="Baskerville Old Face" panose="02020602080505020303" pitchFamily="18" charset="0"/>
              </a:rPr>
              <a:t>By: Michelle </a:t>
            </a:r>
            <a:r>
              <a:rPr lang="en-US" dirty="0" err="1" smtClean="0">
                <a:latin typeface="Baskerville Old Face" panose="02020602080505020303" pitchFamily="18" charset="0"/>
              </a:rPr>
              <a:t>Nduku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latin typeface="Baskerville Old Face" panose="02020602080505020303" pitchFamily="18" charset="0"/>
              </a:rPr>
              <a:t>Munyao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6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anose="02020602080505020303" pitchFamily="18" charset="0"/>
              </a:rPr>
              <a:t>Query 5: List each borrowed book with its borrower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188" y="226937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br.BorrowerName</a:t>
            </a:r>
            <a:r>
              <a:rPr lang="en-US" dirty="0" smtClean="0"/>
              <a:t> ,</a:t>
            </a:r>
            <a:r>
              <a:rPr lang="en-US" dirty="0" err="1" smtClean="0"/>
              <a:t>b.Title</a:t>
            </a:r>
            <a:r>
              <a:rPr lang="en-US" dirty="0" smtClean="0"/>
              <a:t>, </a:t>
            </a:r>
            <a:r>
              <a:rPr lang="en-US" dirty="0" err="1" smtClean="0"/>
              <a:t>br.BorrowDate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Books b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INNER JOIN Borrowers </a:t>
            </a:r>
            <a:r>
              <a:rPr lang="en-US" dirty="0" err="1" smtClean="0"/>
              <a:t>br</a:t>
            </a:r>
            <a:r>
              <a:rPr lang="en-US" dirty="0" smtClean="0"/>
              <a:t> ON </a:t>
            </a:r>
            <a:r>
              <a:rPr lang="en-US" dirty="0" err="1" smtClean="0"/>
              <a:t>b.BookID</a:t>
            </a:r>
            <a:r>
              <a:rPr lang="en-US" dirty="0" smtClean="0"/>
              <a:t>=</a:t>
            </a:r>
            <a:r>
              <a:rPr lang="en-US" dirty="0" err="1" smtClean="0"/>
              <a:t>br.BookID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788" y="2269378"/>
            <a:ext cx="6304801" cy="2556786"/>
          </a:xfrm>
        </p:spPr>
      </p:pic>
    </p:spTree>
    <p:extLst>
      <p:ext uri="{BB962C8B-B14F-4D97-AF65-F5344CB8AC3E}">
        <p14:creationId xmlns:p14="http://schemas.microsoft.com/office/powerpoint/2010/main" val="42323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anose="02020602080505020303" pitchFamily="18" charset="0"/>
              </a:rPr>
              <a:t>Query 6: Find all Books currently borrowed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73424" y="221559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b.Title,br.BorrowDate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FROM Books b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INNER JOIN Borrowers </a:t>
            </a:r>
            <a:r>
              <a:rPr lang="en-US" dirty="0" err="1" smtClean="0"/>
              <a:t>br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ON </a:t>
            </a:r>
            <a:r>
              <a:rPr lang="en-US" dirty="0" err="1" smtClean="0"/>
              <a:t>ReturnDate</a:t>
            </a:r>
            <a:r>
              <a:rPr lang="en-US" dirty="0" smtClean="0"/>
              <a:t> IS NULL;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238" y="2726578"/>
            <a:ext cx="6933762" cy="2381099"/>
          </a:xfrm>
        </p:spPr>
      </p:pic>
    </p:spTree>
    <p:extLst>
      <p:ext uri="{BB962C8B-B14F-4D97-AF65-F5344CB8AC3E}">
        <p14:creationId xmlns:p14="http://schemas.microsoft.com/office/powerpoint/2010/main" val="177543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Baskerville Old Face" panose="02020602080505020303" pitchFamily="18" charset="0"/>
              </a:rPr>
              <a:t>Key  Findings</a:t>
            </a:r>
            <a:endParaRPr lang="en-US" u="sng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tables using DDL.</a:t>
            </a:r>
          </a:p>
          <a:p>
            <a:endParaRPr lang="en-US" dirty="0" smtClean="0"/>
          </a:p>
          <a:p>
            <a:r>
              <a:rPr lang="en-US" dirty="0" smtClean="0"/>
              <a:t>Manipulated using DML.</a:t>
            </a:r>
          </a:p>
          <a:p>
            <a:endParaRPr lang="en-US" dirty="0" smtClean="0"/>
          </a:p>
          <a:p>
            <a:r>
              <a:rPr lang="en-US" dirty="0" smtClean="0"/>
              <a:t>Wrote queries using filtering , aggregation and joins.</a:t>
            </a:r>
          </a:p>
          <a:p>
            <a:endParaRPr lang="en-US" dirty="0" smtClean="0"/>
          </a:p>
          <a:p>
            <a:r>
              <a:rPr lang="en-US" dirty="0" smtClean="0"/>
              <a:t>Found books currently borrowed and those not returned.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122" y="211932"/>
            <a:ext cx="10515600" cy="1325563"/>
          </a:xfrm>
        </p:spPr>
        <p:txBody>
          <a:bodyPr/>
          <a:lstStyle/>
          <a:p>
            <a:r>
              <a:rPr lang="en-US" u="sng" dirty="0" smtClean="0">
                <a:latin typeface="Baskerville Old Face" panose="02020602080505020303" pitchFamily="18" charset="0"/>
              </a:rPr>
              <a:t>Future Work</a:t>
            </a:r>
            <a:endParaRPr lang="en-US" u="sng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7243" y="1690688"/>
            <a:ext cx="10515600" cy="4351338"/>
          </a:xfrm>
        </p:spPr>
        <p:txBody>
          <a:bodyPr/>
          <a:lstStyle/>
          <a:p>
            <a:r>
              <a:rPr lang="en-US" dirty="0" smtClean="0"/>
              <a:t>Expand Database with more tables(Authors , Staff 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Apply Window functions and CTEs</a:t>
            </a:r>
          </a:p>
          <a:p>
            <a:r>
              <a:rPr lang="en-US" dirty="0" smtClean="0"/>
              <a:t>Connect database to Power BI for dashboards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4" y="3465419"/>
            <a:ext cx="4731758" cy="339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1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9012" y="149467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askerville Old Face" panose="02020602080505020303" pitchFamily="18" charset="0"/>
              </a:rPr>
              <a:t>THANK YOU 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6283" y="3264460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Michelle </a:t>
            </a:r>
            <a:r>
              <a:rPr lang="en-US" dirty="0" err="1" smtClean="0"/>
              <a:t>Nduku</a:t>
            </a:r>
            <a:r>
              <a:rPr lang="en-US" dirty="0" smtClean="0"/>
              <a:t> </a:t>
            </a:r>
            <a:r>
              <a:rPr lang="en-US" dirty="0" err="1" smtClean="0"/>
              <a:t>Munyao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Baskerville Old Face" panose="02020602080505020303" pitchFamily="18" charset="0"/>
              </a:rPr>
              <a:t>About the Project</a:t>
            </a:r>
            <a:endParaRPr lang="en-US" u="sng" dirty="0">
              <a:latin typeface="Baskerville Old Face" panose="020206020805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32" y="2572590"/>
            <a:ext cx="4509528" cy="450952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Built a library database in MySQL.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Demonstrated DDL, DML and SQL Queries.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Showcased skills in filtering , joins , aggregations etc.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anose="02020602080505020303" pitchFamily="18" charset="0"/>
              </a:rPr>
              <a:t>Database Schema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83" y="1487882"/>
            <a:ext cx="6684224" cy="4993600"/>
          </a:xfrm>
        </p:spPr>
      </p:pic>
    </p:spTree>
    <p:extLst>
      <p:ext uri="{BB962C8B-B14F-4D97-AF65-F5344CB8AC3E}">
        <p14:creationId xmlns:p14="http://schemas.microsoft.com/office/powerpoint/2010/main" val="191104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142"/>
            <a:ext cx="7493281" cy="23571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865989" y="174811"/>
            <a:ext cx="3719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Table: Books</a:t>
            </a:r>
            <a:endParaRPr lang="en-US" sz="36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40" y="4049445"/>
            <a:ext cx="7985496" cy="23916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0073" y="3464670"/>
            <a:ext cx="2990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Table: Borrowers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24629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212" y="41036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askerville Old Face" panose="02020602080505020303" pitchFamily="18" charset="0"/>
              </a:rPr>
              <a:t>Query 1: View all Books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713131"/>
            <a:ext cx="5334000" cy="4790328"/>
          </a:xfrm>
        </p:spPr>
        <p:txBody>
          <a:bodyPr/>
          <a:lstStyle/>
          <a:p>
            <a:r>
              <a:rPr lang="en-US" dirty="0" smtClean="0"/>
              <a:t>SELECT * FROM Books;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073" y="2084294"/>
            <a:ext cx="7744398" cy="2436151"/>
          </a:xfrm>
        </p:spPr>
      </p:pic>
    </p:spTree>
    <p:extLst>
      <p:ext uri="{BB962C8B-B14F-4D97-AF65-F5344CB8AC3E}">
        <p14:creationId xmlns:p14="http://schemas.microsoft.com/office/powerpoint/2010/main" val="147666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anose="02020602080505020303" pitchFamily="18" charset="0"/>
              </a:rPr>
              <a:t>Query 2: Find all books published after 2010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529" y="275823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 Title, Author</a:t>
            </a:r>
          </a:p>
          <a:p>
            <a:pPr marL="0" indent="0">
              <a:buNone/>
            </a:pPr>
            <a:r>
              <a:rPr lang="en-US" dirty="0" smtClean="0"/>
              <a:t>FROM Books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YearPublished</a:t>
            </a:r>
            <a:r>
              <a:rPr lang="en-US" dirty="0" smtClean="0"/>
              <a:t> &gt; 2010;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717" y="2192095"/>
            <a:ext cx="7191283" cy="2433692"/>
          </a:xfrm>
        </p:spPr>
      </p:pic>
    </p:spTree>
    <p:extLst>
      <p:ext uri="{BB962C8B-B14F-4D97-AF65-F5344CB8AC3E}">
        <p14:creationId xmlns:p14="http://schemas.microsoft.com/office/powerpoint/2010/main" val="29981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anose="02020602080505020303" pitchFamily="18" charset="0"/>
              </a:rPr>
              <a:t>Query 3: List all books ordered by year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764" y="2766919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 Title, </a:t>
            </a:r>
            <a:r>
              <a:rPr lang="en-US" dirty="0" err="1" smtClean="0"/>
              <a:t>YearPublished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Books</a:t>
            </a:r>
          </a:p>
          <a:p>
            <a:pPr marL="0" indent="0"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YearPublished</a:t>
            </a:r>
            <a:r>
              <a:rPr lang="en-US" dirty="0" smtClean="0"/>
              <a:t> DESC;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835" y="1690688"/>
            <a:ext cx="6718605" cy="4262718"/>
          </a:xfrm>
        </p:spPr>
      </p:pic>
    </p:spTree>
    <p:extLst>
      <p:ext uri="{BB962C8B-B14F-4D97-AF65-F5344CB8AC3E}">
        <p14:creationId xmlns:p14="http://schemas.microsoft.com/office/powerpoint/2010/main" val="176863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anose="02020602080505020303" pitchFamily="18" charset="0"/>
              </a:rPr>
              <a:t>Query 3: List all books starting with ‘The’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742" y="2780366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 Title, Author</a:t>
            </a:r>
          </a:p>
          <a:p>
            <a:pPr marL="0" indent="0">
              <a:buNone/>
            </a:pPr>
            <a:r>
              <a:rPr lang="en-US" dirty="0" smtClean="0"/>
              <a:t>FROM Books</a:t>
            </a:r>
          </a:p>
          <a:p>
            <a:pPr marL="0" indent="0">
              <a:buNone/>
            </a:pPr>
            <a:r>
              <a:rPr lang="en-US" dirty="0" smtClean="0"/>
              <a:t>WHERE Title LIKE 'The%';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919" y="2476036"/>
            <a:ext cx="6485964" cy="1974940"/>
          </a:xfrm>
        </p:spPr>
      </p:pic>
    </p:spTree>
    <p:extLst>
      <p:ext uri="{BB962C8B-B14F-4D97-AF65-F5344CB8AC3E}">
        <p14:creationId xmlns:p14="http://schemas.microsoft.com/office/powerpoint/2010/main" val="285345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anose="02020602080505020303" pitchFamily="18" charset="0"/>
              </a:rPr>
              <a:t>Query 4: Count how many books are in each Genre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835" y="263244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 Genre, COUNT(*) AS </a:t>
            </a:r>
            <a:r>
              <a:rPr lang="en-US" dirty="0" err="1" smtClean="0"/>
              <a:t>TotalBooks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Books</a:t>
            </a:r>
          </a:p>
          <a:p>
            <a:pPr marL="0" indent="0">
              <a:buNone/>
            </a:pPr>
            <a:r>
              <a:rPr lang="en-US" dirty="0" smtClean="0"/>
              <a:t>GROUP BY Genre;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825625"/>
            <a:ext cx="4993341" cy="5030744"/>
          </a:xfrm>
        </p:spPr>
      </p:pic>
    </p:spTree>
    <p:extLst>
      <p:ext uri="{BB962C8B-B14F-4D97-AF65-F5344CB8AC3E}">
        <p14:creationId xmlns:p14="http://schemas.microsoft.com/office/powerpoint/2010/main" val="416806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</TotalTime>
  <Words>245</Words>
  <Application>Microsoft Office PowerPoint</Application>
  <PresentationFormat>Widescreen</PresentationFormat>
  <Paragraphs>56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Baskerville Old Face</vt:lpstr>
      <vt:lpstr>Calibri</vt:lpstr>
      <vt:lpstr>Calibri Light</vt:lpstr>
      <vt:lpstr>Wingdings</vt:lpstr>
      <vt:lpstr>Office Theme</vt:lpstr>
      <vt:lpstr>SQL  Library Management System  By: Michelle Nduku Munyao</vt:lpstr>
      <vt:lpstr>About the Project</vt:lpstr>
      <vt:lpstr>Database Schema</vt:lpstr>
      <vt:lpstr>PowerPoint Presentation</vt:lpstr>
      <vt:lpstr>Query 1: View all Books</vt:lpstr>
      <vt:lpstr>Query 2: Find all books published after 2010</vt:lpstr>
      <vt:lpstr>Query 3: List all books ordered by year</vt:lpstr>
      <vt:lpstr>Query 3: List all books starting with ‘The’</vt:lpstr>
      <vt:lpstr>Query 4: Count how many books are in each Genre</vt:lpstr>
      <vt:lpstr>Query 5: List each borrowed book with its borrower</vt:lpstr>
      <vt:lpstr>Query 6: Find all Books currently borrowed</vt:lpstr>
      <vt:lpstr>Key  Findings</vt:lpstr>
      <vt:lpstr>Future Work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 Library Management System  By: Michelle Nduku Munyao</dc:title>
  <dc:creator>Microsoft account</dc:creator>
  <cp:lastModifiedBy>Microsoft account</cp:lastModifiedBy>
  <cp:revision>13</cp:revision>
  <dcterms:created xsi:type="dcterms:W3CDTF">2025-09-07T20:42:02Z</dcterms:created>
  <dcterms:modified xsi:type="dcterms:W3CDTF">2025-09-08T10:16:22Z</dcterms:modified>
</cp:coreProperties>
</file>