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8b4adc3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688b4adc3e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88b4adc3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688b4adc3e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88b4adc3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688b4adc3e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88b4adc3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688b4adc3e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8b4adc3e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688b4adc3e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88b4adc3e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88b4adc3e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88b4adc3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688b4adc3e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88b4adc3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88b4adc3e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88b4adc3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688b4adc3e_2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 Recommender System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00000"/>
              <a:buNone/>
            </a:pPr>
            <a:r>
              <a:rPr lang="en-GB">
                <a:solidFill>
                  <a:srgbClr val="888888"/>
                </a:solidFill>
              </a:rPr>
              <a:t>Using Content-Based &amp; Collaborative Filtering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00000"/>
              <a:buNone/>
            </a:pPr>
            <a:r>
              <a:rPr lang="en-GB">
                <a:solidFill>
                  <a:srgbClr val="888888"/>
                </a:solidFill>
              </a:rPr>
              <a:t>By: Asanda Ndulini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builds a hybrid Anime Recommender System using: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Content-Based Filtering (based on similarity between anime titles)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Collaborative Filtering (using SVD to predict user preferences)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Streamlit for interactive web deployment.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following datasets: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`anime.csv`: Contains anime titles, genres, etc.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`train.csv`: User ratings on anime titles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datasets were preprocessed and used to train and test the models.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finds similar anime titles using cosine similarity on TF-IDF vectorized genres.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Anime Title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Top similar anime recommendations.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 (SVD)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SVD algorithm from the Surprise library to predict user ratings.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User ID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Top N recommended anime based on predicted ratings.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Web App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 user-friendly app using Streamlit with two main options: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Enter an anime title to get content-based recommendations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Enter a user ID to get collaborative filtering recommendations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deployed using ngrok for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Limitations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Difficulty tuning collaborative model due to sparse data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Some anime titles missing or inconsistently named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ngrok tunnel limitations for deployment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 load issues resolved with file checks and caching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developed a hybrid recommender system for anime.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improvements: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user feedback loop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Deploy permanently with proper backend (e.g., Heroku, Streamlit Cloud)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Expand dataset for improved recommendations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Demo (Optional)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ngrok tunnel is active, access the app via the printed public URL.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Alternatively, clone the repo and run: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`streamlit run app.py`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the model (`svd_model`) and datasets are in the same directory.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