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0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061970" y="1332230"/>
            <a:ext cx="161671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ZA" altLang="en-US" sz="20000" b="1">
                <a:ln w="2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vatage" panose="02020600050405020304" charset="0"/>
              </a:rPr>
              <a:t>T</a:t>
            </a:r>
            <a:endParaRPr lang="en-ZA" altLang="en-US" sz="20000" b="1"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vatage" panose="02020600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1455" y="1978025"/>
            <a:ext cx="255905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ZA" altLang="en-US" sz="20000" b="1">
                <a:ln w="349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6E581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avatage" panose="02020600050405020304" charset="0"/>
              </a:rPr>
              <a:t>D</a:t>
            </a:r>
            <a:endParaRPr lang="en-ZA" altLang="en-US" sz="20000" b="1">
              <a:ln w="349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6E581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avatage" panose="02020600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2545" y="1332230"/>
            <a:ext cx="4455160" cy="30460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ZA" altLang="en-US" sz="9600" b="1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charset="0"/>
              </a:rPr>
              <a:t>Thabani</a:t>
            </a:r>
            <a:endParaRPr lang="en-ZA" altLang="en-US" sz="9600" b="1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charset="0"/>
            </a:endParaRPr>
          </a:p>
          <a:p>
            <a:pPr algn="l"/>
            <a:r>
              <a:rPr lang="en-ZA" altLang="en-US" sz="9600" b="1">
                <a:ln/>
                <a:solidFill>
                  <a:srgbClr val="6E581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charset="0"/>
              </a:rPr>
              <a:t>Danca</a:t>
            </a:r>
            <a:endParaRPr lang="en-ZA" altLang="en-US" sz="9600" b="1">
              <a:ln/>
              <a:solidFill>
                <a:srgbClr val="6E581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435" y="-487680"/>
            <a:ext cx="6755130" cy="90081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74265" y="1691005"/>
            <a:ext cx="2453640" cy="1408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-80645" y="-66040"/>
            <a:ext cx="12325350" cy="68402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7630" y="-87630"/>
            <a:ext cx="12338685" cy="68834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1970" y="1332230"/>
            <a:ext cx="161671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ZA" altLang="en-US" sz="20000" b="1">
                <a:ln w="2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vatage" panose="02020600050405020304" charset="0"/>
              </a:rPr>
              <a:t>T</a:t>
            </a:r>
            <a:endParaRPr lang="en-ZA" altLang="en-US" sz="20000" b="1"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vatage" panose="02020600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21455" y="1978025"/>
            <a:ext cx="255905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ZA" altLang="en-US" sz="20000" b="1">
                <a:ln w="349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6E581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avatage" panose="02020600050405020304" charset="0"/>
              </a:rPr>
              <a:t>D</a:t>
            </a:r>
            <a:endParaRPr lang="en-ZA" altLang="en-US" sz="20000" b="1">
              <a:ln w="349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6E581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avatage" panose="02020600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7150" y="1332230"/>
            <a:ext cx="4455160" cy="30460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ZA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charset="0"/>
              </a:rPr>
              <a:t>Thabani</a:t>
            </a:r>
            <a:endParaRPr lang="en-ZA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charset="0"/>
            </a:endParaRPr>
          </a:p>
          <a:p>
            <a:pPr algn="l"/>
            <a:r>
              <a:rPr lang="en-ZA" altLang="en-US" sz="9600" b="1">
                <a:solidFill>
                  <a:srgbClr val="6E581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charset="0"/>
              </a:rPr>
              <a:t>Danca</a:t>
            </a:r>
            <a:endParaRPr lang="en-ZA" altLang="en-US" sz="9600" b="1">
              <a:solidFill>
                <a:srgbClr val="6E581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Donut 4"/>
          <p:cNvSpPr/>
          <p:nvPr/>
        </p:nvSpPr>
        <p:spPr>
          <a:xfrm>
            <a:off x="2827020" y="839470"/>
            <a:ext cx="5353050" cy="5180330"/>
          </a:xfrm>
          <a:prstGeom prst="donut">
            <a:avLst>
              <a:gd name="adj" fmla="val 3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onut 2"/>
          <p:cNvSpPr/>
          <p:nvPr/>
        </p:nvSpPr>
        <p:spPr>
          <a:xfrm>
            <a:off x="2725420" y="730885"/>
            <a:ext cx="5542280" cy="5396865"/>
          </a:xfrm>
          <a:prstGeom prst="donut">
            <a:avLst>
              <a:gd name="adj" fmla="val 9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2827020" y="838835"/>
            <a:ext cx="5353050" cy="5180330"/>
          </a:xfrm>
          <a:prstGeom prst="donut">
            <a:avLst>
              <a:gd name="adj" fmla="val 265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2152015"/>
            <a:ext cx="3982085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ZA" altLang="en-US" sz="8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rebuchet MS" panose="020B0603020202020204" charset="0"/>
                <a:ea typeface="MS Gothic" panose="020B0609070205080204" charset="-128"/>
              </a:rPr>
              <a:t>Thabani</a:t>
            </a:r>
            <a:endParaRPr lang="en-ZA" altLang="en-US" sz="8000" b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Trebuchet MS" panose="020B0603020202020204" charset="0"/>
              <a:ea typeface="MS Gothic" panose="020B0609070205080204" charset="-128"/>
            </a:endParaRPr>
          </a:p>
          <a:p>
            <a:pPr algn="ctr"/>
            <a:r>
              <a:rPr lang="en-ZA" altLang="en-US" sz="8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rebuchet MS" panose="020B0603020202020204" charset="0"/>
                <a:ea typeface="MS Gothic" panose="020B0609070205080204" charset="-128"/>
              </a:rPr>
              <a:t>Danca</a:t>
            </a:r>
            <a:endParaRPr lang="en-ZA" altLang="en-US" sz="8000" b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Trebuchet MS" panose="020B0603020202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Donut 4"/>
          <p:cNvSpPr/>
          <p:nvPr/>
        </p:nvSpPr>
        <p:spPr>
          <a:xfrm>
            <a:off x="2827020" y="839470"/>
            <a:ext cx="5353050" cy="5180330"/>
          </a:xfrm>
          <a:prstGeom prst="donut">
            <a:avLst>
              <a:gd name="adj" fmla="val 34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onut 2"/>
          <p:cNvSpPr/>
          <p:nvPr/>
        </p:nvSpPr>
        <p:spPr>
          <a:xfrm>
            <a:off x="2725420" y="730885"/>
            <a:ext cx="5542280" cy="5396865"/>
          </a:xfrm>
          <a:prstGeom prst="donut">
            <a:avLst>
              <a:gd name="adj" fmla="val 9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2827020" y="838835"/>
            <a:ext cx="5353050" cy="5180330"/>
          </a:xfrm>
          <a:prstGeom prst="donut">
            <a:avLst>
              <a:gd name="adj" fmla="val 26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2152015"/>
            <a:ext cx="3982085" cy="2553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ZA" altLang="en-US" sz="8000" b="1">
                <a:solidFill>
                  <a:schemeClr val="bg1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rebuchet MS" panose="020B0603020202020204" charset="0"/>
                <a:ea typeface="MS Gothic" panose="020B0609070205080204" charset="-128"/>
              </a:rPr>
              <a:t>Thabani</a:t>
            </a:r>
            <a:endParaRPr lang="en-ZA" altLang="en-US" sz="8000" b="1">
              <a:solidFill>
                <a:schemeClr val="bg1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Trebuchet MS" panose="020B0603020202020204" charset="0"/>
              <a:ea typeface="MS Gothic" panose="020B0609070205080204" charset="-128"/>
            </a:endParaRPr>
          </a:p>
          <a:p>
            <a:pPr algn="ctr"/>
            <a:r>
              <a:rPr lang="en-ZA" altLang="en-US" sz="8000" b="1">
                <a:solidFill>
                  <a:schemeClr val="bg1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rebuchet MS" panose="020B0603020202020204" charset="0"/>
                <a:ea typeface="MS Gothic" panose="020B0609070205080204" charset="-128"/>
              </a:rPr>
              <a:t>Danca</a:t>
            </a:r>
            <a:endParaRPr lang="en-ZA" altLang="en-US" sz="8000" b="1">
              <a:solidFill>
                <a:schemeClr val="bg1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Trebuchet MS" panose="020B0603020202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2860" y="1113155"/>
            <a:ext cx="4322445" cy="5764530"/>
          </a:xfrm>
          <a:prstGeom prst="rect">
            <a:avLst/>
          </a:prstGeom>
        </p:spPr>
      </p:pic>
      <p:pic>
        <p:nvPicPr>
          <p:cNvPr id="4" name="Content Placeholder 3" descr="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2270" y="2823845"/>
            <a:ext cx="1242060" cy="1037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58035"/>
            <a:ext cx="5181600" cy="3886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55925" y="3540125"/>
            <a:ext cx="946150" cy="922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Presentation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65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Blaize</vt:lpstr>
      <vt:lpstr>Veal Nerve</vt:lpstr>
      <vt:lpstr>Coulson Condensed</vt:lpstr>
      <vt:lpstr>savatage</vt:lpstr>
      <vt:lpstr>MV Boli</vt:lpstr>
      <vt:lpstr>Malgun Gothic Semilight</vt:lpstr>
      <vt:lpstr>MS Gothic</vt:lpstr>
      <vt:lpstr>MS PGothic</vt:lpstr>
      <vt:lpstr>MS UI Gothic</vt:lpstr>
      <vt:lpstr>NSimSun</vt:lpstr>
      <vt:lpstr>PMingLiU-ExtB</vt:lpstr>
      <vt:lpstr>SimSun-ExtB</vt:lpstr>
      <vt:lpstr>Yu Gothic</vt:lpstr>
      <vt:lpstr>Yu Gothic UI</vt:lpstr>
      <vt:lpstr>Yu Gothic UI Light</vt:lpstr>
      <vt:lpstr>Yu Gothic UI Semilight</vt:lpstr>
      <vt:lpstr>Arial Black</vt:lpstr>
      <vt:lpstr>Bahnschrift Light</vt:lpstr>
      <vt:lpstr>Blazed</vt:lpstr>
      <vt:lpstr>Cambria Math</vt:lpstr>
      <vt:lpstr>Chlorinar</vt:lpstr>
      <vt:lpstr>Candara</vt:lpstr>
      <vt:lpstr>Constantia</vt:lpstr>
      <vt:lpstr>Coulson</vt:lpstr>
      <vt:lpstr>Corbel</vt:lpstr>
      <vt:lpstr>Courier New</vt:lpstr>
      <vt:lpstr>Gabriola</vt:lpstr>
      <vt:lpstr>Franklin Gothic Medium</vt:lpstr>
      <vt:lpstr>Impact</vt:lpstr>
      <vt:lpstr>Symbol</vt:lpstr>
      <vt:lpstr>Wingdings</vt:lpstr>
      <vt:lpstr>Wine Date</vt:lpstr>
      <vt:lpstr>Webdings</vt:lpstr>
      <vt:lpstr>Verdana</vt:lpstr>
      <vt:lpstr>Trebuchet MS</vt:lpstr>
      <vt:lpstr>Times New Roman</vt:lpstr>
      <vt:lpstr>TeamViewer13</vt:lpstr>
      <vt:lpstr>Tahoma</vt:lpstr>
      <vt:lpstr>Sylfaen</vt:lpstr>
      <vt:lpstr>Social Shapes</vt:lpstr>
      <vt:lpstr>Sitka Text</vt:lpstr>
      <vt:lpstr>Sitka Subheading</vt:lpstr>
      <vt:lpstr>Sitka Heading</vt:lpstr>
      <vt:lpstr>Sitka Display</vt:lpstr>
      <vt:lpstr>Sitka Banner</vt:lpstr>
      <vt:lpstr>Segoe UI Symbol</vt:lpstr>
      <vt:lpstr>Segoe UI Semilight</vt:lpstr>
      <vt:lpstr>Segoe UI Semibold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bbdnet1783</dc:creator>
  <cp:lastModifiedBy>bbdnet1783</cp:lastModifiedBy>
  <cp:revision>14</cp:revision>
  <dcterms:created xsi:type="dcterms:W3CDTF">2018-04-05T18:48:19Z</dcterms:created>
  <dcterms:modified xsi:type="dcterms:W3CDTF">2018-04-06T05:00:37Z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