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64d1efe9-cf8b-4bb9-af45-18f1387c2483"/>
          <p:cNvPicPr>
            <a:picLocks noChangeAspect="1"/>
          </p:cNvPicPr>
          <p:nvPr/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8047990" y="218440"/>
            <a:ext cx="1937385" cy="15735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246745" y="1521460"/>
            <a:ext cx="301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ED7D31"/>
                </a:solidFill>
              </a:rPr>
              <a:t>2017/394324/07</a:t>
            </a:r>
            <a:endParaRPr lang="en-US">
              <a:solidFill>
                <a:srgbClr val="ED7D3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23740" y="1993265"/>
            <a:ext cx="51047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</a:rPr>
              <a:t>Dear Sir/Madam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This latter is the recommend Nhlanhla Moses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Motsounyana (760915 5911 085) that he provides convenient and 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professional transport services. As we Ndu Systems (PTY) LTD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users his transport services for our seminars.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Yours Truly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Mr N.N.  Mthembu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CEO Ndu Systems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084 252 9472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WPS Presentation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Blaize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bbdnet1783</dc:creator>
  <cp:lastModifiedBy>bbdnet1783</cp:lastModifiedBy>
  <cp:revision>1</cp:revision>
  <dcterms:created xsi:type="dcterms:W3CDTF">2018-04-04T10:53:49Z</dcterms:created>
  <dcterms:modified xsi:type="dcterms:W3CDTF">2018-04-04T10:53:49Z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