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262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53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13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878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0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135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43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67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19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418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04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31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5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3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30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6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5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ktari-bora-wv0m.onrender.com/" TargetMode="External"/><Relationship Id="rId2" Type="http://schemas.openxmlformats.org/officeDocument/2006/relationships/hyperlink" Target="https://github.com/Ndungu-Jn/Daktari_bor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ktari-bora-wv0m.onrend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ungu-Jn/Daktari_bora" TargetMode="External"/><Relationship Id="rId2" Type="http://schemas.openxmlformats.org/officeDocument/2006/relationships/hyperlink" Target="mailto:ndungukimotho1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ktari-bora-wv0m.onrend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5DB5-4005-909A-AEBB-C1E6DB4A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553" y="336176"/>
            <a:ext cx="9374060" cy="244736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Daktari Bora</a:t>
            </a:r>
            <a:br>
              <a:rPr lang="en-US" b="1" dirty="0"/>
            </a:br>
            <a:br>
              <a:rPr lang="en-US" b="1" dirty="0"/>
            </a:br>
            <a:r>
              <a:rPr lang="en-US" sz="3600" dirty="0"/>
              <a:t>Secure, Scalable Health Information Management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03BDE-FEA2-6C42-4D7D-B203409B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553" y="2971799"/>
            <a:ext cx="9374060" cy="2796989"/>
          </a:xfrm>
        </p:spPr>
        <p:txBody>
          <a:bodyPr/>
          <a:lstStyle/>
          <a:p>
            <a:r>
              <a:rPr lang="en-US" dirty="0"/>
              <a:t>Presented by: JOHN NDUNGU KIMOTHO</a:t>
            </a:r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https://github.com/Ndungu-Jn/Daktari_bora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DEPLOYED:  </a:t>
            </a:r>
            <a:r>
              <a:rPr lang="en-US" b="1" dirty="0">
                <a:hlinkClick r:id="rId3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549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1BC-BD70-22EA-2E90-32A1D234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89" y="624110"/>
            <a:ext cx="9164823" cy="908855"/>
          </a:xfrm>
        </p:spPr>
        <p:txBody>
          <a:bodyPr/>
          <a:lstStyle/>
          <a:p>
            <a:r>
              <a:rPr lang="en-US" dirty="0"/>
              <a:t>User Interface - Enrollment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DCB2D-7D73-03D4-D2A5-C2DC7D69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49" y="1432381"/>
            <a:ext cx="8911686" cy="4472325"/>
          </a:xfrm>
        </p:spPr>
      </p:pic>
    </p:spTree>
    <p:extLst>
      <p:ext uri="{BB962C8B-B14F-4D97-AF65-F5344CB8AC3E}">
        <p14:creationId xmlns:p14="http://schemas.microsoft.com/office/powerpoint/2010/main" val="3293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3375-A92A-AA57-3F74-F38DC402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2984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7D94-D59D-6EB4-2BEC-C3E65485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7094"/>
            <a:ext cx="8915400" cy="3482788"/>
          </a:xfrm>
        </p:spPr>
        <p:txBody>
          <a:bodyPr/>
          <a:lstStyle/>
          <a:p>
            <a:r>
              <a:rPr lang="en-US" dirty="0"/>
              <a:t>Enroll clients in programs</a:t>
            </a:r>
          </a:p>
          <a:p>
            <a:endParaRPr lang="en-US" dirty="0"/>
          </a:p>
          <a:p>
            <a:r>
              <a:rPr lang="en-US" dirty="0"/>
              <a:t>Change enrollment status</a:t>
            </a:r>
          </a:p>
          <a:p>
            <a:endParaRPr lang="en-US" dirty="0"/>
          </a:p>
          <a:p>
            <a:r>
              <a:rPr lang="en-US" dirty="0"/>
              <a:t>View enrollment history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3664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778-6857-E200-B31C-9FEE9A89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/>
              <a:t>Setup Instructions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3119-BA40-EF7F-95B4-4AFF1E97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915400" cy="4674031"/>
          </a:xfrm>
        </p:spPr>
        <p:txBody>
          <a:bodyPr>
            <a:normAutofit/>
          </a:bodyPr>
          <a:lstStyle/>
          <a:p>
            <a:r>
              <a:rPr lang="en-US" dirty="0"/>
              <a:t>Clone repository</a:t>
            </a:r>
          </a:p>
          <a:p>
            <a:endParaRPr lang="en-US" dirty="0"/>
          </a:p>
          <a:p>
            <a:r>
              <a:rPr lang="en-US" dirty="0"/>
              <a:t>Install dependencies: pip install -r requirements.txt</a:t>
            </a:r>
          </a:p>
          <a:p>
            <a:endParaRPr lang="en-US" dirty="0"/>
          </a:p>
          <a:p>
            <a:r>
              <a:rPr lang="fr-FR" dirty="0"/>
              <a:t>Set </a:t>
            </a:r>
            <a:r>
              <a:rPr lang="fr-FR" dirty="0" err="1"/>
              <a:t>environment</a:t>
            </a:r>
            <a:r>
              <a:rPr lang="fr-FR" dirty="0"/>
              <a:t> variables (.</a:t>
            </a:r>
            <a:r>
              <a:rPr lang="fr-FR" dirty="0" err="1"/>
              <a:t>env</a:t>
            </a:r>
            <a:r>
              <a:rPr lang="fr-FR" dirty="0"/>
              <a:t> file)</a:t>
            </a:r>
          </a:p>
          <a:p>
            <a:endParaRPr lang="fr-FR" dirty="0"/>
          </a:p>
          <a:p>
            <a:r>
              <a:rPr lang="fr-FR" dirty="0"/>
              <a:t>Apply migrations: python manage.py </a:t>
            </a:r>
            <a:r>
              <a:rPr lang="fr-FR" dirty="0" err="1"/>
              <a:t>migrate</a:t>
            </a:r>
            <a:endParaRPr lang="fr-FR" dirty="0"/>
          </a:p>
          <a:p>
            <a:endParaRPr lang="fr-FR" dirty="0"/>
          </a:p>
          <a:p>
            <a:r>
              <a:rPr lang="en-US" dirty="0"/>
              <a:t>Create superuser: python manage.py </a:t>
            </a:r>
            <a:r>
              <a:rPr lang="en-US" dirty="0" err="1"/>
              <a:t>createsuperuser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server: python manage.py </a:t>
            </a:r>
            <a:r>
              <a:rPr lang="en-US" dirty="0" err="1"/>
              <a:t>runserver</a:t>
            </a:r>
            <a:endParaRPr lang="fr-FR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104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9DDD-6F21-E3FA-8E76-DA23FC34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937"/>
          </a:xfrm>
        </p:spPr>
        <p:txBody>
          <a:bodyPr/>
          <a:lstStyle/>
          <a:p>
            <a:r>
              <a:rPr lang="en-US" dirty="0"/>
              <a:t>Usage Flow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EB8F-670B-8F66-FF5F-50E77BD2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948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Register if not registered</a:t>
            </a:r>
          </a:p>
          <a:p>
            <a:endParaRPr lang="en-US" dirty="0"/>
          </a:p>
          <a:p>
            <a:r>
              <a:rPr lang="en-US" dirty="0"/>
              <a:t>Add Programs in Programs section</a:t>
            </a:r>
          </a:p>
          <a:p>
            <a:endParaRPr lang="en-US" dirty="0"/>
          </a:p>
          <a:p>
            <a:r>
              <a:rPr lang="en-US" dirty="0"/>
              <a:t>Register Clients in Clients section</a:t>
            </a:r>
          </a:p>
          <a:p>
            <a:endParaRPr lang="en-US" dirty="0"/>
          </a:p>
          <a:p>
            <a:r>
              <a:rPr lang="en-US" dirty="0"/>
              <a:t>Enroll Clients into Programs</a:t>
            </a:r>
          </a:p>
          <a:p>
            <a:endParaRPr lang="en-US" dirty="0"/>
          </a:p>
          <a:p>
            <a:r>
              <a:rPr lang="en-US" dirty="0"/>
              <a:t>View Client Profiles with enrollment status</a:t>
            </a:r>
          </a:p>
          <a:p>
            <a:endParaRPr lang="en-US" dirty="0"/>
          </a:p>
          <a:p>
            <a:r>
              <a:rPr lang="en-US" dirty="0"/>
              <a:t>Access APIs for system integration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785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EACB-B28C-1915-D703-131F8CC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008"/>
          </a:xfrm>
        </p:spPr>
        <p:txBody>
          <a:bodyPr/>
          <a:lstStyle/>
          <a:p>
            <a:r>
              <a:rPr lang="en-US" dirty="0"/>
              <a:t>Deployment Architecture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2787-80E6-3321-EAF6-04D99E7A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5694"/>
            <a:ext cx="8915400" cy="3738282"/>
          </a:xfrm>
        </p:spPr>
        <p:txBody>
          <a:bodyPr/>
          <a:lstStyle/>
          <a:p>
            <a:r>
              <a:rPr lang="en-US" b="1" dirty="0"/>
              <a:t>Hosting Provider</a:t>
            </a:r>
            <a:r>
              <a:rPr lang="en-US" dirty="0"/>
              <a:t>: Render</a:t>
            </a:r>
          </a:p>
          <a:p>
            <a:endParaRPr lang="en-US" dirty="0"/>
          </a:p>
          <a:p>
            <a:r>
              <a:rPr lang="it-IT" b="1" dirty="0"/>
              <a:t>Live Demo URL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https://daktari-bora-wv0m.onrender.com</a:t>
            </a:r>
            <a:endParaRPr lang="it-IT" dirty="0"/>
          </a:p>
          <a:p>
            <a:endParaRPr lang="en-US" dirty="0"/>
          </a:p>
          <a:p>
            <a:r>
              <a:rPr lang="en-US" b="1" dirty="0"/>
              <a:t>Service Type</a:t>
            </a:r>
            <a:r>
              <a:rPr lang="en-US" dirty="0"/>
              <a:t>: Web Service</a:t>
            </a:r>
          </a:p>
          <a:p>
            <a:endParaRPr lang="en-US" dirty="0"/>
          </a:p>
          <a:p>
            <a:r>
              <a:rPr lang="en-US" b="1" dirty="0"/>
              <a:t>Environment</a:t>
            </a:r>
            <a:r>
              <a:rPr lang="en-US" dirty="0"/>
              <a:t>: Production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447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2C94-0A6F-63CE-2198-278D0968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097487" cy="935749"/>
          </a:xfrm>
        </p:spPr>
        <p:txBody>
          <a:bodyPr/>
          <a:lstStyle/>
          <a:p>
            <a:r>
              <a:rPr lang="en-US" dirty="0"/>
              <a:t>Contact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5AEE-ABBC-B141-FBAC-4F28460E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289459" cy="4674031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r>
              <a:rPr lang="en-US" dirty="0"/>
              <a:t>Contact Information:</a:t>
            </a:r>
          </a:p>
          <a:p>
            <a:endParaRPr lang="en-US" dirty="0"/>
          </a:p>
          <a:p>
            <a:pPr lvl="1"/>
            <a:r>
              <a:rPr lang="en-US" dirty="0"/>
              <a:t>John Ndungu Kimotho</a:t>
            </a:r>
          </a:p>
          <a:p>
            <a:pPr lvl="1"/>
            <a:r>
              <a:rPr lang="en-US" dirty="0">
                <a:hlinkClick r:id="rId2"/>
              </a:rPr>
              <a:t>ndungukimotho15@gmail.com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https://github.com/Ndungu-Jn/Daktari_bora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Daktari bora Application:</a:t>
            </a:r>
          </a:p>
          <a:p>
            <a:pPr lvl="2"/>
            <a:r>
              <a:rPr lang="en-US" dirty="0"/>
              <a:t>:  </a:t>
            </a:r>
            <a:r>
              <a:rPr lang="en-US" b="1" dirty="0">
                <a:hlinkClick r:id="rId4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pPr lvl="4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54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3D72-8849-7655-D1D9-7E82F98C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408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30D0-9F4C-96DD-A0B7-3613BDBA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9519"/>
            <a:ext cx="8915400" cy="5002306"/>
          </a:xfrm>
        </p:spPr>
        <p:txBody>
          <a:bodyPr>
            <a:normAutofit/>
          </a:bodyPr>
          <a:lstStyle/>
          <a:p>
            <a:r>
              <a:rPr lang="en-US" dirty="0"/>
              <a:t>Full-stack health information management platform</a:t>
            </a:r>
          </a:p>
          <a:p>
            <a:r>
              <a:rPr lang="en-US" dirty="0"/>
              <a:t>Built with </a:t>
            </a:r>
            <a:r>
              <a:rPr lang="en-US" b="1" dirty="0"/>
              <a:t>Django</a:t>
            </a:r>
            <a:r>
              <a:rPr lang="en-US" dirty="0"/>
              <a:t> &amp; </a:t>
            </a:r>
            <a:r>
              <a:rPr lang="en-US" b="1" dirty="0"/>
              <a:t>Bootstrap 5</a:t>
            </a:r>
          </a:p>
          <a:p>
            <a:r>
              <a:rPr lang="en-US" dirty="0"/>
              <a:t>Allows doctors to: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Manage client records</a:t>
            </a:r>
          </a:p>
          <a:p>
            <a:pPr lvl="1"/>
            <a:r>
              <a:rPr lang="en-US" dirty="0"/>
              <a:t>Administer health programs</a:t>
            </a:r>
          </a:p>
          <a:p>
            <a:pPr lvl="1"/>
            <a:r>
              <a:rPr lang="en-US" dirty="0"/>
              <a:t>Track client enrollment status</a:t>
            </a:r>
          </a:p>
          <a:p>
            <a:pPr lvl="1"/>
            <a:r>
              <a:rPr lang="en-US" dirty="0"/>
              <a:t>Access secure APIs</a:t>
            </a:r>
            <a:endParaRPr lang="en-US" b="1" dirty="0"/>
          </a:p>
          <a:p>
            <a:r>
              <a:rPr lang="en-US" dirty="0"/>
              <a:t>Demonstrates:</a:t>
            </a:r>
          </a:p>
          <a:p>
            <a:pPr lvl="1"/>
            <a:r>
              <a:rPr lang="en-US" dirty="0"/>
              <a:t>Backend development</a:t>
            </a:r>
          </a:p>
          <a:p>
            <a:pPr lvl="1"/>
            <a:r>
              <a:rPr lang="en-US" dirty="0"/>
              <a:t>Relational database modeling</a:t>
            </a:r>
          </a:p>
          <a:p>
            <a:pPr lvl="1"/>
            <a:r>
              <a:rPr lang="en-US" dirty="0"/>
              <a:t>Frontend templating</a:t>
            </a:r>
          </a:p>
          <a:p>
            <a:pPr lvl="1"/>
            <a:r>
              <a:rPr lang="en-US" dirty="0"/>
              <a:t>API-first design</a:t>
            </a:r>
          </a:p>
          <a:p>
            <a:pPr lvl="1"/>
            <a:r>
              <a:rPr lang="en-US" dirty="0"/>
              <a:t>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03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F703-AB06-2F2C-BF43-F8DD1C0B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US" sz="4000" dirty="0"/>
              <a:t>Key Functionalities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A74-98C2-72C2-D348-C3EC18E1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49824"/>
            <a:ext cx="8915400" cy="3899647"/>
          </a:xfrm>
        </p:spPr>
        <p:txBody>
          <a:bodyPr>
            <a:normAutofit/>
          </a:bodyPr>
          <a:lstStyle/>
          <a:p>
            <a:r>
              <a:rPr lang="en-US" sz="2000" dirty="0"/>
              <a:t>Create Health Programs (TB, Malaria, HIV)</a:t>
            </a:r>
          </a:p>
          <a:p>
            <a:r>
              <a:rPr lang="en-US" sz="2000" dirty="0"/>
              <a:t>Register and manage Client profiles</a:t>
            </a:r>
          </a:p>
          <a:p>
            <a:r>
              <a:rPr lang="en-US" sz="2000" dirty="0"/>
              <a:t>Enroll Clients into Programs </a:t>
            </a:r>
          </a:p>
          <a:p>
            <a:r>
              <a:rPr lang="en-US" sz="2000" dirty="0"/>
              <a:t>Search and view Client Profiles</a:t>
            </a:r>
          </a:p>
          <a:p>
            <a:r>
              <a:rPr lang="en-US" sz="2000" dirty="0"/>
              <a:t>REST API for external systems</a:t>
            </a:r>
          </a:p>
          <a:p>
            <a:r>
              <a:rPr lang="en-US" sz="2000" dirty="0"/>
              <a:t>Secure Authentication and Authorization</a:t>
            </a:r>
          </a:p>
          <a:p>
            <a:r>
              <a:rPr lang="en-US" sz="2000" dirty="0"/>
              <a:t>Responsive User Interface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6461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A7A-E85C-371A-D3E1-919DF480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8CD00E-5ABD-5C48-65D4-354794568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452282"/>
            <a:ext cx="7187184" cy="4781608"/>
          </a:xfrm>
        </p:spPr>
      </p:pic>
    </p:spTree>
    <p:extLst>
      <p:ext uri="{BB962C8B-B14F-4D97-AF65-F5344CB8AC3E}">
        <p14:creationId xmlns:p14="http://schemas.microsoft.com/office/powerpoint/2010/main" val="23915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E87-7B9E-E009-D1C9-EE93FC90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46AA-F978-DEB0-E271-A5EE1B66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526175"/>
          </a:xfrm>
        </p:spPr>
        <p:txBody>
          <a:bodyPr/>
          <a:lstStyle/>
          <a:p>
            <a:r>
              <a:rPr lang="fr-FR" b="1" dirty="0"/>
              <a:t>Frontend:</a:t>
            </a:r>
            <a:r>
              <a:rPr lang="fr-FR" dirty="0"/>
              <a:t> Django </a:t>
            </a:r>
            <a:r>
              <a:rPr lang="fr-FR" dirty="0" err="1"/>
              <a:t>Templates</a:t>
            </a:r>
            <a:r>
              <a:rPr lang="fr-FR" dirty="0"/>
              <a:t> + Bootstrap 5</a:t>
            </a:r>
          </a:p>
          <a:p>
            <a:endParaRPr lang="fr-FR" dirty="0"/>
          </a:p>
          <a:p>
            <a:r>
              <a:rPr lang="en-US" b="1" dirty="0"/>
              <a:t>Backend:</a:t>
            </a:r>
            <a:r>
              <a:rPr lang="en-US" dirty="0"/>
              <a:t> Django Views, Django REST Framework</a:t>
            </a:r>
          </a:p>
          <a:p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SQLite</a:t>
            </a:r>
          </a:p>
          <a:p>
            <a:endParaRPr lang="en-US" dirty="0"/>
          </a:p>
          <a:p>
            <a:r>
              <a:rPr lang="en-US" b="1" dirty="0"/>
              <a:t>Authentication:</a:t>
            </a:r>
            <a:r>
              <a:rPr lang="en-US" dirty="0"/>
              <a:t> Django Session Authentication</a:t>
            </a:r>
          </a:p>
          <a:p>
            <a:endParaRPr lang="en-US" dirty="0"/>
          </a:p>
          <a:p>
            <a:r>
              <a:rPr lang="fr-FR" b="1" dirty="0"/>
              <a:t>Configuration: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Variables via Python </a:t>
            </a:r>
            <a:r>
              <a:rPr lang="fr-FR" dirty="0" err="1"/>
              <a:t>Decouple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895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4277-5876-6AC3-369F-6FE80D4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Clients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B286-165D-1657-9407-8080BF31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49928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D6DC-6A47-2019-25D1-0538AD6F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1411941"/>
            <a:ext cx="9376263" cy="48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B0EC-BAB0-35FF-B207-E17FDAC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54D2-A970-4459-4D60-5DFF73AD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072"/>
            <a:ext cx="8915400" cy="3966882"/>
          </a:xfrm>
        </p:spPr>
        <p:txBody>
          <a:bodyPr/>
          <a:lstStyle/>
          <a:p>
            <a:r>
              <a:rPr lang="en-US" dirty="0"/>
              <a:t>Register new clients</a:t>
            </a:r>
          </a:p>
          <a:p>
            <a:endParaRPr lang="en-US" dirty="0"/>
          </a:p>
          <a:p>
            <a:r>
              <a:rPr lang="en-US" dirty="0"/>
              <a:t>View client information</a:t>
            </a:r>
          </a:p>
          <a:p>
            <a:endParaRPr lang="en-US" dirty="0"/>
          </a:p>
          <a:p>
            <a:r>
              <a:rPr lang="en-US" dirty="0"/>
              <a:t>Search client </a:t>
            </a:r>
          </a:p>
          <a:p>
            <a:endParaRPr lang="en-US" dirty="0"/>
          </a:p>
          <a:p>
            <a:r>
              <a:rPr lang="en-US" dirty="0"/>
              <a:t>Access client profiles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735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CD8A-C4CE-3C02-655A-5E811CE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Programs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45648-F3DF-ACC1-6381-8012D9EF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1493161"/>
            <a:ext cx="8631935" cy="4740729"/>
          </a:xfrm>
        </p:spPr>
      </p:pic>
    </p:spTree>
    <p:extLst>
      <p:ext uri="{BB962C8B-B14F-4D97-AF65-F5344CB8AC3E}">
        <p14:creationId xmlns:p14="http://schemas.microsoft.com/office/powerpoint/2010/main" val="1769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1F3-D10F-BFFA-7EE8-EADEEDD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0C0-24FA-8248-5C56-E1FBA31F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48164" cy="3164541"/>
          </a:xfrm>
        </p:spPr>
        <p:txBody>
          <a:bodyPr/>
          <a:lstStyle/>
          <a:p>
            <a:r>
              <a:rPr lang="en-US" dirty="0"/>
              <a:t>Create health programs</a:t>
            </a:r>
          </a:p>
          <a:p>
            <a:endParaRPr lang="en-US" dirty="0"/>
          </a:p>
          <a:p>
            <a:r>
              <a:rPr lang="en-US" dirty="0"/>
              <a:t>View program details</a:t>
            </a:r>
          </a:p>
          <a:p>
            <a:endParaRPr lang="en-US" dirty="0"/>
          </a:p>
          <a:p>
            <a:r>
              <a:rPr lang="en-US" dirty="0"/>
              <a:t>Manage program enrollments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45450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126</TotalTime>
  <Words>342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  Daktari Bora  Secure, Scalable Health Information Management</vt:lpstr>
      <vt:lpstr>Project Overview</vt:lpstr>
      <vt:lpstr>Key Functionalities</vt:lpstr>
      <vt:lpstr>System Architecture</vt:lpstr>
      <vt:lpstr>cont</vt:lpstr>
      <vt:lpstr>User Interface - Clients</vt:lpstr>
      <vt:lpstr>cont</vt:lpstr>
      <vt:lpstr>User Interface - Programs</vt:lpstr>
      <vt:lpstr>cont</vt:lpstr>
      <vt:lpstr>User Interface - Enrollment</vt:lpstr>
      <vt:lpstr>cont</vt:lpstr>
      <vt:lpstr>Setup Instructions</vt:lpstr>
      <vt:lpstr>Usage Flow</vt:lpstr>
      <vt:lpstr>Deployment Architecture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Ndungu</dc:creator>
  <cp:lastModifiedBy>Ndungu</cp:lastModifiedBy>
  <cp:revision>17</cp:revision>
  <dcterms:created xsi:type="dcterms:W3CDTF">2025-04-27T14:56:24Z</dcterms:created>
  <dcterms:modified xsi:type="dcterms:W3CDTF">2025-04-27T17:25:37Z</dcterms:modified>
</cp:coreProperties>
</file>