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DC93E1-51EB-28A7-3AEF-93AE2B3B7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67146F-EADE-2271-1542-B41C78A54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3BE519-A53A-E762-8BA0-FDC2021B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30F2-61DB-4622-B137-E0D6A6820220}" type="datetimeFigureOut">
              <a:rPr lang="it-IT" smtClean="0"/>
              <a:t>04/12/2024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FBE6C8-D1A3-2BC3-1C84-B15D9FDC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A07795-BAEE-EA29-E8D2-1E1FD0C9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03CF-5DAC-4071-9EEC-51C7EE03E3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271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DBC76C-B840-8389-7D0C-53AB20CD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62848C-8D8A-B6BB-39D2-467146A9D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C10E45-BB94-B5E9-E23A-B546D06D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30F2-61DB-4622-B137-E0D6A6820220}" type="datetimeFigureOut">
              <a:rPr lang="it-IT" smtClean="0"/>
              <a:t>04/12/2024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DBA8E-CD7A-0003-7EDD-2D7A9AC8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A37656-50AB-3964-EE2E-A6628C47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03CF-5DAC-4071-9EEC-51C7EE03E3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87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1C30C4-F8A7-6841-1785-E08E52FE7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BDD69A-12B1-AFB2-8D94-AF825EC05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33CEB7-1E40-FEFB-3B03-DF722634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30F2-61DB-4622-B137-E0D6A6820220}" type="datetimeFigureOut">
              <a:rPr lang="it-IT" smtClean="0"/>
              <a:t>04/12/2024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407D9C-C5D6-C4FF-D956-2E0058C3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462C7A-F65A-E4A1-5108-EA837305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03CF-5DAC-4071-9EEC-51C7EE03E3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35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79625-7545-DED3-2B6E-5054F248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EBAA78-33DC-FAE4-FE5D-6A043B33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4E53E1-1118-67EB-4651-BC42B92C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30F2-61DB-4622-B137-E0D6A6820220}" type="datetimeFigureOut">
              <a:rPr lang="it-IT" smtClean="0"/>
              <a:t>04/12/2024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8F8018-CC25-F58E-A8B2-5A4FCDBE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83946-4E6B-3250-8E7F-649FE12D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03CF-5DAC-4071-9EEC-51C7EE03E3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09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C026C8-D722-594C-1C88-11024DDF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4E46A2-3855-A302-AA1E-BBF3319D1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9DDADC-042D-7FE7-21D7-FE6DE504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30F2-61DB-4622-B137-E0D6A6820220}" type="datetimeFigureOut">
              <a:rPr lang="it-IT" smtClean="0"/>
              <a:t>04/12/2024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83E9D2-EBE1-704C-F6F7-E8EBB76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56BAE4-16AC-4B24-7FA3-2A3C7BF7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03CF-5DAC-4071-9EEC-51C7EE03E3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99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10B49-4B4D-B86A-814F-60C88694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63F6C8-E9C9-E9BA-2219-34C0A1F74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9AA83F-1A21-A353-ED98-297030030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E3B6C4-C752-A1E9-E61C-19F6906A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30F2-61DB-4622-B137-E0D6A6820220}" type="datetimeFigureOut">
              <a:rPr lang="it-IT" smtClean="0"/>
              <a:t>04/12/2024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0394C8-CFF2-31C0-77A6-7A953568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834E62-8EFB-6FBF-5CAA-DD5E7C2F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03CF-5DAC-4071-9EEC-51C7EE03E3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354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68C22A-D516-8755-4EDC-F331CF8D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11CEB-91D2-9601-39E2-91C383AF0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90C21D-8F60-0083-110D-F5F3364B1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7E42F28-3D0B-DBAC-FF2D-294069705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BB5CD5-1B6B-5C71-5BF5-6D3533631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3AE3596-033A-B993-0C00-374E61FF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30F2-61DB-4622-B137-E0D6A6820220}" type="datetimeFigureOut">
              <a:rPr lang="it-IT" smtClean="0"/>
              <a:t>04/12/2024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78E6784-0F03-C691-9CB0-FE9C32EB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60F544A-E95A-F4AE-7702-E8356B04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03CF-5DAC-4071-9EEC-51C7EE03E3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36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46E05-A9FC-81A3-2A34-24851961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DC1E13-B2FE-3BCA-A08C-4BF36157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30F2-61DB-4622-B137-E0D6A6820220}" type="datetimeFigureOut">
              <a:rPr lang="it-IT" smtClean="0"/>
              <a:t>04/12/2024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C4FAE2-C711-738A-BBED-DA8FE819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F0C0D4-5857-8AD2-90A5-518ECBB1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03CF-5DAC-4071-9EEC-51C7EE03E3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78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3330294-9974-7926-8560-659E90E4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30F2-61DB-4622-B137-E0D6A6820220}" type="datetimeFigureOut">
              <a:rPr lang="it-IT" smtClean="0"/>
              <a:t>04/12/2024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028E79B-FF46-581A-68DF-EF7BB469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E29519-FA1D-B333-AA98-8DE1EA8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03CF-5DAC-4071-9EEC-51C7EE03E3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54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7A5DE-DB1B-885A-9828-AD032082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E35AA1-690E-40C1-785D-B6161E0B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9FFB15-E663-A232-5422-A670FBA55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6CC242-4E01-B920-68C6-CF60DA92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30F2-61DB-4622-B137-E0D6A6820220}" type="datetimeFigureOut">
              <a:rPr lang="it-IT" smtClean="0"/>
              <a:t>04/12/2024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D30791-EFAD-ED41-A7F7-E5790C70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9E211A-7B57-AE32-4EE9-FE8562EA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03CF-5DAC-4071-9EEC-51C7EE03E3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9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2F5C4C-90A5-43CC-8A50-D36DCCDF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FCEA8A-859C-E555-DE73-816EF7DFF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6C7708-57B3-08EE-4654-A8A4A3F59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B3FCB0-C4C8-6A96-3D8C-FDFF8232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30F2-61DB-4622-B137-E0D6A6820220}" type="datetimeFigureOut">
              <a:rPr lang="it-IT" smtClean="0"/>
              <a:t>04/12/2024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326C9C-AAFC-06C5-9F28-5A583E3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F7526E-4EC4-F563-1F0A-FE7F5EDB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503CF-5DAC-4071-9EEC-51C7EE03E3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4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78660BA-40F9-45F9-4644-0FD83380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7A744A-36F5-1C97-6443-6CD811F4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84FDDA-3C74-AC6B-0ABE-E42E01414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230F2-61DB-4622-B137-E0D6A6820220}" type="datetimeFigureOut">
              <a:rPr lang="it-IT" smtClean="0"/>
              <a:t>04/12/2024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62D976-FC5C-3780-E820-4981DFA76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6BF428-46B7-6898-B12F-6696DB7E3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03CF-5DAC-4071-9EEC-51C7EE03E3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58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C75E9-A4B7-E56B-E3EA-7835D150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989" y="84841"/>
            <a:ext cx="12132297" cy="1319753"/>
          </a:xfrm>
        </p:spPr>
        <p:txBody>
          <a:bodyPr/>
          <a:lstStyle/>
          <a:p>
            <a:r>
              <a:rPr lang="it-IT" dirty="0"/>
              <a:t>Laboratorio 4/12/2024  S2-L2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F1D7E6-696A-6FFD-D601-C97AAD64F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55423"/>
            <a:ext cx="12192000" cy="3702377"/>
          </a:xfrm>
        </p:spPr>
        <p:txBody>
          <a:bodyPr/>
          <a:lstStyle/>
          <a:p>
            <a:pPr algn="l"/>
            <a:r>
              <a:rPr lang="it-IT" sz="1800" dirty="0"/>
              <a:t>Con il programma </a:t>
            </a:r>
            <a:r>
              <a:rPr lang="it-IT" sz="1800" dirty="0" err="1"/>
              <a:t>python</a:t>
            </a:r>
            <a:r>
              <a:rPr lang="it-IT" sz="1800" dirty="0"/>
              <a:t> andiamo a generare un nome per una Band musicale inserendo come riferimenti il nome della città e il nome del nostro animale domestico. </a:t>
            </a:r>
          </a:p>
          <a:p>
            <a:pPr algn="l"/>
            <a:r>
              <a:rPr lang="it-IT" sz="1800" dirty="0"/>
              <a:t>Una volta ricevuti gli input il programma deve combinare i due nomi in un’ unica stringa creando il nome della Band e stamparlo a video in output.</a:t>
            </a:r>
          </a:p>
          <a:p>
            <a:pPr algn="l"/>
            <a:endParaRPr lang="it-IT" sz="1800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9D24E6-B85D-DB6D-5C5C-0587160DE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9" y="2743199"/>
            <a:ext cx="5641081" cy="411480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5FFB9AD-53F7-0F06-7EF0-2F028376C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4177" y="2777712"/>
            <a:ext cx="5326854" cy="40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4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D73853-DCC0-A514-DC68-565F873B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it-IT" sz="2000" b="1" dirty="0"/>
              <a:t>Di seguito il primo esercizio «bonus»:</a:t>
            </a:r>
            <a:br>
              <a:rPr lang="it-IT" sz="2000" b="1" dirty="0"/>
            </a:br>
            <a:r>
              <a:rPr lang="it-IT" sz="2000" b="1" dirty="0"/>
              <a:t>Scrivere la funzione per calcolare la media mobile di una lista di numeri. Definire la media tra i numeri scelti in quella determinata lista.</a:t>
            </a:r>
            <a:br>
              <a:rPr lang="it-IT" sz="2000" b="1" dirty="0"/>
            </a:br>
            <a:r>
              <a:rPr lang="it-IT" sz="2000" b="1" dirty="0"/>
              <a:t>Usiamo lo </a:t>
            </a:r>
            <a:r>
              <a:rPr lang="it-IT" sz="2000" b="1" dirty="0" err="1"/>
              <a:t>slicing</a:t>
            </a:r>
            <a:r>
              <a:rPr lang="it-IT" sz="2000" b="1" dirty="0"/>
              <a:t> per ottenere i numeri interessati, poi usiamo sum per </a:t>
            </a:r>
            <a:r>
              <a:rPr lang="it-IT" sz="2000" b="1" dirty="0" err="1"/>
              <a:t>calolare</a:t>
            </a:r>
            <a:r>
              <a:rPr lang="it-IT" sz="2000" b="1" dirty="0"/>
              <a:t> la somma di questi ultimi e dividiamo per il numero di </a:t>
            </a:r>
            <a:r>
              <a:rPr lang="it-IT" sz="2000" b="1"/>
              <a:t>elementi selezionati.</a:t>
            </a:r>
            <a:endParaRPr lang="it-IT" sz="20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0BC86CC-737F-D8B6-53A3-554D2AD1F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2837" y="2281286"/>
            <a:ext cx="5633898" cy="449187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17E1D24-7221-C693-5D79-40453200D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3" y="2281286"/>
            <a:ext cx="5777591" cy="449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48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Laboratorio 4/12/2024  S2-L2</vt:lpstr>
      <vt:lpstr>Di seguito il primo esercizio «bonus»: Scrivere la funzione per calcolare la media mobile di una lista di numeri. Definire la media tra i numeri scelti in quella determinata lista. Usiamo lo slicing per ottenere i numeri interessati, poi usiamo sum per calolare la somma di questi ultimi e dividiamo per il numero di elementi selezionati.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 Fan</dc:creator>
  <cp:lastModifiedBy>Ros Fan</cp:lastModifiedBy>
  <cp:revision>1</cp:revision>
  <dcterms:created xsi:type="dcterms:W3CDTF">2024-12-04T16:02:27Z</dcterms:created>
  <dcterms:modified xsi:type="dcterms:W3CDTF">2024-12-04T16:07:00Z</dcterms:modified>
</cp:coreProperties>
</file>