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s/_rels/slide5.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21.xml" ContentType="application/vnd.openxmlformats-officedocument.presentationml.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1" r:id="rId3"/>
    <p:sldMasterId id="2147483653" r:id="rId4"/>
    <p:sldMasterId id="2147483655" r:id="rId5"/>
    <p:sldMasterId id="2147483657"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5.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Forestbird">
    <p:spTree>
      <p:nvGrpSpPr>
        <p:cNvPr id="1" name=""/>
        <p:cNvGrpSpPr/>
        <p:nvPr/>
      </p:nvGrpSpPr>
      <p:grpSpPr>
        <a:xfrm>
          <a:off x="0" y="0"/>
          <a:ext cx="0" cy="0"/>
          <a:chOff x="0" y="0"/>
          <a:chExt cx="0" cy="0"/>
        </a:xfrm>
      </p:grpSpPr>
      <p:sp>
        <p:nvSpPr>
          <p:cNvPr id="96"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endParaRPr b="0" lang="en-US" sz="3300" spc="-1" strike="noStrike">
              <a:solidFill>
                <a:srgbClr val="000000"/>
              </a:solidFill>
              <a:latin typeface="Arial"/>
            </a:endParaRPr>
          </a:p>
        </p:txBody>
      </p:sp>
      <p:sp>
        <p:nvSpPr>
          <p:cNvPr id="97" name="PlaceHolder 2"/>
          <p:cNvSpPr>
            <a:spLocks noGrp="1"/>
          </p:cNvSpPr>
          <p:nvPr>
            <p:ph/>
          </p:nvPr>
        </p:nvSpPr>
        <p:spPr>
          <a:xfrm>
            <a:off x="540000" y="1260000"/>
            <a:ext cx="9000000" cy="3240000"/>
          </a:xfrm>
          <a:prstGeom prst="rect">
            <a:avLst/>
          </a:prstGeom>
          <a:noFill/>
          <a:ln w="0">
            <a:noFill/>
          </a:ln>
        </p:spPr>
        <p:txBody>
          <a:bodyPr lIns="0" rIns="0" tIns="0" bIns="0" anchor="t">
            <a:normAutofit/>
          </a:bodyPr>
          <a:p>
            <a:pPr indent="0">
              <a:spcBef>
                <a:spcPts val="1060"/>
              </a:spcBef>
              <a:buNone/>
            </a:pPr>
            <a:endParaRPr b="0" lang="en-US" sz="24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3E8246C3-1947-4FEC-AEE6-7550232DA337}"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Forestbird">
    <p:spTree>
      <p:nvGrpSpPr>
        <p:cNvPr id="1" name=""/>
        <p:cNvGrpSpPr/>
        <p:nvPr/>
      </p:nvGrpSpPr>
      <p:grpSpPr>
        <a:xfrm>
          <a:off x="0" y="0"/>
          <a:ext cx="0" cy="0"/>
          <a:chOff x="0" y="0"/>
          <a:chExt cx="0" cy="0"/>
        </a:xfrm>
      </p:grpSpPr>
      <p:sp>
        <p:nvSpPr>
          <p:cNvPr id="98"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endParaRPr b="0" lang="en-US" sz="3300" spc="-1" strike="noStrike">
              <a:solidFill>
                <a:srgbClr val="000000"/>
              </a:solidFill>
              <a:latin typeface="Arial"/>
            </a:endParaRPr>
          </a:p>
        </p:txBody>
      </p:sp>
      <p:sp>
        <p:nvSpPr>
          <p:cNvPr id="99" name="PlaceHolder 2"/>
          <p:cNvSpPr>
            <a:spLocks noGrp="1"/>
          </p:cNvSpPr>
          <p:nvPr>
            <p:ph type="subTitle"/>
          </p:nvPr>
        </p:nvSpPr>
        <p:spPr>
          <a:xfrm>
            <a:off x="540000" y="1260000"/>
            <a:ext cx="9000000" cy="32400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ECEDE880-51AB-469B-898E-D065F9907B4D}"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Forestbird1">
    <p:spTree>
      <p:nvGrpSpPr>
        <p:cNvPr id="1" name=""/>
        <p:cNvGrpSpPr/>
        <p:nvPr/>
      </p:nvGrpSpPr>
      <p:grpSpPr>
        <a:xfrm>
          <a:off x="0" y="0"/>
          <a:ext cx="0" cy="0"/>
          <a:chOff x="0" y="0"/>
          <a:chExt cx="0" cy="0"/>
        </a:xfrm>
      </p:grpSpPr>
      <p:sp>
        <p:nvSpPr>
          <p:cNvPr id="133"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endParaRPr b="0" lang="en-US" sz="3300" spc="-1" strike="noStrike">
              <a:solidFill>
                <a:srgbClr val="000000"/>
              </a:solidFill>
              <a:latin typeface="Arial"/>
            </a:endParaRPr>
          </a:p>
        </p:txBody>
      </p:sp>
      <p:sp>
        <p:nvSpPr>
          <p:cNvPr id="134" name="PlaceHolder 2"/>
          <p:cNvSpPr>
            <a:spLocks noGrp="1"/>
          </p:cNvSpPr>
          <p:nvPr>
            <p:ph/>
          </p:nvPr>
        </p:nvSpPr>
        <p:spPr>
          <a:xfrm>
            <a:off x="540000" y="1260000"/>
            <a:ext cx="9000000" cy="3240000"/>
          </a:xfrm>
          <a:prstGeom prst="rect">
            <a:avLst/>
          </a:prstGeom>
          <a:noFill/>
          <a:ln w="0">
            <a:noFill/>
          </a:ln>
        </p:spPr>
        <p:txBody>
          <a:bodyPr lIns="0" rIns="0" tIns="0" bIns="0" anchor="t">
            <a:normAutofit/>
          </a:bodyPr>
          <a:p>
            <a:pPr indent="0">
              <a:spcBef>
                <a:spcPts val="1060"/>
              </a:spcBef>
              <a:buNone/>
            </a:pPr>
            <a:endParaRPr b="0" lang="en-US" sz="24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69439F02-679F-4AD9-A20D-915F2261FB15}"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Forestbird2">
    <p:spTree>
      <p:nvGrpSpPr>
        <p:cNvPr id="1" name=""/>
        <p:cNvGrpSpPr/>
        <p:nvPr/>
      </p:nvGrpSpPr>
      <p:grpSpPr>
        <a:xfrm>
          <a:off x="0" y="0"/>
          <a:ext cx="0" cy="0"/>
          <a:chOff x="0" y="0"/>
          <a:chExt cx="0" cy="0"/>
        </a:xfrm>
      </p:grpSpPr>
      <p:sp>
        <p:nvSpPr>
          <p:cNvPr id="181"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endParaRPr b="0" lang="en-US" sz="3300" spc="-1" strike="noStrike">
              <a:solidFill>
                <a:srgbClr val="000000"/>
              </a:solidFill>
              <a:latin typeface="Arial"/>
            </a:endParaRPr>
          </a:p>
        </p:txBody>
      </p:sp>
      <p:sp>
        <p:nvSpPr>
          <p:cNvPr id="182" name="PlaceHolder 2"/>
          <p:cNvSpPr>
            <a:spLocks noGrp="1"/>
          </p:cNvSpPr>
          <p:nvPr>
            <p:ph/>
          </p:nvPr>
        </p:nvSpPr>
        <p:spPr>
          <a:xfrm>
            <a:off x="540000" y="1260000"/>
            <a:ext cx="9000000" cy="3240000"/>
          </a:xfrm>
          <a:prstGeom prst="rect">
            <a:avLst/>
          </a:prstGeom>
          <a:noFill/>
          <a:ln w="0">
            <a:noFill/>
          </a:ln>
        </p:spPr>
        <p:txBody>
          <a:bodyPr lIns="0" rIns="0" tIns="0" bIns="0" anchor="t">
            <a:normAutofit/>
          </a:bodyPr>
          <a:p>
            <a:pPr indent="0">
              <a:spcBef>
                <a:spcPts val="1060"/>
              </a:spcBef>
              <a:buNone/>
            </a:pPr>
            <a:endParaRPr b="0" lang="en-US" sz="2400" spc="-1" strike="noStrike">
              <a:solidFill>
                <a:srgbClr val="000000"/>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9043D55B-F33D-48C0-92CE-768AF19D8906}"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Forestbird3">
    <p:spTree>
      <p:nvGrpSpPr>
        <p:cNvPr id="1" name=""/>
        <p:cNvGrpSpPr/>
        <p:nvPr/>
      </p:nvGrpSpPr>
      <p:grpSpPr>
        <a:xfrm>
          <a:off x="0" y="0"/>
          <a:ext cx="0" cy="0"/>
          <a:chOff x="0" y="0"/>
          <a:chExt cx="0" cy="0"/>
        </a:xfrm>
      </p:grpSpPr>
      <p:sp>
        <p:nvSpPr>
          <p:cNvPr id="237"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endParaRPr b="0" lang="en-US" sz="3300" spc="-1" strike="noStrike">
              <a:solidFill>
                <a:srgbClr val="000000"/>
              </a:solidFill>
              <a:latin typeface="Arial"/>
            </a:endParaRPr>
          </a:p>
        </p:txBody>
      </p:sp>
      <p:sp>
        <p:nvSpPr>
          <p:cNvPr id="238" name="PlaceHolder 2"/>
          <p:cNvSpPr>
            <a:spLocks noGrp="1"/>
          </p:cNvSpPr>
          <p:nvPr>
            <p:ph/>
          </p:nvPr>
        </p:nvSpPr>
        <p:spPr>
          <a:xfrm>
            <a:off x="540000" y="1260000"/>
            <a:ext cx="9000000" cy="3240000"/>
          </a:xfrm>
          <a:prstGeom prst="rect">
            <a:avLst/>
          </a:prstGeom>
          <a:noFill/>
          <a:ln w="0">
            <a:noFill/>
          </a:ln>
        </p:spPr>
        <p:txBody>
          <a:bodyPr lIns="0" rIns="0" tIns="0" bIns="0" anchor="t">
            <a:normAutofit/>
          </a:bodyPr>
          <a:p>
            <a:pPr indent="0">
              <a:spcBef>
                <a:spcPts val="1060"/>
              </a:spcBef>
              <a:buNone/>
            </a:pPr>
            <a:endParaRPr b="0" lang="en-US" sz="2400" spc="-1" strike="noStrike">
              <a:solidFill>
                <a:srgbClr val="000000"/>
              </a:solidFill>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AFF16C3D-D196-474C-A780-B46FBA66090A}"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Forestbird3_">
    <p:spTree>
      <p:nvGrpSpPr>
        <p:cNvPr id="1" name=""/>
        <p:cNvGrpSpPr/>
        <p:nvPr/>
      </p:nvGrpSpPr>
      <p:grpSpPr>
        <a:xfrm>
          <a:off x="0" y="0"/>
          <a:ext cx="0" cy="0"/>
          <a:chOff x="0" y="0"/>
          <a:chExt cx="0" cy="0"/>
        </a:xfrm>
      </p:grpSpPr>
      <p:sp>
        <p:nvSpPr>
          <p:cNvPr id="293"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endParaRPr b="0" lang="en-US" sz="3300" spc="-1" strike="noStrike">
              <a:solidFill>
                <a:srgbClr val="000000"/>
              </a:solidFill>
              <a:latin typeface="Arial"/>
            </a:endParaRPr>
          </a:p>
        </p:txBody>
      </p:sp>
      <p:sp>
        <p:nvSpPr>
          <p:cNvPr id="294" name="PlaceHolder 2"/>
          <p:cNvSpPr>
            <a:spLocks noGrp="1"/>
          </p:cNvSpPr>
          <p:nvPr>
            <p:ph/>
          </p:nvPr>
        </p:nvSpPr>
        <p:spPr>
          <a:xfrm>
            <a:off x="540000" y="1260000"/>
            <a:ext cx="4391640" cy="3240000"/>
          </a:xfrm>
          <a:prstGeom prst="rect">
            <a:avLst/>
          </a:prstGeom>
          <a:noFill/>
          <a:ln w="0">
            <a:noFill/>
          </a:ln>
        </p:spPr>
        <p:txBody>
          <a:bodyPr lIns="0" rIns="0" tIns="0" bIns="0" anchor="t">
            <a:normAutofit/>
          </a:bodyPr>
          <a:p>
            <a:pPr indent="0">
              <a:spcBef>
                <a:spcPts val="1060"/>
              </a:spcBef>
              <a:buNone/>
            </a:pPr>
            <a:endParaRPr b="0" lang="en-US" sz="2400" spc="-1" strike="noStrike">
              <a:solidFill>
                <a:srgbClr val="000000"/>
              </a:solidFill>
              <a:latin typeface="Arial"/>
            </a:endParaRPr>
          </a:p>
        </p:txBody>
      </p:sp>
      <p:sp>
        <p:nvSpPr>
          <p:cNvPr id="295" name="PlaceHolder 3"/>
          <p:cNvSpPr>
            <a:spLocks noGrp="1"/>
          </p:cNvSpPr>
          <p:nvPr>
            <p:ph/>
          </p:nvPr>
        </p:nvSpPr>
        <p:spPr>
          <a:xfrm>
            <a:off x="5151600" y="1260000"/>
            <a:ext cx="4391640" cy="3240000"/>
          </a:xfrm>
          <a:prstGeom prst="rect">
            <a:avLst/>
          </a:prstGeom>
          <a:noFill/>
          <a:ln w="0">
            <a:noFill/>
          </a:ln>
        </p:spPr>
        <p:txBody>
          <a:bodyPr lIns="0" rIns="0" tIns="0" bIns="0" anchor="t">
            <a:normAutofit/>
          </a:bodyPr>
          <a:p>
            <a:pPr indent="0">
              <a:spcBef>
                <a:spcPts val="1060"/>
              </a:spcBef>
              <a:buNone/>
            </a:pPr>
            <a:endParaRPr b="0" lang="en-US" sz="2400" spc="-1" strike="noStrike">
              <a:solidFill>
                <a:srgbClr val="000000"/>
              </a:solidFill>
              <a:latin typeface="Arial"/>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BC44BD8E-937B-445E-A795-3E64668C7985}" type="slidenum">
              <a:t>&lt;#&gt;</a:t>
            </a:fld>
          </a:p>
        </p:txBody>
      </p:sp>
      <p:sp>
        <p:nvSpPr>
          <p:cNvPr id="7" name="PlaceHolder 6"/>
          <p:cNvSpPr>
            <a:spLocks noGrp="1"/>
          </p:cNvSpPr>
          <p:nvPr>
            <p:ph type="dt" idx="1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Forestbird3_">
    <p:spTree>
      <p:nvGrpSpPr>
        <p:cNvPr id="1" name=""/>
        <p:cNvGrpSpPr/>
        <p:nvPr/>
      </p:nvGrpSpPr>
      <p:grpSpPr>
        <a:xfrm>
          <a:off x="0" y="0"/>
          <a:ext cx="0" cy="0"/>
          <a:chOff x="0" y="0"/>
          <a:chExt cx="0" cy="0"/>
        </a:xfrm>
      </p:grpSpPr>
      <p:sp>
        <p:nvSpPr>
          <p:cNvPr id="296"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endParaRPr b="0" lang="en-US" sz="3300" spc="-1" strike="noStrike">
              <a:solidFill>
                <a:srgbClr val="000000"/>
              </a:solidFill>
              <a:latin typeface="Arial"/>
            </a:endParaRPr>
          </a:p>
        </p:txBody>
      </p:sp>
      <p:sp>
        <p:nvSpPr>
          <p:cNvPr id="297" name="PlaceHolder 2"/>
          <p:cNvSpPr>
            <a:spLocks noGrp="1"/>
          </p:cNvSpPr>
          <p:nvPr>
            <p:ph/>
          </p:nvPr>
        </p:nvSpPr>
        <p:spPr>
          <a:xfrm>
            <a:off x="540000" y="1260000"/>
            <a:ext cx="9000000" cy="1545120"/>
          </a:xfrm>
          <a:prstGeom prst="rect">
            <a:avLst/>
          </a:prstGeom>
          <a:noFill/>
          <a:ln w="0">
            <a:noFill/>
          </a:ln>
        </p:spPr>
        <p:txBody>
          <a:bodyPr lIns="0" rIns="0" tIns="0" bIns="0" anchor="t">
            <a:normAutofit/>
          </a:bodyPr>
          <a:p>
            <a:pPr indent="0">
              <a:spcBef>
                <a:spcPts val="1060"/>
              </a:spcBef>
              <a:buNone/>
            </a:pPr>
            <a:endParaRPr b="0" lang="en-US" sz="2400" spc="-1" strike="noStrike">
              <a:solidFill>
                <a:srgbClr val="000000"/>
              </a:solidFill>
              <a:latin typeface="Arial"/>
            </a:endParaRPr>
          </a:p>
        </p:txBody>
      </p:sp>
      <p:sp>
        <p:nvSpPr>
          <p:cNvPr id="298" name="PlaceHolder 3"/>
          <p:cNvSpPr>
            <a:spLocks noGrp="1"/>
          </p:cNvSpPr>
          <p:nvPr>
            <p:ph/>
          </p:nvPr>
        </p:nvSpPr>
        <p:spPr>
          <a:xfrm>
            <a:off x="540000" y="2952360"/>
            <a:ext cx="9000000" cy="1545120"/>
          </a:xfrm>
          <a:prstGeom prst="rect">
            <a:avLst/>
          </a:prstGeom>
          <a:noFill/>
          <a:ln w="0">
            <a:noFill/>
          </a:ln>
        </p:spPr>
        <p:txBody>
          <a:bodyPr lIns="0" rIns="0" tIns="0" bIns="0" anchor="t">
            <a:normAutofit/>
          </a:bodyPr>
          <a:p>
            <a:pPr indent="0">
              <a:spcBef>
                <a:spcPts val="1060"/>
              </a:spcBef>
              <a:buNone/>
            </a:pPr>
            <a:endParaRPr b="0" lang="en-US" sz="2400" spc="-1" strike="noStrike">
              <a:solidFill>
                <a:srgbClr val="000000"/>
              </a:solidFill>
              <a:latin typeface="Arial"/>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40EA1120-9C8F-473F-929D-7B154FAFC254}" type="slidenum">
              <a:t>&lt;#&gt;</a:t>
            </a:fld>
          </a:p>
        </p:txBody>
      </p:sp>
      <p:sp>
        <p:nvSpPr>
          <p:cNvPr id="7" name="PlaceHolder 6"/>
          <p:cNvSpPr>
            <a:spLocks noGrp="1"/>
          </p:cNvSpPr>
          <p:nvPr>
            <p:ph type="dt" idx="1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Forestbird3_">
    <p:spTree>
      <p:nvGrpSpPr>
        <p:cNvPr id="1" name=""/>
        <p:cNvGrpSpPr/>
        <p:nvPr/>
      </p:nvGrpSpPr>
      <p:grpSpPr>
        <a:xfrm>
          <a:off x="0" y="0"/>
          <a:ext cx="0" cy="0"/>
          <a:chOff x="0" y="0"/>
          <a:chExt cx="0" cy="0"/>
        </a:xfrm>
      </p:grpSpPr>
      <p:sp>
        <p:nvSpPr>
          <p:cNvPr id="299"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endParaRPr b="0" lang="en-US" sz="3300" spc="-1" strike="noStrike">
              <a:solidFill>
                <a:srgbClr val="000000"/>
              </a:solidFill>
              <a:latin typeface="Arial"/>
            </a:endParaRPr>
          </a:p>
        </p:txBody>
      </p:sp>
      <p:sp>
        <p:nvSpPr>
          <p:cNvPr id="300" name="PlaceHolder 2"/>
          <p:cNvSpPr>
            <a:spLocks noGrp="1"/>
          </p:cNvSpPr>
          <p:nvPr>
            <p:ph/>
          </p:nvPr>
        </p:nvSpPr>
        <p:spPr>
          <a:xfrm>
            <a:off x="540000" y="1260000"/>
            <a:ext cx="9000000" cy="3240000"/>
          </a:xfrm>
          <a:prstGeom prst="rect">
            <a:avLst/>
          </a:prstGeom>
          <a:noFill/>
          <a:ln w="0">
            <a:noFill/>
          </a:ln>
        </p:spPr>
        <p:txBody>
          <a:bodyPr lIns="0" rIns="0" tIns="0" bIns="0" anchor="t">
            <a:normAutofit/>
          </a:bodyPr>
          <a:p>
            <a:pPr indent="0">
              <a:spcBef>
                <a:spcPts val="1060"/>
              </a:spcBef>
              <a:buNone/>
            </a:pPr>
            <a:endParaRPr b="0" lang="en-US" sz="2400" spc="-1" strike="noStrike">
              <a:solidFill>
                <a:srgbClr val="000000"/>
              </a:solidFill>
              <a:latin typeface="Arial"/>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9F708605-140A-44B7-AAE1-1422EDAD027A}" type="slidenum">
              <a:t>&lt;#&gt;</a:t>
            </a:fld>
          </a:p>
        </p:txBody>
      </p:sp>
      <p:sp>
        <p:nvSpPr>
          <p:cNvPr id="6" name="PlaceHolder 5"/>
          <p:cNvSpPr>
            <a:spLocks noGrp="1"/>
          </p:cNvSpPr>
          <p:nvPr>
            <p:ph type="dt" idx="1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3.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4.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5.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6.xml"/><Relationship Id="rId3" Type="http://schemas.openxmlformats.org/officeDocument/2006/relationships/slideLayout" Target="../slideLayouts/slideLayout7.xml"/><Relationship Id="rId4" Type="http://schemas.openxmlformats.org/officeDocument/2006/relationships/slideLayout" Target="../slideLayouts/slideLayout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r>
              <a:rPr b="0" lang="en-US" sz="3300" spc="-1" strike="noStrike">
                <a:solidFill>
                  <a:srgbClr val="000000"/>
                </a:solidFill>
                <a:latin typeface="Arial"/>
              </a:rPr>
              <a:t>Click to edit the title text format</a:t>
            </a:r>
            <a:endParaRPr b="0" lang="en-US" sz="3300" spc="-1" strike="noStrike">
              <a:solidFill>
                <a:srgbClr val="000000"/>
              </a:solidFill>
              <a:latin typeface="Arial"/>
            </a:endParaRPr>
          </a:p>
        </p:txBody>
      </p:sp>
      <p:sp>
        <p:nvSpPr>
          <p:cNvPr id="1" name="PlaceHolder 2"/>
          <p:cNvSpPr>
            <a:spLocks noGrp="1"/>
          </p:cNvSpPr>
          <p:nvPr>
            <p:ph type="body"/>
          </p:nvPr>
        </p:nvSpPr>
        <p:spPr>
          <a:xfrm>
            <a:off x="540000" y="1260000"/>
            <a:ext cx="9000000" cy="342000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850"/>
              </a:spcBef>
              <a:buClr>
                <a:srgbClr val="000000"/>
              </a:buClr>
              <a:buSzPct val="75000"/>
              <a:buFont typeface="Symbol" charset="2"/>
              <a:buChar char=""/>
            </a:pPr>
            <a:r>
              <a:rPr b="0" lang="en-US" sz="2100" spc="-1" strike="noStrike">
                <a:solidFill>
                  <a:srgbClr val="000000"/>
                </a:solidFill>
                <a:latin typeface="Arial"/>
              </a:rPr>
              <a:t>Second Outline Level</a:t>
            </a:r>
            <a:endParaRPr b="0" lang="en-US" sz="2100" spc="-1" strike="noStrike">
              <a:solidFill>
                <a:srgbClr val="000000"/>
              </a:solidFill>
              <a:latin typeface="Arial"/>
            </a:endParaRPr>
          </a:p>
          <a:p>
            <a:pPr lvl="2" marL="1296000" indent="-288000">
              <a:spcBef>
                <a:spcPts val="635"/>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422"/>
              </a:spcBef>
              <a:buClr>
                <a:srgbClr val="000000"/>
              </a:buClr>
              <a:buSzPct val="75000"/>
              <a:buFont typeface="Symbol" charset="2"/>
              <a:buChar char=""/>
            </a:pPr>
            <a:r>
              <a:rPr b="0" lang="en-US" sz="1500" spc="-1" strike="noStrike">
                <a:solidFill>
                  <a:srgbClr val="000000"/>
                </a:solidFill>
                <a:latin typeface="Arial"/>
              </a:rPr>
              <a:t>Fourth Outline Level</a:t>
            </a:r>
            <a:endParaRPr b="0" lang="en-US" sz="1500" spc="-1" strike="noStrike">
              <a:solidFill>
                <a:srgbClr val="000000"/>
              </a:solidFill>
              <a:latin typeface="Arial"/>
            </a:endParaRPr>
          </a:p>
          <a:p>
            <a:pPr lvl="4" marL="2160000" indent="-216000">
              <a:spcBef>
                <a:spcPts val="210"/>
              </a:spcBef>
              <a:buClr>
                <a:srgbClr val="000000"/>
              </a:buClr>
              <a:buSzPct val="45000"/>
              <a:buFont typeface="Wingdings" charset="2"/>
              <a:buChar char=""/>
            </a:pPr>
            <a:r>
              <a:rPr b="0" lang="en-US" sz="1500" spc="-1" strike="noStrike">
                <a:solidFill>
                  <a:srgbClr val="000000"/>
                </a:solidFill>
                <a:latin typeface="Arial"/>
              </a:rPr>
              <a:t>Fifth Outline Level</a:t>
            </a:r>
            <a:endParaRPr b="0" lang="en-US" sz="1500" spc="-1" strike="noStrike">
              <a:solidFill>
                <a:srgbClr val="000000"/>
              </a:solidFill>
              <a:latin typeface="Arial"/>
            </a:endParaRPr>
          </a:p>
          <a:p>
            <a:pPr lvl="5" marL="2592000" indent="-216000">
              <a:spcBef>
                <a:spcPts val="210"/>
              </a:spcBef>
              <a:buClr>
                <a:srgbClr val="000000"/>
              </a:buClr>
              <a:buSzPct val="45000"/>
              <a:buFont typeface="Wingdings" charset="2"/>
              <a:buChar char=""/>
            </a:pPr>
            <a:r>
              <a:rPr b="0" lang="en-US" sz="1500" spc="-1" strike="noStrike">
                <a:solidFill>
                  <a:srgbClr val="000000"/>
                </a:solidFill>
                <a:latin typeface="Arial"/>
              </a:rPr>
              <a:t>Sixth Outline Level</a:t>
            </a:r>
            <a:endParaRPr b="0" lang="en-US" sz="1500" spc="-1" strike="noStrike">
              <a:solidFill>
                <a:srgbClr val="000000"/>
              </a:solidFill>
              <a:latin typeface="Arial"/>
            </a:endParaRPr>
          </a:p>
          <a:p>
            <a:pPr lvl="6" marL="3024000" indent="-216000">
              <a:spcBef>
                <a:spcPts val="210"/>
              </a:spcBef>
              <a:buClr>
                <a:srgbClr val="000000"/>
              </a:buClr>
              <a:buSzPct val="45000"/>
              <a:buFont typeface="Wingdings" charset="2"/>
              <a:buChar char=""/>
            </a:pPr>
            <a:r>
              <a:rPr b="0" lang="en-US" sz="1500" spc="-1" strike="noStrike">
                <a:solidFill>
                  <a:srgbClr val="000000"/>
                </a:solidFill>
                <a:latin typeface="Arial"/>
              </a:rPr>
              <a:t>Seventh Outline Level</a:t>
            </a:r>
            <a:endParaRPr b="0" lang="en-US" sz="1500" spc="-1" strike="noStrike">
              <a:solidFill>
                <a:srgbClr val="000000"/>
              </a:solidFill>
              <a:latin typeface="Arial"/>
            </a:endParaRPr>
          </a:p>
        </p:txBody>
      </p:sp>
      <p:sp>
        <p:nvSpPr>
          <p:cNvPr id="2" name="PlaceHolder 3"/>
          <p:cNvSpPr>
            <a:spLocks noGrp="1"/>
          </p:cNvSpPr>
          <p:nvPr>
            <p:ph type="dt" idx="1"/>
          </p:nvPr>
        </p:nvSpPr>
        <p:spPr>
          <a:xfrm>
            <a:off x="504000" y="5165280"/>
            <a:ext cx="2348280" cy="39096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Arial"/>
              </a:defRPr>
            </a:lvl1pPr>
          </a:lstStyle>
          <a:p>
            <a:pPr indent="0">
              <a:buNone/>
            </a:pPr>
            <a:r>
              <a:rPr b="0" lang="en-US" sz="1400" spc="-1" strike="noStrike">
                <a:solidFill>
                  <a:srgbClr val="000000"/>
                </a:solidFill>
                <a:latin typeface="Arial"/>
              </a:rPr>
              <a:t>&lt;date/time&gt;</a:t>
            </a:r>
            <a:endParaRPr b="0" lang="en-US" sz="1400" spc="-1" strike="noStrike">
              <a:solidFill>
                <a:srgbClr val="000000"/>
              </a:solidFill>
              <a:latin typeface="Arial"/>
            </a:endParaRPr>
          </a:p>
        </p:txBody>
      </p:sp>
      <p:sp>
        <p:nvSpPr>
          <p:cNvPr id="3" name="PlaceHolder 4"/>
          <p:cNvSpPr>
            <a:spLocks noGrp="1"/>
          </p:cNvSpPr>
          <p:nvPr>
            <p:ph type="ftr" idx="2"/>
          </p:nvPr>
        </p:nvSpPr>
        <p:spPr>
          <a:xfrm>
            <a:off x="3447360" y="5165280"/>
            <a:ext cx="3195000" cy="390960"/>
          </a:xfrm>
          <a:prstGeom prst="rect">
            <a:avLst/>
          </a:prstGeom>
          <a:solidFill>
            <a:srgbClr val="74b531"/>
          </a:solidFill>
          <a:ln w="0">
            <a:noFill/>
          </a:ln>
        </p:spPr>
        <p:txBody>
          <a:bodyPr lIns="0" rIns="0" tIns="0" bIns="0" anchor="t">
            <a:noAutofit/>
          </a:bodyPr>
          <a:lstStyle>
            <a:lvl1pPr indent="0" algn="ctr">
              <a:buNone/>
              <a:defRPr b="0" lang="en-US" sz="1400" spc="-1" strike="noStrike">
                <a:solidFill>
                  <a:srgbClr val="ffffff"/>
                </a:solidFill>
                <a:latin typeface="Arial"/>
              </a:defRPr>
            </a:lvl1pPr>
          </a:lstStyle>
          <a:p>
            <a:pPr indent="0" algn="ctr">
              <a:buNone/>
            </a:pPr>
            <a:r>
              <a:rPr b="0" lang="en-US" sz="1400" spc="-1" strike="noStrike">
                <a:solidFill>
                  <a:srgbClr val="ffffff"/>
                </a:solidFill>
                <a:latin typeface="Arial"/>
              </a:rPr>
              <a:t>&lt;footer&gt;</a:t>
            </a:r>
            <a:endParaRPr b="0" lang="en-US" sz="1400" spc="-1" strike="noStrike">
              <a:solidFill>
                <a:srgbClr val="ffffff"/>
              </a:solidFill>
              <a:latin typeface="Arial"/>
            </a:endParaRPr>
          </a:p>
        </p:txBody>
      </p:sp>
      <p:sp>
        <p:nvSpPr>
          <p:cNvPr id="4" name="PlaceHolder 5"/>
          <p:cNvSpPr>
            <a:spLocks noGrp="1"/>
          </p:cNvSpPr>
          <p:nvPr>
            <p:ph type="sldNum" idx="3"/>
          </p:nvPr>
        </p:nvSpPr>
        <p:spPr>
          <a:xfrm>
            <a:off x="7227360" y="5165280"/>
            <a:ext cx="2348280" cy="3909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Arial"/>
              </a:defRPr>
            </a:lvl1pPr>
          </a:lstStyle>
          <a:p>
            <a:pPr indent="0" algn="r">
              <a:buNone/>
            </a:pPr>
            <a:fld id="{EA5B3726-7A2D-42E2-A6C5-47F423E41B6F}" type="slidenum">
              <a:rPr b="0" lang="en-US" sz="1400" spc="-1" strike="noStrike">
                <a:solidFill>
                  <a:srgbClr val="000000"/>
                </a:solidFill>
                <a:latin typeface="Arial"/>
              </a:rPr>
              <a:t>&lt;number&gt;</a:t>
            </a:fld>
            <a:endParaRPr b="0" lang="en-US" sz="1400" spc="-1" strike="noStrike">
              <a:solidFill>
                <a:srgbClr val="000000"/>
              </a:solidFill>
              <a:latin typeface="Arial"/>
            </a:endParaRPr>
          </a:p>
        </p:txBody>
      </p:sp>
      <p:sp>
        <p:nvSpPr>
          <p:cNvPr id="5" name=""/>
          <p:cNvSpPr/>
          <p:nvPr/>
        </p:nvSpPr>
        <p:spPr>
          <a:xfrm>
            <a:off x="0" y="5040000"/>
            <a:ext cx="10080000" cy="630000"/>
          </a:xfrm>
          <a:prstGeom prst="rect">
            <a:avLst/>
          </a:prstGeom>
          <a:solidFill>
            <a:srgbClr val="9ecf6c"/>
          </a:solidFill>
          <a:ln w="1800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grpSp>
        <p:nvGrpSpPr>
          <p:cNvPr id="6" name=""/>
          <p:cNvGrpSpPr/>
          <p:nvPr/>
        </p:nvGrpSpPr>
        <p:grpSpPr>
          <a:xfrm>
            <a:off x="2727360" y="4707720"/>
            <a:ext cx="507240" cy="664200"/>
            <a:chOff x="2727360" y="4707720"/>
            <a:chExt cx="507240" cy="664200"/>
          </a:xfrm>
        </p:grpSpPr>
        <p:sp>
          <p:nvSpPr>
            <p:cNvPr id="7" name=""/>
            <p:cNvSpPr/>
            <p:nvPr/>
          </p:nvSpPr>
          <p:spPr>
            <a:xfrm>
              <a:off x="3145680" y="5162760"/>
              <a:ext cx="88920" cy="97200"/>
            </a:xfrm>
            <a:custGeom>
              <a:avLst/>
              <a:gdLst/>
              <a:ahLst/>
              <a:rect l="0" t="0" r="r" b="b"/>
              <a:pathLst>
                <a:path w="247" h="270">
                  <a:moveTo>
                    <a:pt x="247" y="135"/>
                  </a:moveTo>
                  <a:cubicBezTo>
                    <a:pt x="247" y="159"/>
                    <a:pt x="241" y="182"/>
                    <a:pt x="230" y="203"/>
                  </a:cubicBezTo>
                  <a:cubicBezTo>
                    <a:pt x="219" y="223"/>
                    <a:pt x="204" y="240"/>
                    <a:pt x="185" y="252"/>
                  </a:cubicBezTo>
                  <a:cubicBezTo>
                    <a:pt x="166" y="264"/>
                    <a:pt x="145" y="270"/>
                    <a:pt x="124" y="270"/>
                  </a:cubicBezTo>
                  <a:cubicBezTo>
                    <a:pt x="102" y="270"/>
                    <a:pt x="81" y="264"/>
                    <a:pt x="62" y="252"/>
                  </a:cubicBezTo>
                  <a:cubicBezTo>
                    <a:pt x="43" y="240"/>
                    <a:pt x="28" y="223"/>
                    <a:pt x="17" y="203"/>
                  </a:cubicBezTo>
                  <a:cubicBezTo>
                    <a:pt x="6" y="182"/>
                    <a:pt x="0" y="159"/>
                    <a:pt x="0" y="135"/>
                  </a:cubicBezTo>
                  <a:cubicBezTo>
                    <a:pt x="0" y="111"/>
                    <a:pt x="6" y="88"/>
                    <a:pt x="17" y="67"/>
                  </a:cubicBezTo>
                  <a:cubicBezTo>
                    <a:pt x="28" y="47"/>
                    <a:pt x="43" y="30"/>
                    <a:pt x="62" y="18"/>
                  </a:cubicBezTo>
                  <a:cubicBezTo>
                    <a:pt x="81" y="6"/>
                    <a:pt x="102" y="0"/>
                    <a:pt x="124" y="0"/>
                  </a:cubicBezTo>
                  <a:cubicBezTo>
                    <a:pt x="145" y="0"/>
                    <a:pt x="166" y="6"/>
                    <a:pt x="185" y="18"/>
                  </a:cubicBezTo>
                  <a:cubicBezTo>
                    <a:pt x="204" y="30"/>
                    <a:pt x="219" y="47"/>
                    <a:pt x="230" y="67"/>
                  </a:cubicBezTo>
                  <a:cubicBezTo>
                    <a:pt x="241" y="88"/>
                    <a:pt x="247" y="111"/>
                    <a:pt x="247" y="135"/>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8" name=""/>
            <p:cNvSpPr/>
            <p:nvPr/>
          </p:nvSpPr>
          <p:spPr>
            <a:xfrm>
              <a:off x="3048480" y="5151600"/>
              <a:ext cx="153720" cy="193680"/>
            </a:xfrm>
            <a:custGeom>
              <a:avLst/>
              <a:gdLst/>
              <a:ahLst/>
              <a:rect l="0" t="0" r="r" b="b"/>
              <a:pathLst>
                <a:path w="427" h="538">
                  <a:moveTo>
                    <a:pt x="403" y="452"/>
                  </a:moveTo>
                  <a:cubicBezTo>
                    <a:pt x="495" y="104"/>
                    <a:pt x="301" y="151"/>
                    <a:pt x="250" y="0"/>
                  </a:cubicBezTo>
                  <a:cubicBezTo>
                    <a:pt x="177" y="36"/>
                    <a:pt x="104" y="71"/>
                    <a:pt x="31" y="107"/>
                  </a:cubicBezTo>
                  <a:cubicBezTo>
                    <a:pt x="31" y="104"/>
                    <a:pt x="-36" y="440"/>
                    <a:pt x="28" y="514"/>
                  </a:cubicBezTo>
                  <a:cubicBezTo>
                    <a:pt x="78" y="569"/>
                    <a:pt x="384" y="523"/>
                    <a:pt x="403" y="452"/>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9" name=""/>
            <p:cNvSpPr/>
            <p:nvPr/>
          </p:nvSpPr>
          <p:spPr>
            <a:xfrm>
              <a:off x="3059280" y="5259600"/>
              <a:ext cx="91080" cy="47160"/>
            </a:xfrm>
            <a:custGeom>
              <a:avLst/>
              <a:gdLst/>
              <a:ahLst/>
              <a:rect l="0" t="0" r="r" b="b"/>
              <a:pathLst>
                <a:path w="253" h="131">
                  <a:moveTo>
                    <a:pt x="34" y="63"/>
                  </a:moveTo>
                  <a:cubicBezTo>
                    <a:pt x="52" y="44"/>
                    <a:pt x="74" y="26"/>
                    <a:pt x="99" y="17"/>
                  </a:cubicBezTo>
                  <a:cubicBezTo>
                    <a:pt x="148" y="-5"/>
                    <a:pt x="204" y="-5"/>
                    <a:pt x="253" y="14"/>
                  </a:cubicBezTo>
                  <a:cubicBezTo>
                    <a:pt x="200" y="14"/>
                    <a:pt x="154" y="17"/>
                    <a:pt x="108" y="38"/>
                  </a:cubicBezTo>
                  <a:cubicBezTo>
                    <a:pt x="87" y="47"/>
                    <a:pt x="65" y="60"/>
                    <a:pt x="47" y="75"/>
                  </a:cubicBezTo>
                  <a:cubicBezTo>
                    <a:pt x="31" y="91"/>
                    <a:pt x="13" y="109"/>
                    <a:pt x="0" y="131"/>
                  </a:cubicBezTo>
                  <a:cubicBezTo>
                    <a:pt x="4" y="106"/>
                    <a:pt x="15" y="81"/>
                    <a:pt x="34" y="63"/>
                  </a:cubicBezTo>
                  <a:close/>
                </a:path>
              </a:pathLst>
            </a:custGeom>
            <a:solidFill>
              <a:srgbClr val="74b531"/>
            </a:solidFill>
            <a:ln w="0">
              <a:noFill/>
            </a:ln>
          </p:spPr>
          <p:txBody>
            <a:bodyPr lIns="90000" rIns="90000" tIns="2160" bIns="2160" anchor="ctr" anchorCtr="1">
              <a:noAutofit/>
            </a:bodyPr>
            <a:p>
              <a:endParaRPr b="0" lang="en-US" sz="1800" spc="-1" strike="noStrike">
                <a:solidFill>
                  <a:srgbClr val="ffffff"/>
                </a:solidFill>
                <a:latin typeface="Arial"/>
              </a:endParaRPr>
            </a:p>
          </p:txBody>
        </p:sp>
        <p:sp>
          <p:nvSpPr>
            <p:cNvPr id="10" name=""/>
            <p:cNvSpPr/>
            <p:nvPr/>
          </p:nvSpPr>
          <p:spPr>
            <a:xfrm>
              <a:off x="2947680" y="5136120"/>
              <a:ext cx="131040" cy="235800"/>
            </a:xfrm>
            <a:custGeom>
              <a:avLst/>
              <a:gdLst/>
              <a:ahLst/>
              <a:rect l="0" t="0" r="r" b="b"/>
              <a:pathLst>
                <a:path w="364" h="655">
                  <a:moveTo>
                    <a:pt x="290" y="615"/>
                  </a:moveTo>
                  <a:cubicBezTo>
                    <a:pt x="364" y="538"/>
                    <a:pt x="361" y="197"/>
                    <a:pt x="364" y="27"/>
                  </a:cubicBezTo>
                  <a:cubicBezTo>
                    <a:pt x="259" y="18"/>
                    <a:pt x="154" y="9"/>
                    <a:pt x="50" y="0"/>
                  </a:cubicBezTo>
                  <a:cubicBezTo>
                    <a:pt x="47" y="0"/>
                    <a:pt x="-39" y="541"/>
                    <a:pt x="22" y="615"/>
                  </a:cubicBezTo>
                  <a:cubicBezTo>
                    <a:pt x="68" y="670"/>
                    <a:pt x="238" y="667"/>
                    <a:pt x="290" y="615"/>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11" name=""/>
            <p:cNvSpPr/>
            <p:nvPr/>
          </p:nvSpPr>
          <p:spPr>
            <a:xfrm>
              <a:off x="2832840" y="5136120"/>
              <a:ext cx="131040" cy="235800"/>
            </a:xfrm>
            <a:custGeom>
              <a:avLst/>
              <a:gdLst/>
              <a:ahLst/>
              <a:rect l="0" t="0" r="r" b="b"/>
              <a:pathLst>
                <a:path w="364" h="655">
                  <a:moveTo>
                    <a:pt x="74" y="615"/>
                  </a:moveTo>
                  <a:cubicBezTo>
                    <a:pt x="0" y="538"/>
                    <a:pt x="3" y="197"/>
                    <a:pt x="0" y="27"/>
                  </a:cubicBezTo>
                  <a:cubicBezTo>
                    <a:pt x="105" y="18"/>
                    <a:pt x="209" y="9"/>
                    <a:pt x="314" y="0"/>
                  </a:cubicBezTo>
                  <a:cubicBezTo>
                    <a:pt x="323" y="205"/>
                    <a:pt x="403" y="541"/>
                    <a:pt x="341" y="615"/>
                  </a:cubicBezTo>
                  <a:cubicBezTo>
                    <a:pt x="295" y="670"/>
                    <a:pt x="126" y="667"/>
                    <a:pt x="74" y="615"/>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12" name=""/>
            <p:cNvSpPr/>
            <p:nvPr/>
          </p:nvSpPr>
          <p:spPr>
            <a:xfrm>
              <a:off x="2951280" y="5262120"/>
              <a:ext cx="9000" cy="95400"/>
            </a:xfrm>
            <a:custGeom>
              <a:avLst/>
              <a:gdLst/>
              <a:ahLst/>
              <a:rect l="0" t="0" r="r" b="b"/>
              <a:pathLst>
                <a:path w="25" h="265">
                  <a:moveTo>
                    <a:pt x="0" y="133"/>
                  </a:moveTo>
                  <a:cubicBezTo>
                    <a:pt x="0" y="90"/>
                    <a:pt x="3" y="44"/>
                    <a:pt x="12" y="0"/>
                  </a:cubicBezTo>
                  <a:cubicBezTo>
                    <a:pt x="21" y="44"/>
                    <a:pt x="25" y="90"/>
                    <a:pt x="25" y="133"/>
                  </a:cubicBezTo>
                  <a:cubicBezTo>
                    <a:pt x="21" y="179"/>
                    <a:pt x="21" y="222"/>
                    <a:pt x="12" y="265"/>
                  </a:cubicBezTo>
                  <a:cubicBezTo>
                    <a:pt x="3" y="222"/>
                    <a:pt x="0" y="176"/>
                    <a:pt x="0" y="133"/>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13" name=""/>
            <p:cNvSpPr/>
            <p:nvPr/>
          </p:nvSpPr>
          <p:spPr>
            <a:xfrm>
              <a:off x="2855880" y="5127120"/>
              <a:ext cx="199440" cy="192600"/>
            </a:xfrm>
            <a:custGeom>
              <a:avLst/>
              <a:gdLst/>
              <a:ahLst/>
              <a:rect l="0" t="0" r="r" b="b"/>
              <a:pathLst>
                <a:path w="554" h="535">
                  <a:moveTo>
                    <a:pt x="277" y="535"/>
                  </a:moveTo>
                  <a:cubicBezTo>
                    <a:pt x="185" y="440"/>
                    <a:pt x="0" y="390"/>
                    <a:pt x="0" y="252"/>
                  </a:cubicBezTo>
                  <a:cubicBezTo>
                    <a:pt x="0" y="113"/>
                    <a:pt x="123" y="0"/>
                    <a:pt x="277" y="0"/>
                  </a:cubicBezTo>
                  <a:cubicBezTo>
                    <a:pt x="431" y="0"/>
                    <a:pt x="554" y="113"/>
                    <a:pt x="554" y="252"/>
                  </a:cubicBezTo>
                  <a:cubicBezTo>
                    <a:pt x="554" y="390"/>
                    <a:pt x="369" y="440"/>
                    <a:pt x="277" y="535"/>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14" name=""/>
            <p:cNvSpPr/>
            <p:nvPr/>
          </p:nvSpPr>
          <p:spPr>
            <a:xfrm>
              <a:off x="3033000" y="4707720"/>
              <a:ext cx="150120" cy="291240"/>
            </a:xfrm>
            <a:custGeom>
              <a:avLst/>
              <a:gdLst/>
              <a:ahLst/>
              <a:rect l="0" t="0" r="r" b="b"/>
              <a:pathLst>
                <a:path w="417" h="809">
                  <a:moveTo>
                    <a:pt x="37" y="354"/>
                  </a:moveTo>
                  <a:cubicBezTo>
                    <a:pt x="21" y="677"/>
                    <a:pt x="12" y="629"/>
                    <a:pt x="0" y="766"/>
                  </a:cubicBezTo>
                  <a:cubicBezTo>
                    <a:pt x="57" y="780"/>
                    <a:pt x="115" y="795"/>
                    <a:pt x="172" y="809"/>
                  </a:cubicBezTo>
                  <a:cubicBezTo>
                    <a:pt x="243" y="686"/>
                    <a:pt x="163" y="778"/>
                    <a:pt x="384" y="440"/>
                  </a:cubicBezTo>
                  <a:cubicBezTo>
                    <a:pt x="464" y="314"/>
                    <a:pt x="378" y="18"/>
                    <a:pt x="329" y="0"/>
                  </a:cubicBezTo>
                  <a:cubicBezTo>
                    <a:pt x="298" y="-9"/>
                    <a:pt x="43" y="188"/>
                    <a:pt x="37" y="354"/>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15" name=""/>
            <p:cNvSpPr/>
            <p:nvPr/>
          </p:nvSpPr>
          <p:spPr>
            <a:xfrm>
              <a:off x="3044880" y="4766040"/>
              <a:ext cx="109080" cy="230400"/>
            </a:xfrm>
            <a:custGeom>
              <a:avLst/>
              <a:gdLst/>
              <a:ahLst/>
              <a:rect l="0" t="0" r="r" b="b"/>
              <a:pathLst>
                <a:path w="303" h="640">
                  <a:moveTo>
                    <a:pt x="77" y="210"/>
                  </a:moveTo>
                  <a:cubicBezTo>
                    <a:pt x="19" y="523"/>
                    <a:pt x="26" y="478"/>
                    <a:pt x="0" y="612"/>
                  </a:cubicBezTo>
                  <a:cubicBezTo>
                    <a:pt x="38" y="622"/>
                    <a:pt x="76" y="631"/>
                    <a:pt x="114" y="640"/>
                  </a:cubicBezTo>
                  <a:cubicBezTo>
                    <a:pt x="169" y="513"/>
                    <a:pt x="114" y="618"/>
                    <a:pt x="280" y="258"/>
                  </a:cubicBezTo>
                  <a:cubicBezTo>
                    <a:pt x="324" y="167"/>
                    <a:pt x="299" y="16"/>
                    <a:pt x="253" y="1"/>
                  </a:cubicBezTo>
                  <a:cubicBezTo>
                    <a:pt x="222" y="-8"/>
                    <a:pt x="102" y="81"/>
                    <a:pt x="77" y="210"/>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16" name=""/>
            <p:cNvSpPr/>
            <p:nvPr/>
          </p:nvSpPr>
          <p:spPr>
            <a:xfrm>
              <a:off x="2727360" y="4707720"/>
              <a:ext cx="150840" cy="291240"/>
            </a:xfrm>
            <a:custGeom>
              <a:avLst/>
              <a:gdLst/>
              <a:ahLst/>
              <a:rect l="0" t="0" r="r" b="b"/>
              <a:pathLst>
                <a:path w="419" h="809">
                  <a:moveTo>
                    <a:pt x="382" y="354"/>
                  </a:moveTo>
                  <a:cubicBezTo>
                    <a:pt x="397" y="677"/>
                    <a:pt x="406" y="629"/>
                    <a:pt x="419" y="766"/>
                  </a:cubicBezTo>
                  <a:cubicBezTo>
                    <a:pt x="361" y="780"/>
                    <a:pt x="304" y="795"/>
                    <a:pt x="247" y="809"/>
                  </a:cubicBezTo>
                  <a:cubicBezTo>
                    <a:pt x="176" y="686"/>
                    <a:pt x="256" y="778"/>
                    <a:pt x="34" y="440"/>
                  </a:cubicBezTo>
                  <a:cubicBezTo>
                    <a:pt x="-49" y="314"/>
                    <a:pt x="40" y="18"/>
                    <a:pt x="90" y="0"/>
                  </a:cubicBezTo>
                  <a:cubicBezTo>
                    <a:pt x="120" y="-9"/>
                    <a:pt x="376" y="188"/>
                    <a:pt x="382" y="354"/>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17" name=""/>
            <p:cNvSpPr/>
            <p:nvPr/>
          </p:nvSpPr>
          <p:spPr>
            <a:xfrm>
              <a:off x="2756880" y="4766040"/>
              <a:ext cx="109080" cy="231480"/>
            </a:xfrm>
            <a:custGeom>
              <a:avLst/>
              <a:gdLst/>
              <a:ahLst/>
              <a:rect l="0" t="0" r="r" b="b"/>
              <a:pathLst>
                <a:path w="303" h="643">
                  <a:moveTo>
                    <a:pt x="226" y="210"/>
                  </a:moveTo>
                  <a:cubicBezTo>
                    <a:pt x="285" y="523"/>
                    <a:pt x="277" y="478"/>
                    <a:pt x="303" y="612"/>
                  </a:cubicBezTo>
                  <a:cubicBezTo>
                    <a:pt x="266" y="623"/>
                    <a:pt x="229" y="633"/>
                    <a:pt x="192" y="643"/>
                  </a:cubicBezTo>
                  <a:cubicBezTo>
                    <a:pt x="136" y="516"/>
                    <a:pt x="192" y="622"/>
                    <a:pt x="23" y="262"/>
                  </a:cubicBezTo>
                  <a:cubicBezTo>
                    <a:pt x="-20" y="167"/>
                    <a:pt x="1" y="16"/>
                    <a:pt x="51" y="1"/>
                  </a:cubicBezTo>
                  <a:cubicBezTo>
                    <a:pt x="81" y="-8"/>
                    <a:pt x="201" y="81"/>
                    <a:pt x="226" y="210"/>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18" name=""/>
            <p:cNvSpPr/>
            <p:nvPr/>
          </p:nvSpPr>
          <p:spPr>
            <a:xfrm>
              <a:off x="2752560" y="4884840"/>
              <a:ext cx="405720" cy="355680"/>
            </a:xfrm>
            <a:custGeom>
              <a:avLst/>
              <a:gdLst/>
              <a:ahLst/>
              <a:rect l="0" t="0" r="r" b="b"/>
              <a:pathLst>
                <a:path w="1127" h="988">
                  <a:moveTo>
                    <a:pt x="564" y="0"/>
                  </a:moveTo>
                  <a:cubicBezTo>
                    <a:pt x="874" y="0"/>
                    <a:pt x="1016" y="133"/>
                    <a:pt x="1016" y="317"/>
                  </a:cubicBezTo>
                  <a:cubicBezTo>
                    <a:pt x="1016" y="471"/>
                    <a:pt x="1249" y="699"/>
                    <a:pt x="1040" y="849"/>
                  </a:cubicBezTo>
                  <a:cubicBezTo>
                    <a:pt x="939" y="923"/>
                    <a:pt x="766" y="988"/>
                    <a:pt x="564" y="988"/>
                  </a:cubicBezTo>
                  <a:cubicBezTo>
                    <a:pt x="361" y="988"/>
                    <a:pt x="189" y="923"/>
                    <a:pt x="87" y="849"/>
                  </a:cubicBezTo>
                  <a:cubicBezTo>
                    <a:pt x="-122" y="696"/>
                    <a:pt x="112" y="471"/>
                    <a:pt x="112" y="317"/>
                  </a:cubicBezTo>
                  <a:cubicBezTo>
                    <a:pt x="112" y="133"/>
                    <a:pt x="250" y="0"/>
                    <a:pt x="564" y="0"/>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19" name=""/>
            <p:cNvSpPr/>
            <p:nvPr/>
          </p:nvSpPr>
          <p:spPr>
            <a:xfrm>
              <a:off x="2777040" y="4933440"/>
              <a:ext cx="354600" cy="294480"/>
            </a:xfrm>
            <a:custGeom>
              <a:avLst/>
              <a:gdLst/>
              <a:ahLst/>
              <a:rect l="0" t="0" r="r" b="b"/>
              <a:pathLst>
                <a:path w="985" h="818">
                  <a:moveTo>
                    <a:pt x="536" y="28"/>
                  </a:moveTo>
                  <a:cubicBezTo>
                    <a:pt x="509" y="-9"/>
                    <a:pt x="484" y="-9"/>
                    <a:pt x="456" y="28"/>
                  </a:cubicBezTo>
                  <a:cubicBezTo>
                    <a:pt x="392" y="111"/>
                    <a:pt x="290" y="290"/>
                    <a:pt x="284" y="438"/>
                  </a:cubicBezTo>
                  <a:cubicBezTo>
                    <a:pt x="167" y="422"/>
                    <a:pt x="35" y="428"/>
                    <a:pt x="7" y="490"/>
                  </a:cubicBezTo>
                  <a:cubicBezTo>
                    <a:pt x="-45" y="612"/>
                    <a:pt x="201" y="818"/>
                    <a:pt x="493" y="818"/>
                  </a:cubicBezTo>
                  <a:cubicBezTo>
                    <a:pt x="789" y="818"/>
                    <a:pt x="1031" y="612"/>
                    <a:pt x="978" y="490"/>
                  </a:cubicBezTo>
                  <a:cubicBezTo>
                    <a:pt x="958" y="428"/>
                    <a:pt x="822" y="422"/>
                    <a:pt x="709" y="438"/>
                  </a:cubicBezTo>
                  <a:cubicBezTo>
                    <a:pt x="702" y="290"/>
                    <a:pt x="601" y="111"/>
                    <a:pt x="536" y="28"/>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20" name=""/>
            <p:cNvSpPr/>
            <p:nvPr/>
          </p:nvSpPr>
          <p:spPr>
            <a:xfrm>
              <a:off x="2871720" y="5143680"/>
              <a:ext cx="167760" cy="60840"/>
            </a:xfrm>
            <a:custGeom>
              <a:avLst/>
              <a:gdLst/>
              <a:ahLst/>
              <a:rect l="0" t="0" r="r" b="b"/>
              <a:pathLst>
                <a:path w="466" h="169">
                  <a:moveTo>
                    <a:pt x="372" y="62"/>
                  </a:moveTo>
                  <a:cubicBezTo>
                    <a:pt x="338" y="65"/>
                    <a:pt x="301" y="56"/>
                    <a:pt x="273" y="37"/>
                  </a:cubicBezTo>
                  <a:cubicBezTo>
                    <a:pt x="258" y="28"/>
                    <a:pt x="246" y="16"/>
                    <a:pt x="233" y="0"/>
                  </a:cubicBezTo>
                  <a:cubicBezTo>
                    <a:pt x="224" y="16"/>
                    <a:pt x="209" y="28"/>
                    <a:pt x="193" y="37"/>
                  </a:cubicBezTo>
                  <a:cubicBezTo>
                    <a:pt x="162" y="56"/>
                    <a:pt x="129" y="65"/>
                    <a:pt x="95" y="62"/>
                  </a:cubicBezTo>
                  <a:cubicBezTo>
                    <a:pt x="61" y="62"/>
                    <a:pt x="27" y="49"/>
                    <a:pt x="2" y="28"/>
                  </a:cubicBezTo>
                  <a:cubicBezTo>
                    <a:pt x="-13" y="16"/>
                    <a:pt x="67" y="169"/>
                    <a:pt x="233" y="169"/>
                  </a:cubicBezTo>
                  <a:cubicBezTo>
                    <a:pt x="399" y="169"/>
                    <a:pt x="479" y="16"/>
                    <a:pt x="464" y="28"/>
                  </a:cubicBezTo>
                  <a:cubicBezTo>
                    <a:pt x="439" y="46"/>
                    <a:pt x="406" y="59"/>
                    <a:pt x="372" y="62"/>
                  </a:cubicBezTo>
                  <a:close/>
                </a:path>
              </a:pathLst>
            </a:custGeom>
            <a:solidFill>
              <a:srgbClr val="74b531"/>
            </a:solidFill>
            <a:ln w="0">
              <a:noFill/>
            </a:ln>
          </p:spPr>
          <p:txBody>
            <a:bodyPr lIns="90000" rIns="90000" tIns="15840" bIns="15840" anchor="ctr" anchorCtr="1">
              <a:noAutofit/>
            </a:bodyPr>
            <a:p>
              <a:endParaRPr b="0" lang="en-US" sz="1800" spc="-1" strike="noStrike">
                <a:solidFill>
                  <a:srgbClr val="ffffff"/>
                </a:solidFill>
                <a:latin typeface="Arial"/>
              </a:endParaRPr>
            </a:p>
          </p:txBody>
        </p:sp>
        <p:sp>
          <p:nvSpPr>
            <p:cNvPr id="21" name=""/>
            <p:cNvSpPr/>
            <p:nvPr/>
          </p:nvSpPr>
          <p:spPr>
            <a:xfrm>
              <a:off x="3000240" y="4977000"/>
              <a:ext cx="98280" cy="117000"/>
            </a:xfrm>
            <a:custGeom>
              <a:avLst/>
              <a:gdLst/>
              <a:ahLst/>
              <a:rect l="0" t="0" r="r" b="b"/>
              <a:pathLst>
                <a:path w="273" h="325">
                  <a:moveTo>
                    <a:pt x="95" y="9"/>
                  </a:moveTo>
                  <a:cubicBezTo>
                    <a:pt x="187" y="-28"/>
                    <a:pt x="249" y="61"/>
                    <a:pt x="264" y="110"/>
                  </a:cubicBezTo>
                  <a:cubicBezTo>
                    <a:pt x="289" y="184"/>
                    <a:pt x="258" y="267"/>
                    <a:pt x="249" y="286"/>
                  </a:cubicBezTo>
                  <a:cubicBezTo>
                    <a:pt x="242" y="298"/>
                    <a:pt x="175" y="357"/>
                    <a:pt x="24" y="301"/>
                  </a:cubicBezTo>
                  <a:cubicBezTo>
                    <a:pt x="27" y="301"/>
                    <a:pt x="-13" y="218"/>
                    <a:pt x="5" y="141"/>
                  </a:cubicBezTo>
                  <a:cubicBezTo>
                    <a:pt x="35" y="97"/>
                    <a:pt x="15" y="40"/>
                    <a:pt x="95" y="9"/>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22" name=""/>
            <p:cNvSpPr/>
            <p:nvPr/>
          </p:nvSpPr>
          <p:spPr>
            <a:xfrm>
              <a:off x="3001680" y="4970520"/>
              <a:ext cx="102960" cy="126360"/>
            </a:xfrm>
            <a:custGeom>
              <a:avLst/>
              <a:gdLst/>
              <a:ahLst/>
              <a:rect l="0" t="0" r="r" b="b"/>
              <a:pathLst>
                <a:path w="286" h="351">
                  <a:moveTo>
                    <a:pt x="34" y="57"/>
                  </a:moveTo>
                  <a:cubicBezTo>
                    <a:pt x="47" y="41"/>
                    <a:pt x="59" y="29"/>
                    <a:pt x="74" y="20"/>
                  </a:cubicBezTo>
                  <a:cubicBezTo>
                    <a:pt x="80" y="14"/>
                    <a:pt x="90" y="10"/>
                    <a:pt x="99" y="7"/>
                  </a:cubicBezTo>
                  <a:cubicBezTo>
                    <a:pt x="108" y="4"/>
                    <a:pt x="117" y="1"/>
                    <a:pt x="127" y="1"/>
                  </a:cubicBezTo>
                  <a:cubicBezTo>
                    <a:pt x="164" y="-5"/>
                    <a:pt x="200" y="14"/>
                    <a:pt x="225" y="38"/>
                  </a:cubicBezTo>
                  <a:cubicBezTo>
                    <a:pt x="250" y="63"/>
                    <a:pt x="270" y="98"/>
                    <a:pt x="280" y="134"/>
                  </a:cubicBezTo>
                  <a:cubicBezTo>
                    <a:pt x="289" y="171"/>
                    <a:pt x="287" y="210"/>
                    <a:pt x="277" y="247"/>
                  </a:cubicBezTo>
                  <a:cubicBezTo>
                    <a:pt x="274" y="266"/>
                    <a:pt x="268" y="284"/>
                    <a:pt x="259" y="300"/>
                  </a:cubicBezTo>
                  <a:cubicBezTo>
                    <a:pt x="258" y="302"/>
                    <a:pt x="257" y="304"/>
                    <a:pt x="256" y="306"/>
                  </a:cubicBezTo>
                  <a:cubicBezTo>
                    <a:pt x="256" y="309"/>
                    <a:pt x="256" y="312"/>
                    <a:pt x="256" y="315"/>
                  </a:cubicBezTo>
                  <a:cubicBezTo>
                    <a:pt x="255" y="316"/>
                    <a:pt x="254" y="317"/>
                    <a:pt x="253" y="318"/>
                  </a:cubicBezTo>
                  <a:cubicBezTo>
                    <a:pt x="250" y="321"/>
                    <a:pt x="247" y="324"/>
                    <a:pt x="240" y="327"/>
                  </a:cubicBezTo>
                  <a:cubicBezTo>
                    <a:pt x="231" y="334"/>
                    <a:pt x="225" y="337"/>
                    <a:pt x="216" y="340"/>
                  </a:cubicBezTo>
                  <a:cubicBezTo>
                    <a:pt x="182" y="352"/>
                    <a:pt x="148" y="352"/>
                    <a:pt x="114" y="349"/>
                  </a:cubicBezTo>
                  <a:cubicBezTo>
                    <a:pt x="80" y="343"/>
                    <a:pt x="50" y="334"/>
                    <a:pt x="19" y="318"/>
                  </a:cubicBezTo>
                  <a:cubicBezTo>
                    <a:pt x="50" y="324"/>
                    <a:pt x="83" y="334"/>
                    <a:pt x="114" y="334"/>
                  </a:cubicBezTo>
                  <a:cubicBezTo>
                    <a:pt x="144" y="334"/>
                    <a:pt x="179" y="330"/>
                    <a:pt x="207" y="318"/>
                  </a:cubicBezTo>
                  <a:cubicBezTo>
                    <a:pt x="213" y="315"/>
                    <a:pt x="219" y="312"/>
                    <a:pt x="225" y="306"/>
                  </a:cubicBezTo>
                  <a:cubicBezTo>
                    <a:pt x="228" y="303"/>
                    <a:pt x="231" y="303"/>
                    <a:pt x="231" y="300"/>
                  </a:cubicBezTo>
                  <a:cubicBezTo>
                    <a:pt x="232" y="298"/>
                    <a:pt x="233" y="296"/>
                    <a:pt x="234" y="294"/>
                  </a:cubicBezTo>
                  <a:cubicBezTo>
                    <a:pt x="240" y="278"/>
                    <a:pt x="244" y="263"/>
                    <a:pt x="250" y="247"/>
                  </a:cubicBezTo>
                  <a:cubicBezTo>
                    <a:pt x="256" y="214"/>
                    <a:pt x="259" y="180"/>
                    <a:pt x="250" y="149"/>
                  </a:cubicBezTo>
                  <a:cubicBezTo>
                    <a:pt x="244" y="118"/>
                    <a:pt x="225" y="90"/>
                    <a:pt x="204" y="69"/>
                  </a:cubicBezTo>
                  <a:cubicBezTo>
                    <a:pt x="182" y="47"/>
                    <a:pt x="154" y="32"/>
                    <a:pt x="127" y="35"/>
                  </a:cubicBezTo>
                  <a:cubicBezTo>
                    <a:pt x="120" y="35"/>
                    <a:pt x="111" y="35"/>
                    <a:pt x="105" y="38"/>
                  </a:cubicBezTo>
                  <a:cubicBezTo>
                    <a:pt x="99" y="41"/>
                    <a:pt x="90" y="41"/>
                    <a:pt x="84" y="44"/>
                  </a:cubicBezTo>
                  <a:cubicBezTo>
                    <a:pt x="68" y="50"/>
                    <a:pt x="56" y="60"/>
                    <a:pt x="47" y="72"/>
                  </a:cubicBezTo>
                  <a:cubicBezTo>
                    <a:pt x="25" y="90"/>
                    <a:pt x="10" y="121"/>
                    <a:pt x="0" y="158"/>
                  </a:cubicBezTo>
                  <a:cubicBezTo>
                    <a:pt x="0" y="121"/>
                    <a:pt x="13" y="87"/>
                    <a:pt x="34" y="57"/>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23" name=""/>
            <p:cNvSpPr/>
            <p:nvPr/>
          </p:nvSpPr>
          <p:spPr>
            <a:xfrm>
              <a:off x="3015000" y="5004720"/>
              <a:ext cx="57600" cy="70560"/>
            </a:xfrm>
            <a:custGeom>
              <a:avLst/>
              <a:gdLst/>
              <a:ahLst/>
              <a:rect l="0" t="0" r="r" b="b"/>
              <a:pathLst>
                <a:path w="160" h="196">
                  <a:moveTo>
                    <a:pt x="160" y="98"/>
                  </a:moveTo>
                  <a:cubicBezTo>
                    <a:pt x="160" y="115"/>
                    <a:pt x="157" y="132"/>
                    <a:pt x="150" y="147"/>
                  </a:cubicBezTo>
                  <a:cubicBezTo>
                    <a:pt x="143" y="162"/>
                    <a:pt x="132" y="174"/>
                    <a:pt x="120" y="183"/>
                  </a:cubicBezTo>
                  <a:cubicBezTo>
                    <a:pt x="107" y="191"/>
                    <a:pt x="94" y="196"/>
                    <a:pt x="80" y="196"/>
                  </a:cubicBezTo>
                  <a:cubicBezTo>
                    <a:pt x="66" y="196"/>
                    <a:pt x="52" y="191"/>
                    <a:pt x="40" y="183"/>
                  </a:cubicBezTo>
                  <a:cubicBezTo>
                    <a:pt x="27" y="174"/>
                    <a:pt x="18" y="162"/>
                    <a:pt x="11" y="147"/>
                  </a:cubicBezTo>
                  <a:cubicBezTo>
                    <a:pt x="4" y="132"/>
                    <a:pt x="0" y="115"/>
                    <a:pt x="0" y="98"/>
                  </a:cubicBezTo>
                  <a:cubicBezTo>
                    <a:pt x="0" y="81"/>
                    <a:pt x="4" y="64"/>
                    <a:pt x="11" y="49"/>
                  </a:cubicBezTo>
                  <a:cubicBezTo>
                    <a:pt x="18" y="34"/>
                    <a:pt x="27" y="21"/>
                    <a:pt x="40" y="13"/>
                  </a:cubicBezTo>
                  <a:cubicBezTo>
                    <a:pt x="52" y="4"/>
                    <a:pt x="66" y="0"/>
                    <a:pt x="80" y="0"/>
                  </a:cubicBezTo>
                  <a:cubicBezTo>
                    <a:pt x="94" y="0"/>
                    <a:pt x="107" y="4"/>
                    <a:pt x="120" y="13"/>
                  </a:cubicBezTo>
                  <a:cubicBezTo>
                    <a:pt x="132" y="21"/>
                    <a:pt x="143" y="34"/>
                    <a:pt x="150" y="49"/>
                  </a:cubicBezTo>
                  <a:cubicBezTo>
                    <a:pt x="157" y="64"/>
                    <a:pt x="160" y="81"/>
                    <a:pt x="160" y="98"/>
                  </a:cubicBezTo>
                  <a:close/>
                </a:path>
              </a:pathLst>
            </a:custGeom>
            <a:solidFill>
              <a:srgbClr val="74b531"/>
            </a:solidFill>
            <a:ln w="0">
              <a:noFill/>
            </a:ln>
          </p:spPr>
          <p:txBody>
            <a:bodyPr lIns="90000" rIns="90000" tIns="25560" bIns="25560" anchor="ctr" anchorCtr="1">
              <a:noAutofit/>
            </a:bodyPr>
            <a:p>
              <a:endParaRPr b="0" lang="en-US" sz="1800" spc="-1" strike="noStrike">
                <a:solidFill>
                  <a:srgbClr val="ffffff"/>
                </a:solidFill>
                <a:latin typeface="Arial"/>
              </a:endParaRPr>
            </a:p>
          </p:txBody>
        </p:sp>
        <p:sp>
          <p:nvSpPr>
            <p:cNvPr id="24" name=""/>
            <p:cNvSpPr/>
            <p:nvPr/>
          </p:nvSpPr>
          <p:spPr>
            <a:xfrm>
              <a:off x="2812680" y="4977000"/>
              <a:ext cx="97200" cy="117000"/>
            </a:xfrm>
            <a:custGeom>
              <a:avLst/>
              <a:gdLst/>
              <a:ahLst/>
              <a:rect l="0" t="0" r="r" b="b"/>
              <a:pathLst>
                <a:path w="270" h="325">
                  <a:moveTo>
                    <a:pt x="178" y="9"/>
                  </a:moveTo>
                  <a:cubicBezTo>
                    <a:pt x="86" y="-28"/>
                    <a:pt x="25" y="61"/>
                    <a:pt x="10" y="110"/>
                  </a:cubicBezTo>
                  <a:cubicBezTo>
                    <a:pt x="-15" y="184"/>
                    <a:pt x="15" y="267"/>
                    <a:pt x="25" y="286"/>
                  </a:cubicBezTo>
                  <a:cubicBezTo>
                    <a:pt x="30" y="298"/>
                    <a:pt x="99" y="357"/>
                    <a:pt x="249" y="301"/>
                  </a:cubicBezTo>
                  <a:cubicBezTo>
                    <a:pt x="245" y="301"/>
                    <a:pt x="282" y="218"/>
                    <a:pt x="267" y="141"/>
                  </a:cubicBezTo>
                  <a:cubicBezTo>
                    <a:pt x="238" y="97"/>
                    <a:pt x="258" y="40"/>
                    <a:pt x="178" y="9"/>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25" name=""/>
            <p:cNvSpPr/>
            <p:nvPr/>
          </p:nvSpPr>
          <p:spPr>
            <a:xfrm>
              <a:off x="2805840" y="4971600"/>
              <a:ext cx="103320" cy="124560"/>
            </a:xfrm>
            <a:custGeom>
              <a:avLst/>
              <a:gdLst/>
              <a:ahLst/>
              <a:rect l="0" t="0" r="r" b="b"/>
              <a:pathLst>
                <a:path w="287" h="346">
                  <a:moveTo>
                    <a:pt x="241" y="66"/>
                  </a:moveTo>
                  <a:cubicBezTo>
                    <a:pt x="229" y="54"/>
                    <a:pt x="216" y="44"/>
                    <a:pt x="204" y="38"/>
                  </a:cubicBezTo>
                  <a:cubicBezTo>
                    <a:pt x="198" y="35"/>
                    <a:pt x="189" y="32"/>
                    <a:pt x="182" y="32"/>
                  </a:cubicBezTo>
                  <a:cubicBezTo>
                    <a:pt x="176" y="29"/>
                    <a:pt x="167" y="29"/>
                    <a:pt x="161" y="29"/>
                  </a:cubicBezTo>
                  <a:cubicBezTo>
                    <a:pt x="133" y="29"/>
                    <a:pt x="102" y="41"/>
                    <a:pt x="84" y="63"/>
                  </a:cubicBezTo>
                  <a:cubicBezTo>
                    <a:pt x="62" y="84"/>
                    <a:pt x="44" y="115"/>
                    <a:pt x="38" y="143"/>
                  </a:cubicBezTo>
                  <a:cubicBezTo>
                    <a:pt x="32" y="174"/>
                    <a:pt x="32" y="207"/>
                    <a:pt x="38" y="241"/>
                  </a:cubicBezTo>
                  <a:cubicBezTo>
                    <a:pt x="41" y="257"/>
                    <a:pt x="47" y="275"/>
                    <a:pt x="53" y="287"/>
                  </a:cubicBezTo>
                  <a:cubicBezTo>
                    <a:pt x="54" y="289"/>
                    <a:pt x="55" y="292"/>
                    <a:pt x="56" y="294"/>
                  </a:cubicBezTo>
                  <a:cubicBezTo>
                    <a:pt x="59" y="297"/>
                    <a:pt x="62" y="297"/>
                    <a:pt x="62" y="300"/>
                  </a:cubicBezTo>
                  <a:cubicBezTo>
                    <a:pt x="69" y="303"/>
                    <a:pt x="75" y="309"/>
                    <a:pt x="81" y="312"/>
                  </a:cubicBezTo>
                  <a:cubicBezTo>
                    <a:pt x="109" y="324"/>
                    <a:pt x="139" y="331"/>
                    <a:pt x="173" y="327"/>
                  </a:cubicBezTo>
                  <a:cubicBezTo>
                    <a:pt x="204" y="327"/>
                    <a:pt x="238" y="321"/>
                    <a:pt x="269" y="312"/>
                  </a:cubicBezTo>
                  <a:cubicBezTo>
                    <a:pt x="238" y="327"/>
                    <a:pt x="207" y="337"/>
                    <a:pt x="173" y="343"/>
                  </a:cubicBezTo>
                  <a:cubicBezTo>
                    <a:pt x="139" y="349"/>
                    <a:pt x="105" y="346"/>
                    <a:pt x="72" y="334"/>
                  </a:cubicBezTo>
                  <a:cubicBezTo>
                    <a:pt x="62" y="331"/>
                    <a:pt x="56" y="327"/>
                    <a:pt x="47" y="321"/>
                  </a:cubicBezTo>
                  <a:cubicBezTo>
                    <a:pt x="44" y="318"/>
                    <a:pt x="38" y="315"/>
                    <a:pt x="35" y="312"/>
                  </a:cubicBezTo>
                  <a:cubicBezTo>
                    <a:pt x="34" y="311"/>
                    <a:pt x="33" y="310"/>
                    <a:pt x="32" y="309"/>
                  </a:cubicBezTo>
                  <a:cubicBezTo>
                    <a:pt x="31" y="308"/>
                    <a:pt x="30" y="307"/>
                    <a:pt x="29" y="306"/>
                  </a:cubicBezTo>
                  <a:cubicBezTo>
                    <a:pt x="29" y="305"/>
                    <a:pt x="29" y="304"/>
                    <a:pt x="29" y="303"/>
                  </a:cubicBezTo>
                  <a:cubicBezTo>
                    <a:pt x="28" y="302"/>
                    <a:pt x="27" y="301"/>
                    <a:pt x="25" y="300"/>
                  </a:cubicBezTo>
                  <a:cubicBezTo>
                    <a:pt x="19" y="281"/>
                    <a:pt x="13" y="266"/>
                    <a:pt x="7" y="247"/>
                  </a:cubicBezTo>
                  <a:cubicBezTo>
                    <a:pt x="-2" y="211"/>
                    <a:pt x="-2" y="174"/>
                    <a:pt x="4" y="134"/>
                  </a:cubicBezTo>
                  <a:cubicBezTo>
                    <a:pt x="13" y="97"/>
                    <a:pt x="35" y="63"/>
                    <a:pt x="59" y="38"/>
                  </a:cubicBezTo>
                  <a:cubicBezTo>
                    <a:pt x="87" y="14"/>
                    <a:pt x="121" y="-5"/>
                    <a:pt x="158" y="1"/>
                  </a:cubicBezTo>
                  <a:cubicBezTo>
                    <a:pt x="167" y="1"/>
                    <a:pt x="176" y="4"/>
                    <a:pt x="185" y="7"/>
                  </a:cubicBezTo>
                  <a:cubicBezTo>
                    <a:pt x="195" y="11"/>
                    <a:pt x="201" y="14"/>
                    <a:pt x="210" y="20"/>
                  </a:cubicBezTo>
                  <a:cubicBezTo>
                    <a:pt x="225" y="29"/>
                    <a:pt x="238" y="41"/>
                    <a:pt x="250" y="57"/>
                  </a:cubicBezTo>
                  <a:cubicBezTo>
                    <a:pt x="272" y="81"/>
                    <a:pt x="284" y="118"/>
                    <a:pt x="287" y="155"/>
                  </a:cubicBezTo>
                  <a:cubicBezTo>
                    <a:pt x="278" y="121"/>
                    <a:pt x="265" y="87"/>
                    <a:pt x="241" y="66"/>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26" name=""/>
            <p:cNvSpPr/>
            <p:nvPr/>
          </p:nvSpPr>
          <p:spPr>
            <a:xfrm>
              <a:off x="2837160" y="5004720"/>
              <a:ext cx="57600" cy="70560"/>
            </a:xfrm>
            <a:custGeom>
              <a:avLst/>
              <a:gdLst/>
              <a:ahLst/>
              <a:rect l="0" t="0" r="r" b="b"/>
              <a:pathLst>
                <a:path w="160" h="196">
                  <a:moveTo>
                    <a:pt x="160" y="98"/>
                  </a:moveTo>
                  <a:cubicBezTo>
                    <a:pt x="160" y="115"/>
                    <a:pt x="156" y="132"/>
                    <a:pt x="149" y="147"/>
                  </a:cubicBezTo>
                  <a:cubicBezTo>
                    <a:pt x="142" y="162"/>
                    <a:pt x="132" y="174"/>
                    <a:pt x="120" y="183"/>
                  </a:cubicBezTo>
                  <a:cubicBezTo>
                    <a:pt x="108" y="191"/>
                    <a:pt x="94" y="196"/>
                    <a:pt x="80" y="196"/>
                  </a:cubicBezTo>
                  <a:cubicBezTo>
                    <a:pt x="66" y="196"/>
                    <a:pt x="52" y="191"/>
                    <a:pt x="40" y="183"/>
                  </a:cubicBezTo>
                  <a:cubicBezTo>
                    <a:pt x="28" y="174"/>
                    <a:pt x="18" y="162"/>
                    <a:pt x="11" y="147"/>
                  </a:cubicBezTo>
                  <a:cubicBezTo>
                    <a:pt x="4" y="132"/>
                    <a:pt x="0" y="115"/>
                    <a:pt x="0" y="98"/>
                  </a:cubicBezTo>
                  <a:cubicBezTo>
                    <a:pt x="0" y="81"/>
                    <a:pt x="4" y="64"/>
                    <a:pt x="11" y="49"/>
                  </a:cubicBezTo>
                  <a:cubicBezTo>
                    <a:pt x="18" y="34"/>
                    <a:pt x="28" y="21"/>
                    <a:pt x="40" y="13"/>
                  </a:cubicBezTo>
                  <a:cubicBezTo>
                    <a:pt x="52" y="4"/>
                    <a:pt x="66" y="0"/>
                    <a:pt x="80" y="0"/>
                  </a:cubicBezTo>
                  <a:cubicBezTo>
                    <a:pt x="94" y="0"/>
                    <a:pt x="108" y="4"/>
                    <a:pt x="120" y="13"/>
                  </a:cubicBezTo>
                  <a:cubicBezTo>
                    <a:pt x="132" y="21"/>
                    <a:pt x="142" y="34"/>
                    <a:pt x="149" y="49"/>
                  </a:cubicBezTo>
                  <a:cubicBezTo>
                    <a:pt x="156" y="64"/>
                    <a:pt x="160" y="81"/>
                    <a:pt x="160" y="98"/>
                  </a:cubicBezTo>
                  <a:close/>
                </a:path>
              </a:pathLst>
            </a:custGeom>
            <a:solidFill>
              <a:srgbClr val="74b531"/>
            </a:solidFill>
            <a:ln w="0">
              <a:noFill/>
            </a:ln>
          </p:spPr>
          <p:txBody>
            <a:bodyPr lIns="90000" rIns="90000" tIns="25560" bIns="25560" anchor="ctr" anchorCtr="1">
              <a:noAutofit/>
            </a:bodyPr>
            <a:p>
              <a:endParaRPr b="0" lang="en-US" sz="1800" spc="-1" strike="noStrike">
                <a:solidFill>
                  <a:srgbClr val="ffffff"/>
                </a:solidFill>
                <a:latin typeface="Arial"/>
              </a:endParaRPr>
            </a:p>
          </p:txBody>
        </p:sp>
        <p:sp>
          <p:nvSpPr>
            <p:cNvPr id="27" name=""/>
            <p:cNvSpPr/>
            <p:nvPr/>
          </p:nvSpPr>
          <p:spPr>
            <a:xfrm>
              <a:off x="2925720" y="5129280"/>
              <a:ext cx="58680" cy="48960"/>
            </a:xfrm>
            <a:custGeom>
              <a:avLst/>
              <a:gdLst/>
              <a:ahLst/>
              <a:rect l="0" t="0" r="r" b="b"/>
              <a:pathLst>
                <a:path w="163" h="136">
                  <a:moveTo>
                    <a:pt x="0" y="0"/>
                  </a:moveTo>
                  <a:cubicBezTo>
                    <a:pt x="54" y="0"/>
                    <a:pt x="109" y="0"/>
                    <a:pt x="163" y="0"/>
                  </a:cubicBezTo>
                  <a:cubicBezTo>
                    <a:pt x="163" y="45"/>
                    <a:pt x="163" y="91"/>
                    <a:pt x="163" y="136"/>
                  </a:cubicBezTo>
                  <a:cubicBezTo>
                    <a:pt x="109" y="136"/>
                    <a:pt x="54" y="136"/>
                    <a:pt x="0" y="136"/>
                  </a:cubicBezTo>
                  <a:cubicBezTo>
                    <a:pt x="0" y="91"/>
                    <a:pt x="0" y="45"/>
                    <a:pt x="0" y="0"/>
                  </a:cubicBezTo>
                  <a:close/>
                </a:path>
              </a:pathLst>
            </a:custGeom>
            <a:solidFill>
              <a:srgbClr val="74b531"/>
            </a:solidFill>
            <a:ln w="0">
              <a:noFill/>
            </a:ln>
          </p:spPr>
          <p:txBody>
            <a:bodyPr lIns="90000" rIns="90000" tIns="3960" bIns="3960" anchor="ctr" anchorCtr="1">
              <a:noAutofit/>
            </a:bodyPr>
            <a:p>
              <a:endParaRPr b="0" lang="en-US" sz="1800" spc="-1" strike="noStrike">
                <a:solidFill>
                  <a:srgbClr val="ffffff"/>
                </a:solidFill>
                <a:latin typeface="Arial"/>
              </a:endParaRPr>
            </a:p>
          </p:txBody>
        </p:sp>
        <p:sp>
          <p:nvSpPr>
            <p:cNvPr id="28" name=""/>
            <p:cNvSpPr/>
            <p:nvPr/>
          </p:nvSpPr>
          <p:spPr>
            <a:xfrm>
              <a:off x="2843640" y="5088240"/>
              <a:ext cx="221760" cy="79200"/>
            </a:xfrm>
            <a:custGeom>
              <a:avLst/>
              <a:gdLst/>
              <a:ahLst/>
              <a:rect l="0" t="0" r="r" b="b"/>
              <a:pathLst>
                <a:path w="616" h="220">
                  <a:moveTo>
                    <a:pt x="465" y="188"/>
                  </a:moveTo>
                  <a:cubicBezTo>
                    <a:pt x="434" y="185"/>
                    <a:pt x="404" y="178"/>
                    <a:pt x="379" y="163"/>
                  </a:cubicBezTo>
                  <a:cubicBezTo>
                    <a:pt x="354" y="147"/>
                    <a:pt x="336" y="127"/>
                    <a:pt x="333" y="105"/>
                  </a:cubicBezTo>
                  <a:cubicBezTo>
                    <a:pt x="326" y="70"/>
                    <a:pt x="318" y="35"/>
                    <a:pt x="311" y="0"/>
                  </a:cubicBezTo>
                  <a:cubicBezTo>
                    <a:pt x="304" y="35"/>
                    <a:pt x="297" y="70"/>
                    <a:pt x="290" y="105"/>
                  </a:cubicBezTo>
                  <a:cubicBezTo>
                    <a:pt x="284" y="130"/>
                    <a:pt x="268" y="147"/>
                    <a:pt x="244" y="163"/>
                  </a:cubicBezTo>
                  <a:cubicBezTo>
                    <a:pt x="219" y="178"/>
                    <a:pt x="188" y="188"/>
                    <a:pt x="157" y="188"/>
                  </a:cubicBezTo>
                  <a:cubicBezTo>
                    <a:pt x="124" y="188"/>
                    <a:pt x="93" y="185"/>
                    <a:pt x="65" y="170"/>
                  </a:cubicBezTo>
                  <a:cubicBezTo>
                    <a:pt x="37" y="157"/>
                    <a:pt x="13" y="136"/>
                    <a:pt x="0" y="108"/>
                  </a:cubicBezTo>
                  <a:cubicBezTo>
                    <a:pt x="4" y="139"/>
                    <a:pt x="22" y="167"/>
                    <a:pt x="50" y="185"/>
                  </a:cubicBezTo>
                  <a:cubicBezTo>
                    <a:pt x="77" y="203"/>
                    <a:pt x="117" y="216"/>
                    <a:pt x="154" y="219"/>
                  </a:cubicBezTo>
                  <a:cubicBezTo>
                    <a:pt x="194" y="222"/>
                    <a:pt x="231" y="213"/>
                    <a:pt x="265" y="194"/>
                  </a:cubicBezTo>
                  <a:cubicBezTo>
                    <a:pt x="284" y="185"/>
                    <a:pt x="296" y="173"/>
                    <a:pt x="308" y="157"/>
                  </a:cubicBezTo>
                  <a:cubicBezTo>
                    <a:pt x="320" y="173"/>
                    <a:pt x="336" y="185"/>
                    <a:pt x="351" y="194"/>
                  </a:cubicBezTo>
                  <a:cubicBezTo>
                    <a:pt x="385" y="213"/>
                    <a:pt x="425" y="222"/>
                    <a:pt x="462" y="219"/>
                  </a:cubicBezTo>
                  <a:cubicBezTo>
                    <a:pt x="499" y="219"/>
                    <a:pt x="539" y="207"/>
                    <a:pt x="567" y="185"/>
                  </a:cubicBezTo>
                  <a:cubicBezTo>
                    <a:pt x="594" y="167"/>
                    <a:pt x="616" y="136"/>
                    <a:pt x="616" y="108"/>
                  </a:cubicBezTo>
                  <a:cubicBezTo>
                    <a:pt x="610" y="133"/>
                    <a:pt x="585" y="154"/>
                    <a:pt x="557" y="170"/>
                  </a:cubicBezTo>
                  <a:cubicBezTo>
                    <a:pt x="530" y="182"/>
                    <a:pt x="496" y="188"/>
                    <a:pt x="465" y="188"/>
                  </a:cubicBezTo>
                  <a:close/>
                </a:path>
              </a:pathLst>
            </a:custGeom>
            <a:solidFill>
              <a:srgbClr val="74b531"/>
            </a:solidFill>
            <a:ln w="0">
              <a:noFill/>
            </a:ln>
          </p:spPr>
          <p:txBody>
            <a:bodyPr lIns="90000" rIns="90000" tIns="34200" bIns="34200" anchor="ctr" anchorCtr="1">
              <a:noAutofit/>
            </a:bodyPr>
            <a:p>
              <a:endParaRPr b="0" lang="en-US" sz="1800" spc="-1" strike="noStrike">
                <a:solidFill>
                  <a:srgbClr val="ffffff"/>
                </a:solidFill>
                <a:latin typeface="Arial"/>
              </a:endParaRPr>
            </a:p>
          </p:txBody>
        </p:sp>
        <p:sp>
          <p:nvSpPr>
            <p:cNvPr id="29" name=""/>
            <p:cNvSpPr/>
            <p:nvPr/>
          </p:nvSpPr>
          <p:spPr>
            <a:xfrm>
              <a:off x="2912040" y="5073840"/>
              <a:ext cx="84600" cy="39960"/>
            </a:xfrm>
            <a:custGeom>
              <a:avLst/>
              <a:gdLst/>
              <a:ahLst/>
              <a:rect l="0" t="0" r="r" b="b"/>
              <a:pathLst>
                <a:path w="235" h="111">
                  <a:moveTo>
                    <a:pt x="117" y="0"/>
                  </a:moveTo>
                  <a:cubicBezTo>
                    <a:pt x="96" y="0"/>
                    <a:pt x="31" y="0"/>
                    <a:pt x="6" y="19"/>
                  </a:cubicBezTo>
                  <a:cubicBezTo>
                    <a:pt x="-9" y="31"/>
                    <a:pt x="3" y="62"/>
                    <a:pt x="43" y="90"/>
                  </a:cubicBezTo>
                  <a:cubicBezTo>
                    <a:pt x="71" y="108"/>
                    <a:pt x="96" y="111"/>
                    <a:pt x="114" y="111"/>
                  </a:cubicBezTo>
                  <a:cubicBezTo>
                    <a:pt x="136" y="111"/>
                    <a:pt x="160" y="105"/>
                    <a:pt x="185" y="90"/>
                  </a:cubicBezTo>
                  <a:cubicBezTo>
                    <a:pt x="234" y="62"/>
                    <a:pt x="243" y="31"/>
                    <a:pt x="228" y="19"/>
                  </a:cubicBezTo>
                  <a:cubicBezTo>
                    <a:pt x="206" y="0"/>
                    <a:pt x="139" y="0"/>
                    <a:pt x="117" y="0"/>
                  </a:cubicBezTo>
                  <a:close/>
                </a:path>
              </a:pathLst>
            </a:custGeom>
            <a:solidFill>
              <a:srgbClr val="74b531"/>
            </a:solidFill>
            <a:ln w="0">
              <a:noFill/>
            </a:ln>
          </p:spPr>
          <p:txBody>
            <a:bodyPr lIns="90000" rIns="90000" tIns="-5040" bIns="-5040" anchor="ctr" anchorCtr="1">
              <a:noAutofit/>
            </a:bodyPr>
            <a:p>
              <a:endParaRPr b="0" lang="en-US" sz="1800" spc="-1" strike="noStrike">
                <a:solidFill>
                  <a:srgbClr val="ffffff"/>
                </a:solidFill>
                <a:latin typeface="Arial"/>
              </a:endParaRPr>
            </a:p>
          </p:txBody>
        </p:sp>
      </p:grpSp>
      <p:grpSp>
        <p:nvGrpSpPr>
          <p:cNvPr id="30" name=""/>
          <p:cNvGrpSpPr/>
          <p:nvPr/>
        </p:nvGrpSpPr>
        <p:grpSpPr>
          <a:xfrm>
            <a:off x="1313280" y="4818960"/>
            <a:ext cx="253080" cy="332280"/>
            <a:chOff x="1313280" y="4818960"/>
            <a:chExt cx="253080" cy="332280"/>
          </a:xfrm>
        </p:grpSpPr>
        <p:sp>
          <p:nvSpPr>
            <p:cNvPr id="31" name=""/>
            <p:cNvSpPr/>
            <p:nvPr/>
          </p:nvSpPr>
          <p:spPr>
            <a:xfrm>
              <a:off x="1313280" y="5046480"/>
              <a:ext cx="44280" cy="48600"/>
            </a:xfrm>
            <a:custGeom>
              <a:avLst/>
              <a:gdLst/>
              <a:ahLst/>
              <a:rect l="0" t="0" r="r" b="b"/>
              <a:pathLst>
                <a:path w="123" h="135">
                  <a:moveTo>
                    <a:pt x="0" y="67"/>
                  </a:moveTo>
                  <a:cubicBezTo>
                    <a:pt x="0" y="79"/>
                    <a:pt x="3" y="90"/>
                    <a:pt x="8" y="101"/>
                  </a:cubicBezTo>
                  <a:cubicBezTo>
                    <a:pt x="13" y="111"/>
                    <a:pt x="20" y="120"/>
                    <a:pt x="30" y="126"/>
                  </a:cubicBezTo>
                  <a:cubicBezTo>
                    <a:pt x="39" y="132"/>
                    <a:pt x="50" y="135"/>
                    <a:pt x="61" y="135"/>
                  </a:cubicBezTo>
                  <a:cubicBezTo>
                    <a:pt x="72" y="135"/>
                    <a:pt x="83" y="132"/>
                    <a:pt x="92" y="126"/>
                  </a:cubicBezTo>
                  <a:cubicBezTo>
                    <a:pt x="101" y="120"/>
                    <a:pt x="109" y="111"/>
                    <a:pt x="115" y="101"/>
                  </a:cubicBezTo>
                  <a:cubicBezTo>
                    <a:pt x="120" y="90"/>
                    <a:pt x="123" y="79"/>
                    <a:pt x="123" y="67"/>
                  </a:cubicBezTo>
                  <a:cubicBezTo>
                    <a:pt x="123" y="56"/>
                    <a:pt x="120" y="44"/>
                    <a:pt x="115" y="34"/>
                  </a:cubicBezTo>
                  <a:cubicBezTo>
                    <a:pt x="109" y="23"/>
                    <a:pt x="101" y="15"/>
                    <a:pt x="92" y="9"/>
                  </a:cubicBezTo>
                  <a:cubicBezTo>
                    <a:pt x="83" y="3"/>
                    <a:pt x="72" y="0"/>
                    <a:pt x="61" y="0"/>
                  </a:cubicBezTo>
                  <a:cubicBezTo>
                    <a:pt x="50" y="0"/>
                    <a:pt x="39" y="3"/>
                    <a:pt x="30" y="9"/>
                  </a:cubicBezTo>
                  <a:cubicBezTo>
                    <a:pt x="20" y="15"/>
                    <a:pt x="13" y="23"/>
                    <a:pt x="8" y="34"/>
                  </a:cubicBezTo>
                  <a:cubicBezTo>
                    <a:pt x="3" y="44"/>
                    <a:pt x="0" y="56"/>
                    <a:pt x="0" y="67"/>
                  </a:cubicBezTo>
                  <a:close/>
                </a:path>
              </a:pathLst>
            </a:custGeom>
            <a:solidFill>
              <a:srgbClr val="74b531"/>
            </a:solidFill>
            <a:ln w="0">
              <a:noFill/>
            </a:ln>
          </p:spPr>
          <p:txBody>
            <a:bodyPr lIns="90000" rIns="90000" tIns="3600" bIns="3600" anchor="ctr" anchorCtr="1">
              <a:noAutofit/>
            </a:bodyPr>
            <a:p>
              <a:endParaRPr b="0" lang="en-US" sz="1800" spc="-1" strike="noStrike">
                <a:solidFill>
                  <a:srgbClr val="ffffff"/>
                </a:solidFill>
                <a:latin typeface="Arial"/>
              </a:endParaRPr>
            </a:p>
          </p:txBody>
        </p:sp>
        <p:sp>
          <p:nvSpPr>
            <p:cNvPr id="32" name=""/>
            <p:cNvSpPr/>
            <p:nvPr/>
          </p:nvSpPr>
          <p:spPr>
            <a:xfrm>
              <a:off x="1329120" y="5040720"/>
              <a:ext cx="76680" cy="96840"/>
            </a:xfrm>
            <a:custGeom>
              <a:avLst/>
              <a:gdLst/>
              <a:ahLst/>
              <a:rect l="0" t="0" r="r" b="b"/>
              <a:pathLst>
                <a:path w="213" h="269">
                  <a:moveTo>
                    <a:pt x="13" y="227"/>
                  </a:moveTo>
                  <a:cubicBezTo>
                    <a:pt x="-34" y="53"/>
                    <a:pt x="64" y="76"/>
                    <a:pt x="89" y="0"/>
                  </a:cubicBezTo>
                  <a:cubicBezTo>
                    <a:pt x="126" y="18"/>
                    <a:pt x="162" y="36"/>
                    <a:pt x="198" y="54"/>
                  </a:cubicBezTo>
                  <a:cubicBezTo>
                    <a:pt x="198" y="53"/>
                    <a:pt x="232" y="220"/>
                    <a:pt x="199" y="257"/>
                  </a:cubicBezTo>
                  <a:cubicBezTo>
                    <a:pt x="175" y="285"/>
                    <a:pt x="22" y="262"/>
                    <a:pt x="13" y="227"/>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33" name=""/>
            <p:cNvSpPr/>
            <p:nvPr/>
          </p:nvSpPr>
          <p:spPr>
            <a:xfrm>
              <a:off x="1355400" y="5095080"/>
              <a:ext cx="45360" cy="23400"/>
            </a:xfrm>
            <a:custGeom>
              <a:avLst/>
              <a:gdLst/>
              <a:ahLst/>
              <a:rect l="0" t="0" r="r" b="b"/>
              <a:pathLst>
                <a:path w="126" h="65">
                  <a:moveTo>
                    <a:pt x="109" y="31"/>
                  </a:moveTo>
                  <a:cubicBezTo>
                    <a:pt x="100" y="22"/>
                    <a:pt x="89" y="13"/>
                    <a:pt x="77" y="9"/>
                  </a:cubicBezTo>
                  <a:cubicBezTo>
                    <a:pt x="52" y="-2"/>
                    <a:pt x="24" y="-2"/>
                    <a:pt x="0" y="7"/>
                  </a:cubicBezTo>
                  <a:cubicBezTo>
                    <a:pt x="26" y="7"/>
                    <a:pt x="49" y="9"/>
                    <a:pt x="72" y="19"/>
                  </a:cubicBezTo>
                  <a:cubicBezTo>
                    <a:pt x="83" y="23"/>
                    <a:pt x="93" y="29"/>
                    <a:pt x="103" y="37"/>
                  </a:cubicBezTo>
                  <a:cubicBezTo>
                    <a:pt x="110" y="45"/>
                    <a:pt x="120" y="54"/>
                    <a:pt x="126" y="65"/>
                  </a:cubicBezTo>
                  <a:cubicBezTo>
                    <a:pt x="124" y="52"/>
                    <a:pt x="118" y="40"/>
                    <a:pt x="109" y="31"/>
                  </a:cubicBezTo>
                  <a:close/>
                </a:path>
              </a:pathLst>
            </a:custGeom>
            <a:solidFill>
              <a:srgbClr val="74b531"/>
            </a:solidFill>
            <a:ln w="0">
              <a:noFill/>
            </a:ln>
          </p:spPr>
          <p:txBody>
            <a:bodyPr lIns="90000" rIns="90000" tIns="-21600" bIns="-21600" anchor="ctr" anchorCtr="1">
              <a:noAutofit/>
            </a:bodyPr>
            <a:p>
              <a:endParaRPr b="0" lang="en-US" sz="1800" spc="-1" strike="noStrike">
                <a:solidFill>
                  <a:srgbClr val="ffffff"/>
                </a:solidFill>
                <a:latin typeface="Arial"/>
              </a:endParaRPr>
            </a:p>
          </p:txBody>
        </p:sp>
        <p:sp>
          <p:nvSpPr>
            <p:cNvPr id="34" name=""/>
            <p:cNvSpPr/>
            <p:nvPr/>
          </p:nvSpPr>
          <p:spPr>
            <a:xfrm>
              <a:off x="1391400" y="5033160"/>
              <a:ext cx="65160" cy="118080"/>
            </a:xfrm>
            <a:custGeom>
              <a:avLst/>
              <a:gdLst/>
              <a:ahLst/>
              <a:rect l="0" t="0" r="r" b="b"/>
              <a:pathLst>
                <a:path w="181" h="328">
                  <a:moveTo>
                    <a:pt x="37" y="308"/>
                  </a:moveTo>
                  <a:cubicBezTo>
                    <a:pt x="0" y="269"/>
                    <a:pt x="1" y="98"/>
                    <a:pt x="0" y="14"/>
                  </a:cubicBezTo>
                  <a:cubicBezTo>
                    <a:pt x="52" y="9"/>
                    <a:pt x="105" y="5"/>
                    <a:pt x="157" y="0"/>
                  </a:cubicBezTo>
                  <a:cubicBezTo>
                    <a:pt x="158" y="0"/>
                    <a:pt x="201" y="271"/>
                    <a:pt x="170" y="308"/>
                  </a:cubicBezTo>
                  <a:cubicBezTo>
                    <a:pt x="147" y="335"/>
                    <a:pt x="63" y="334"/>
                    <a:pt x="37" y="308"/>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35" name=""/>
            <p:cNvSpPr/>
            <p:nvPr/>
          </p:nvSpPr>
          <p:spPr>
            <a:xfrm>
              <a:off x="1448280" y="5033160"/>
              <a:ext cx="65520" cy="118080"/>
            </a:xfrm>
            <a:custGeom>
              <a:avLst/>
              <a:gdLst/>
              <a:ahLst/>
              <a:rect l="0" t="0" r="r" b="b"/>
              <a:pathLst>
                <a:path w="182" h="328">
                  <a:moveTo>
                    <a:pt x="145" y="308"/>
                  </a:moveTo>
                  <a:cubicBezTo>
                    <a:pt x="182" y="269"/>
                    <a:pt x="181" y="98"/>
                    <a:pt x="182" y="14"/>
                  </a:cubicBezTo>
                  <a:cubicBezTo>
                    <a:pt x="130" y="9"/>
                    <a:pt x="78" y="5"/>
                    <a:pt x="25" y="0"/>
                  </a:cubicBezTo>
                  <a:cubicBezTo>
                    <a:pt x="21" y="103"/>
                    <a:pt x="-19" y="271"/>
                    <a:pt x="11" y="308"/>
                  </a:cubicBezTo>
                  <a:cubicBezTo>
                    <a:pt x="34" y="335"/>
                    <a:pt x="119" y="334"/>
                    <a:pt x="145" y="308"/>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36" name=""/>
            <p:cNvSpPr/>
            <p:nvPr/>
          </p:nvSpPr>
          <p:spPr>
            <a:xfrm>
              <a:off x="1450080" y="5096160"/>
              <a:ext cx="4680" cy="47880"/>
            </a:xfrm>
            <a:custGeom>
              <a:avLst/>
              <a:gdLst/>
              <a:ahLst/>
              <a:rect l="0" t="0" r="r" b="b"/>
              <a:pathLst>
                <a:path w="13" h="133">
                  <a:moveTo>
                    <a:pt x="13" y="66"/>
                  </a:moveTo>
                  <a:cubicBezTo>
                    <a:pt x="13" y="44"/>
                    <a:pt x="11" y="22"/>
                    <a:pt x="6" y="0"/>
                  </a:cubicBezTo>
                  <a:cubicBezTo>
                    <a:pt x="2" y="22"/>
                    <a:pt x="0" y="45"/>
                    <a:pt x="0" y="66"/>
                  </a:cubicBezTo>
                  <a:cubicBezTo>
                    <a:pt x="2" y="89"/>
                    <a:pt x="2" y="111"/>
                    <a:pt x="6" y="133"/>
                  </a:cubicBezTo>
                  <a:cubicBezTo>
                    <a:pt x="11" y="111"/>
                    <a:pt x="13" y="87"/>
                    <a:pt x="13" y="66"/>
                  </a:cubicBezTo>
                  <a:close/>
                </a:path>
              </a:pathLst>
            </a:custGeom>
            <a:solidFill>
              <a:srgbClr val="74b531"/>
            </a:solidFill>
            <a:ln w="0">
              <a:noFill/>
            </a:ln>
          </p:spPr>
          <p:txBody>
            <a:bodyPr lIns="90000" rIns="90000" tIns="2880" bIns="2880" anchor="ctr" anchorCtr="1">
              <a:noAutofit/>
            </a:bodyPr>
            <a:p>
              <a:endParaRPr b="0" lang="en-US" sz="1800" spc="-1" strike="noStrike">
                <a:solidFill>
                  <a:srgbClr val="ffffff"/>
                </a:solidFill>
                <a:latin typeface="Arial"/>
              </a:endParaRPr>
            </a:p>
          </p:txBody>
        </p:sp>
        <p:sp>
          <p:nvSpPr>
            <p:cNvPr id="37" name=""/>
            <p:cNvSpPr/>
            <p:nvPr/>
          </p:nvSpPr>
          <p:spPr>
            <a:xfrm>
              <a:off x="1402920" y="5028840"/>
              <a:ext cx="99720" cy="96120"/>
            </a:xfrm>
            <a:custGeom>
              <a:avLst/>
              <a:gdLst/>
              <a:ahLst/>
              <a:rect l="0" t="0" r="r" b="b"/>
              <a:pathLst>
                <a:path w="277" h="267">
                  <a:moveTo>
                    <a:pt x="138" y="267"/>
                  </a:moveTo>
                  <a:cubicBezTo>
                    <a:pt x="184" y="220"/>
                    <a:pt x="277" y="195"/>
                    <a:pt x="277" y="126"/>
                  </a:cubicBezTo>
                  <a:cubicBezTo>
                    <a:pt x="277" y="56"/>
                    <a:pt x="215" y="0"/>
                    <a:pt x="138" y="0"/>
                  </a:cubicBezTo>
                  <a:cubicBezTo>
                    <a:pt x="61" y="0"/>
                    <a:pt x="0" y="56"/>
                    <a:pt x="0" y="126"/>
                  </a:cubicBezTo>
                  <a:cubicBezTo>
                    <a:pt x="0" y="195"/>
                    <a:pt x="92" y="220"/>
                    <a:pt x="138" y="267"/>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38" name=""/>
            <p:cNvSpPr/>
            <p:nvPr/>
          </p:nvSpPr>
          <p:spPr>
            <a:xfrm>
              <a:off x="1338480" y="4818960"/>
              <a:ext cx="75240" cy="145800"/>
            </a:xfrm>
            <a:custGeom>
              <a:avLst/>
              <a:gdLst/>
              <a:ahLst/>
              <a:rect l="0" t="0" r="r" b="b"/>
              <a:pathLst>
                <a:path w="209" h="405">
                  <a:moveTo>
                    <a:pt x="190" y="177"/>
                  </a:moveTo>
                  <a:cubicBezTo>
                    <a:pt x="198" y="339"/>
                    <a:pt x="203" y="315"/>
                    <a:pt x="209" y="384"/>
                  </a:cubicBezTo>
                  <a:cubicBezTo>
                    <a:pt x="180" y="391"/>
                    <a:pt x="152" y="398"/>
                    <a:pt x="123" y="405"/>
                  </a:cubicBezTo>
                  <a:cubicBezTo>
                    <a:pt x="88" y="343"/>
                    <a:pt x="127" y="390"/>
                    <a:pt x="16" y="220"/>
                  </a:cubicBezTo>
                  <a:cubicBezTo>
                    <a:pt x="-24" y="157"/>
                    <a:pt x="19" y="10"/>
                    <a:pt x="44" y="0"/>
                  </a:cubicBezTo>
                  <a:cubicBezTo>
                    <a:pt x="59" y="-4"/>
                    <a:pt x="187" y="94"/>
                    <a:pt x="190" y="177"/>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39" name=""/>
            <p:cNvSpPr/>
            <p:nvPr/>
          </p:nvSpPr>
          <p:spPr>
            <a:xfrm>
              <a:off x="1353240" y="4848480"/>
              <a:ext cx="54360" cy="115200"/>
            </a:xfrm>
            <a:custGeom>
              <a:avLst/>
              <a:gdLst/>
              <a:ahLst/>
              <a:rect l="0" t="0" r="r" b="b"/>
              <a:pathLst>
                <a:path w="151" h="320">
                  <a:moveTo>
                    <a:pt x="112" y="105"/>
                  </a:moveTo>
                  <a:cubicBezTo>
                    <a:pt x="142" y="262"/>
                    <a:pt x="138" y="239"/>
                    <a:pt x="151" y="306"/>
                  </a:cubicBezTo>
                  <a:cubicBezTo>
                    <a:pt x="132" y="311"/>
                    <a:pt x="113" y="315"/>
                    <a:pt x="94" y="320"/>
                  </a:cubicBezTo>
                  <a:cubicBezTo>
                    <a:pt x="67" y="256"/>
                    <a:pt x="94" y="309"/>
                    <a:pt x="11" y="129"/>
                  </a:cubicBezTo>
                  <a:cubicBezTo>
                    <a:pt x="-11" y="83"/>
                    <a:pt x="2" y="8"/>
                    <a:pt x="25" y="0"/>
                  </a:cubicBezTo>
                  <a:cubicBezTo>
                    <a:pt x="40" y="-5"/>
                    <a:pt x="100" y="40"/>
                    <a:pt x="112" y="105"/>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40" name=""/>
            <p:cNvSpPr/>
            <p:nvPr/>
          </p:nvSpPr>
          <p:spPr>
            <a:xfrm>
              <a:off x="1491120" y="4818960"/>
              <a:ext cx="75240" cy="145800"/>
            </a:xfrm>
            <a:custGeom>
              <a:avLst/>
              <a:gdLst/>
              <a:ahLst/>
              <a:rect l="0" t="0" r="r" b="b"/>
              <a:pathLst>
                <a:path w="209" h="405">
                  <a:moveTo>
                    <a:pt x="19" y="177"/>
                  </a:moveTo>
                  <a:cubicBezTo>
                    <a:pt x="11" y="339"/>
                    <a:pt x="6" y="315"/>
                    <a:pt x="0" y="384"/>
                  </a:cubicBezTo>
                  <a:cubicBezTo>
                    <a:pt x="29" y="391"/>
                    <a:pt x="57" y="398"/>
                    <a:pt x="86" y="405"/>
                  </a:cubicBezTo>
                  <a:cubicBezTo>
                    <a:pt x="121" y="343"/>
                    <a:pt x="82" y="390"/>
                    <a:pt x="192" y="220"/>
                  </a:cubicBezTo>
                  <a:cubicBezTo>
                    <a:pt x="234" y="157"/>
                    <a:pt x="189" y="10"/>
                    <a:pt x="165" y="0"/>
                  </a:cubicBezTo>
                  <a:cubicBezTo>
                    <a:pt x="149" y="-4"/>
                    <a:pt x="22" y="94"/>
                    <a:pt x="19" y="177"/>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41" name=""/>
            <p:cNvSpPr/>
            <p:nvPr/>
          </p:nvSpPr>
          <p:spPr>
            <a:xfrm>
              <a:off x="1497240" y="4848480"/>
              <a:ext cx="54720" cy="115920"/>
            </a:xfrm>
            <a:custGeom>
              <a:avLst/>
              <a:gdLst/>
              <a:ahLst/>
              <a:rect l="0" t="0" r="r" b="b"/>
              <a:pathLst>
                <a:path w="152" h="322">
                  <a:moveTo>
                    <a:pt x="38" y="105"/>
                  </a:moveTo>
                  <a:cubicBezTo>
                    <a:pt x="9" y="262"/>
                    <a:pt x="13" y="239"/>
                    <a:pt x="0" y="306"/>
                  </a:cubicBezTo>
                  <a:cubicBezTo>
                    <a:pt x="18" y="311"/>
                    <a:pt x="37" y="317"/>
                    <a:pt x="55" y="322"/>
                  </a:cubicBezTo>
                  <a:cubicBezTo>
                    <a:pt x="83" y="258"/>
                    <a:pt x="55" y="311"/>
                    <a:pt x="140" y="131"/>
                  </a:cubicBezTo>
                  <a:cubicBezTo>
                    <a:pt x="162" y="83"/>
                    <a:pt x="151" y="8"/>
                    <a:pt x="126" y="0"/>
                  </a:cubicBezTo>
                  <a:cubicBezTo>
                    <a:pt x="111" y="-5"/>
                    <a:pt x="51" y="40"/>
                    <a:pt x="38" y="105"/>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42" name=""/>
            <p:cNvSpPr/>
            <p:nvPr/>
          </p:nvSpPr>
          <p:spPr>
            <a:xfrm>
              <a:off x="1351080" y="4907880"/>
              <a:ext cx="202680" cy="177480"/>
            </a:xfrm>
            <a:custGeom>
              <a:avLst/>
              <a:gdLst/>
              <a:ahLst/>
              <a:rect l="0" t="0" r="r" b="b"/>
              <a:pathLst>
                <a:path w="563" h="493">
                  <a:moveTo>
                    <a:pt x="281" y="0"/>
                  </a:moveTo>
                  <a:cubicBezTo>
                    <a:pt x="127" y="0"/>
                    <a:pt x="56" y="66"/>
                    <a:pt x="56" y="158"/>
                  </a:cubicBezTo>
                  <a:cubicBezTo>
                    <a:pt x="56" y="235"/>
                    <a:pt x="-61" y="349"/>
                    <a:pt x="44" y="424"/>
                  </a:cubicBezTo>
                  <a:cubicBezTo>
                    <a:pt x="95" y="461"/>
                    <a:pt x="180" y="493"/>
                    <a:pt x="281" y="493"/>
                  </a:cubicBezTo>
                  <a:cubicBezTo>
                    <a:pt x="383" y="493"/>
                    <a:pt x="469" y="461"/>
                    <a:pt x="520" y="424"/>
                  </a:cubicBezTo>
                  <a:cubicBezTo>
                    <a:pt x="624" y="347"/>
                    <a:pt x="508" y="235"/>
                    <a:pt x="508" y="158"/>
                  </a:cubicBezTo>
                  <a:cubicBezTo>
                    <a:pt x="508" y="66"/>
                    <a:pt x="438" y="0"/>
                    <a:pt x="281" y="0"/>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43" name=""/>
            <p:cNvSpPr/>
            <p:nvPr/>
          </p:nvSpPr>
          <p:spPr>
            <a:xfrm>
              <a:off x="1364400" y="4932000"/>
              <a:ext cx="177120" cy="147240"/>
            </a:xfrm>
            <a:custGeom>
              <a:avLst/>
              <a:gdLst/>
              <a:ahLst/>
              <a:rect l="0" t="0" r="r" b="b"/>
              <a:pathLst>
                <a:path w="492" h="409">
                  <a:moveTo>
                    <a:pt x="224" y="13"/>
                  </a:moveTo>
                  <a:cubicBezTo>
                    <a:pt x="238" y="-4"/>
                    <a:pt x="251" y="-4"/>
                    <a:pt x="264" y="13"/>
                  </a:cubicBezTo>
                  <a:cubicBezTo>
                    <a:pt x="297" y="55"/>
                    <a:pt x="347" y="144"/>
                    <a:pt x="351" y="218"/>
                  </a:cubicBezTo>
                  <a:cubicBezTo>
                    <a:pt x="409" y="210"/>
                    <a:pt x="475" y="213"/>
                    <a:pt x="489" y="244"/>
                  </a:cubicBezTo>
                  <a:cubicBezTo>
                    <a:pt x="515" y="305"/>
                    <a:pt x="392" y="409"/>
                    <a:pt x="246" y="409"/>
                  </a:cubicBezTo>
                  <a:cubicBezTo>
                    <a:pt x="98" y="409"/>
                    <a:pt x="-22" y="305"/>
                    <a:pt x="4" y="244"/>
                  </a:cubicBezTo>
                  <a:cubicBezTo>
                    <a:pt x="15" y="213"/>
                    <a:pt x="81" y="210"/>
                    <a:pt x="138" y="218"/>
                  </a:cubicBezTo>
                  <a:cubicBezTo>
                    <a:pt x="141" y="144"/>
                    <a:pt x="192" y="55"/>
                    <a:pt x="224" y="13"/>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44" name=""/>
            <p:cNvSpPr/>
            <p:nvPr/>
          </p:nvSpPr>
          <p:spPr>
            <a:xfrm>
              <a:off x="1410840" y="5037120"/>
              <a:ext cx="83880" cy="30240"/>
            </a:xfrm>
            <a:custGeom>
              <a:avLst/>
              <a:gdLst/>
              <a:ahLst/>
              <a:rect l="0" t="0" r="r" b="b"/>
              <a:pathLst>
                <a:path w="233" h="84">
                  <a:moveTo>
                    <a:pt x="47" y="30"/>
                  </a:moveTo>
                  <a:cubicBezTo>
                    <a:pt x="64" y="31"/>
                    <a:pt x="83" y="27"/>
                    <a:pt x="96" y="18"/>
                  </a:cubicBezTo>
                  <a:cubicBezTo>
                    <a:pt x="104" y="13"/>
                    <a:pt x="110" y="7"/>
                    <a:pt x="116" y="0"/>
                  </a:cubicBezTo>
                  <a:cubicBezTo>
                    <a:pt x="121" y="7"/>
                    <a:pt x="129" y="13"/>
                    <a:pt x="136" y="18"/>
                  </a:cubicBezTo>
                  <a:cubicBezTo>
                    <a:pt x="152" y="27"/>
                    <a:pt x="169" y="32"/>
                    <a:pt x="186" y="30"/>
                  </a:cubicBezTo>
                  <a:cubicBezTo>
                    <a:pt x="203" y="30"/>
                    <a:pt x="219" y="24"/>
                    <a:pt x="232" y="13"/>
                  </a:cubicBezTo>
                  <a:cubicBezTo>
                    <a:pt x="239" y="7"/>
                    <a:pt x="199" y="84"/>
                    <a:pt x="116" y="84"/>
                  </a:cubicBezTo>
                  <a:cubicBezTo>
                    <a:pt x="33" y="84"/>
                    <a:pt x="-7" y="7"/>
                    <a:pt x="1" y="13"/>
                  </a:cubicBezTo>
                  <a:cubicBezTo>
                    <a:pt x="13" y="23"/>
                    <a:pt x="30" y="28"/>
                    <a:pt x="47" y="30"/>
                  </a:cubicBezTo>
                  <a:close/>
                </a:path>
              </a:pathLst>
            </a:custGeom>
            <a:solidFill>
              <a:srgbClr val="74b531"/>
            </a:solidFill>
            <a:ln w="0">
              <a:noFill/>
            </a:ln>
          </p:spPr>
          <p:txBody>
            <a:bodyPr lIns="90000" rIns="90000" tIns="-14760" bIns="-14760" anchor="ctr" anchorCtr="1">
              <a:noAutofit/>
            </a:bodyPr>
            <a:p>
              <a:endParaRPr b="0" lang="en-US" sz="1800" spc="-1" strike="noStrike">
                <a:solidFill>
                  <a:srgbClr val="ffffff"/>
                </a:solidFill>
                <a:latin typeface="Arial"/>
              </a:endParaRPr>
            </a:p>
          </p:txBody>
        </p:sp>
        <p:sp>
          <p:nvSpPr>
            <p:cNvPr id="45" name=""/>
            <p:cNvSpPr/>
            <p:nvPr/>
          </p:nvSpPr>
          <p:spPr>
            <a:xfrm>
              <a:off x="1381320" y="4953600"/>
              <a:ext cx="48960" cy="58320"/>
            </a:xfrm>
            <a:custGeom>
              <a:avLst/>
              <a:gdLst/>
              <a:ahLst/>
              <a:rect l="0" t="0" r="r" b="b"/>
              <a:pathLst>
                <a:path w="136" h="162">
                  <a:moveTo>
                    <a:pt x="89" y="5"/>
                  </a:moveTo>
                  <a:cubicBezTo>
                    <a:pt x="43" y="-14"/>
                    <a:pt x="12" y="31"/>
                    <a:pt x="5" y="56"/>
                  </a:cubicBezTo>
                  <a:cubicBezTo>
                    <a:pt x="-8" y="92"/>
                    <a:pt x="8" y="133"/>
                    <a:pt x="12" y="142"/>
                  </a:cubicBezTo>
                  <a:cubicBezTo>
                    <a:pt x="15" y="149"/>
                    <a:pt x="49" y="178"/>
                    <a:pt x="125" y="150"/>
                  </a:cubicBezTo>
                  <a:cubicBezTo>
                    <a:pt x="123" y="150"/>
                    <a:pt x="143" y="109"/>
                    <a:pt x="134" y="70"/>
                  </a:cubicBezTo>
                  <a:cubicBezTo>
                    <a:pt x="119" y="49"/>
                    <a:pt x="129" y="20"/>
                    <a:pt x="89" y="5"/>
                  </a:cubicBezTo>
                  <a:close/>
                </a:path>
              </a:pathLst>
            </a:custGeom>
            <a:solidFill>
              <a:srgbClr val="74b531"/>
            </a:solidFill>
            <a:ln w="0">
              <a:noFill/>
            </a:ln>
          </p:spPr>
          <p:txBody>
            <a:bodyPr lIns="90000" rIns="90000" tIns="13320" bIns="13320" anchor="ctr" anchorCtr="1">
              <a:noAutofit/>
            </a:bodyPr>
            <a:p>
              <a:endParaRPr b="0" lang="en-US" sz="1800" spc="-1" strike="noStrike">
                <a:solidFill>
                  <a:srgbClr val="ffffff"/>
                </a:solidFill>
                <a:latin typeface="Arial"/>
              </a:endParaRPr>
            </a:p>
          </p:txBody>
        </p:sp>
        <p:sp>
          <p:nvSpPr>
            <p:cNvPr id="46" name=""/>
            <p:cNvSpPr/>
            <p:nvPr/>
          </p:nvSpPr>
          <p:spPr>
            <a:xfrm>
              <a:off x="1378080" y="4950720"/>
              <a:ext cx="51480" cy="62640"/>
            </a:xfrm>
            <a:custGeom>
              <a:avLst/>
              <a:gdLst/>
              <a:ahLst/>
              <a:rect l="0" t="0" r="r" b="b"/>
              <a:pathLst>
                <a:path w="143" h="174">
                  <a:moveTo>
                    <a:pt x="126" y="28"/>
                  </a:moveTo>
                  <a:cubicBezTo>
                    <a:pt x="120" y="21"/>
                    <a:pt x="114" y="14"/>
                    <a:pt x="106" y="10"/>
                  </a:cubicBezTo>
                  <a:cubicBezTo>
                    <a:pt x="103" y="7"/>
                    <a:pt x="98" y="5"/>
                    <a:pt x="94" y="4"/>
                  </a:cubicBezTo>
                  <a:cubicBezTo>
                    <a:pt x="89" y="2"/>
                    <a:pt x="84" y="1"/>
                    <a:pt x="80" y="1"/>
                  </a:cubicBezTo>
                  <a:cubicBezTo>
                    <a:pt x="61" y="-2"/>
                    <a:pt x="43" y="7"/>
                    <a:pt x="30" y="19"/>
                  </a:cubicBezTo>
                  <a:cubicBezTo>
                    <a:pt x="18" y="31"/>
                    <a:pt x="7" y="48"/>
                    <a:pt x="3" y="67"/>
                  </a:cubicBezTo>
                  <a:cubicBezTo>
                    <a:pt x="-2" y="85"/>
                    <a:pt x="0" y="104"/>
                    <a:pt x="4" y="123"/>
                  </a:cubicBezTo>
                  <a:cubicBezTo>
                    <a:pt x="6" y="132"/>
                    <a:pt x="9" y="141"/>
                    <a:pt x="14" y="149"/>
                  </a:cubicBezTo>
                  <a:cubicBezTo>
                    <a:pt x="14" y="150"/>
                    <a:pt x="14" y="151"/>
                    <a:pt x="15" y="152"/>
                  </a:cubicBezTo>
                  <a:cubicBezTo>
                    <a:pt x="15" y="154"/>
                    <a:pt x="15" y="156"/>
                    <a:pt x="15" y="157"/>
                  </a:cubicBezTo>
                  <a:cubicBezTo>
                    <a:pt x="15" y="158"/>
                    <a:pt x="16" y="158"/>
                    <a:pt x="17" y="158"/>
                  </a:cubicBezTo>
                  <a:cubicBezTo>
                    <a:pt x="18" y="160"/>
                    <a:pt x="20" y="161"/>
                    <a:pt x="23" y="163"/>
                  </a:cubicBezTo>
                  <a:cubicBezTo>
                    <a:pt x="27" y="166"/>
                    <a:pt x="30" y="167"/>
                    <a:pt x="35" y="169"/>
                  </a:cubicBezTo>
                  <a:cubicBezTo>
                    <a:pt x="52" y="175"/>
                    <a:pt x="69" y="175"/>
                    <a:pt x="86" y="173"/>
                  </a:cubicBezTo>
                  <a:cubicBezTo>
                    <a:pt x="103" y="170"/>
                    <a:pt x="118" y="166"/>
                    <a:pt x="134" y="158"/>
                  </a:cubicBezTo>
                  <a:cubicBezTo>
                    <a:pt x="118" y="161"/>
                    <a:pt x="101" y="166"/>
                    <a:pt x="86" y="166"/>
                  </a:cubicBezTo>
                  <a:cubicBezTo>
                    <a:pt x="70" y="166"/>
                    <a:pt x="54" y="164"/>
                    <a:pt x="40" y="158"/>
                  </a:cubicBezTo>
                  <a:cubicBezTo>
                    <a:pt x="37" y="157"/>
                    <a:pt x="34" y="155"/>
                    <a:pt x="30" y="152"/>
                  </a:cubicBezTo>
                  <a:cubicBezTo>
                    <a:pt x="29" y="150"/>
                    <a:pt x="27" y="150"/>
                    <a:pt x="27" y="149"/>
                  </a:cubicBezTo>
                  <a:cubicBezTo>
                    <a:pt x="26" y="148"/>
                    <a:pt x="26" y="147"/>
                    <a:pt x="26" y="146"/>
                  </a:cubicBezTo>
                  <a:cubicBezTo>
                    <a:pt x="23" y="138"/>
                    <a:pt x="21" y="130"/>
                    <a:pt x="18" y="123"/>
                  </a:cubicBezTo>
                  <a:cubicBezTo>
                    <a:pt x="15" y="106"/>
                    <a:pt x="14" y="89"/>
                    <a:pt x="18" y="74"/>
                  </a:cubicBezTo>
                  <a:cubicBezTo>
                    <a:pt x="21" y="59"/>
                    <a:pt x="30" y="45"/>
                    <a:pt x="41" y="34"/>
                  </a:cubicBezTo>
                  <a:cubicBezTo>
                    <a:pt x="52" y="24"/>
                    <a:pt x="66" y="16"/>
                    <a:pt x="80" y="18"/>
                  </a:cubicBezTo>
                  <a:cubicBezTo>
                    <a:pt x="83" y="18"/>
                    <a:pt x="86" y="17"/>
                    <a:pt x="90" y="19"/>
                  </a:cubicBezTo>
                  <a:cubicBezTo>
                    <a:pt x="93" y="20"/>
                    <a:pt x="98" y="21"/>
                    <a:pt x="101" y="22"/>
                  </a:cubicBezTo>
                  <a:cubicBezTo>
                    <a:pt x="109" y="25"/>
                    <a:pt x="115" y="30"/>
                    <a:pt x="120" y="36"/>
                  </a:cubicBezTo>
                  <a:cubicBezTo>
                    <a:pt x="130" y="45"/>
                    <a:pt x="138" y="61"/>
                    <a:pt x="143" y="79"/>
                  </a:cubicBezTo>
                  <a:cubicBezTo>
                    <a:pt x="143" y="61"/>
                    <a:pt x="137" y="44"/>
                    <a:pt x="126" y="28"/>
                  </a:cubicBezTo>
                  <a:close/>
                </a:path>
              </a:pathLst>
            </a:custGeom>
            <a:solidFill>
              <a:srgbClr val="74b531"/>
            </a:solidFill>
            <a:ln w="0">
              <a:noFill/>
            </a:ln>
          </p:spPr>
          <p:txBody>
            <a:bodyPr lIns="90000" rIns="90000" tIns="17640" bIns="17640" anchor="ctr" anchorCtr="1">
              <a:noAutofit/>
            </a:bodyPr>
            <a:p>
              <a:endParaRPr b="0" lang="en-US" sz="1800" spc="-1" strike="noStrike">
                <a:solidFill>
                  <a:srgbClr val="ffffff"/>
                </a:solidFill>
                <a:latin typeface="Arial"/>
              </a:endParaRPr>
            </a:p>
          </p:txBody>
        </p:sp>
        <p:sp>
          <p:nvSpPr>
            <p:cNvPr id="47" name=""/>
            <p:cNvSpPr/>
            <p:nvPr/>
          </p:nvSpPr>
          <p:spPr>
            <a:xfrm>
              <a:off x="1393920" y="4967640"/>
              <a:ext cx="28800" cy="35280"/>
            </a:xfrm>
            <a:custGeom>
              <a:avLst/>
              <a:gdLst/>
              <a:ahLst/>
              <a:rect l="0" t="0" r="r" b="b"/>
              <a:pathLst>
                <a:path w="80" h="98">
                  <a:moveTo>
                    <a:pt x="0" y="49"/>
                  </a:moveTo>
                  <a:cubicBezTo>
                    <a:pt x="0" y="58"/>
                    <a:pt x="2" y="66"/>
                    <a:pt x="6" y="74"/>
                  </a:cubicBezTo>
                  <a:cubicBezTo>
                    <a:pt x="9" y="81"/>
                    <a:pt x="14" y="87"/>
                    <a:pt x="20" y="92"/>
                  </a:cubicBezTo>
                  <a:cubicBezTo>
                    <a:pt x="26" y="96"/>
                    <a:pt x="33" y="98"/>
                    <a:pt x="40" y="98"/>
                  </a:cubicBezTo>
                  <a:cubicBezTo>
                    <a:pt x="47" y="98"/>
                    <a:pt x="54" y="96"/>
                    <a:pt x="60" y="92"/>
                  </a:cubicBezTo>
                  <a:cubicBezTo>
                    <a:pt x="66" y="87"/>
                    <a:pt x="71" y="81"/>
                    <a:pt x="75" y="74"/>
                  </a:cubicBezTo>
                  <a:cubicBezTo>
                    <a:pt x="78" y="66"/>
                    <a:pt x="80" y="58"/>
                    <a:pt x="80" y="49"/>
                  </a:cubicBezTo>
                  <a:cubicBezTo>
                    <a:pt x="80" y="40"/>
                    <a:pt x="78" y="32"/>
                    <a:pt x="75" y="24"/>
                  </a:cubicBezTo>
                  <a:cubicBezTo>
                    <a:pt x="71" y="17"/>
                    <a:pt x="66" y="10"/>
                    <a:pt x="60" y="6"/>
                  </a:cubicBezTo>
                  <a:cubicBezTo>
                    <a:pt x="54" y="1"/>
                    <a:pt x="47" y="0"/>
                    <a:pt x="40" y="0"/>
                  </a:cubicBezTo>
                  <a:cubicBezTo>
                    <a:pt x="33" y="0"/>
                    <a:pt x="26" y="1"/>
                    <a:pt x="20" y="6"/>
                  </a:cubicBezTo>
                  <a:cubicBezTo>
                    <a:pt x="14" y="10"/>
                    <a:pt x="9" y="17"/>
                    <a:pt x="6" y="24"/>
                  </a:cubicBezTo>
                  <a:cubicBezTo>
                    <a:pt x="2" y="32"/>
                    <a:pt x="0" y="40"/>
                    <a:pt x="0" y="49"/>
                  </a:cubicBezTo>
                  <a:close/>
                </a:path>
              </a:pathLst>
            </a:custGeom>
            <a:solidFill>
              <a:srgbClr val="74b531"/>
            </a:solidFill>
            <a:ln w="0">
              <a:noFill/>
            </a:ln>
          </p:spPr>
          <p:txBody>
            <a:bodyPr lIns="90000" rIns="90000" tIns="-9720" bIns="-9720" anchor="ctr" anchorCtr="1">
              <a:noAutofit/>
            </a:bodyPr>
            <a:p>
              <a:endParaRPr b="0" lang="en-US" sz="1800" spc="-1" strike="noStrike">
                <a:solidFill>
                  <a:srgbClr val="ffffff"/>
                </a:solidFill>
                <a:latin typeface="Arial"/>
              </a:endParaRPr>
            </a:p>
          </p:txBody>
        </p:sp>
        <p:sp>
          <p:nvSpPr>
            <p:cNvPr id="48" name=""/>
            <p:cNvSpPr/>
            <p:nvPr/>
          </p:nvSpPr>
          <p:spPr>
            <a:xfrm>
              <a:off x="1474920" y="4953600"/>
              <a:ext cx="48960" cy="58320"/>
            </a:xfrm>
            <a:custGeom>
              <a:avLst/>
              <a:gdLst/>
              <a:ahLst/>
              <a:rect l="0" t="0" r="r" b="b"/>
              <a:pathLst>
                <a:path w="136" h="162">
                  <a:moveTo>
                    <a:pt x="47" y="5"/>
                  </a:moveTo>
                  <a:cubicBezTo>
                    <a:pt x="93" y="-14"/>
                    <a:pt x="124" y="31"/>
                    <a:pt x="131" y="56"/>
                  </a:cubicBezTo>
                  <a:cubicBezTo>
                    <a:pt x="144" y="92"/>
                    <a:pt x="128" y="134"/>
                    <a:pt x="124" y="142"/>
                  </a:cubicBezTo>
                  <a:cubicBezTo>
                    <a:pt x="120" y="150"/>
                    <a:pt x="87" y="178"/>
                    <a:pt x="11" y="150"/>
                  </a:cubicBezTo>
                  <a:cubicBezTo>
                    <a:pt x="13" y="150"/>
                    <a:pt x="-6" y="109"/>
                    <a:pt x="2" y="70"/>
                  </a:cubicBezTo>
                  <a:cubicBezTo>
                    <a:pt x="17" y="49"/>
                    <a:pt x="7" y="20"/>
                    <a:pt x="47" y="5"/>
                  </a:cubicBezTo>
                  <a:close/>
                </a:path>
              </a:pathLst>
            </a:custGeom>
            <a:solidFill>
              <a:srgbClr val="74b531"/>
            </a:solidFill>
            <a:ln w="0">
              <a:noFill/>
            </a:ln>
          </p:spPr>
          <p:txBody>
            <a:bodyPr lIns="90000" rIns="90000" tIns="13320" bIns="13320" anchor="ctr" anchorCtr="1">
              <a:noAutofit/>
            </a:bodyPr>
            <a:p>
              <a:endParaRPr b="0" lang="en-US" sz="1800" spc="-1" strike="noStrike">
                <a:solidFill>
                  <a:srgbClr val="ffffff"/>
                </a:solidFill>
                <a:latin typeface="Arial"/>
              </a:endParaRPr>
            </a:p>
          </p:txBody>
        </p:sp>
        <p:sp>
          <p:nvSpPr>
            <p:cNvPr id="49" name=""/>
            <p:cNvSpPr/>
            <p:nvPr/>
          </p:nvSpPr>
          <p:spPr>
            <a:xfrm>
              <a:off x="1475640" y="4951080"/>
              <a:ext cx="51840" cy="61920"/>
            </a:xfrm>
            <a:custGeom>
              <a:avLst/>
              <a:gdLst/>
              <a:ahLst/>
              <a:rect l="0" t="0" r="r" b="b"/>
              <a:pathLst>
                <a:path w="144" h="172">
                  <a:moveTo>
                    <a:pt x="23" y="33"/>
                  </a:moveTo>
                  <a:cubicBezTo>
                    <a:pt x="29" y="27"/>
                    <a:pt x="35" y="23"/>
                    <a:pt x="42" y="20"/>
                  </a:cubicBezTo>
                  <a:cubicBezTo>
                    <a:pt x="45" y="18"/>
                    <a:pt x="49" y="17"/>
                    <a:pt x="52" y="17"/>
                  </a:cubicBezTo>
                  <a:cubicBezTo>
                    <a:pt x="55" y="15"/>
                    <a:pt x="60" y="15"/>
                    <a:pt x="63" y="15"/>
                  </a:cubicBezTo>
                  <a:cubicBezTo>
                    <a:pt x="77" y="15"/>
                    <a:pt x="92" y="21"/>
                    <a:pt x="102" y="32"/>
                  </a:cubicBezTo>
                  <a:cubicBezTo>
                    <a:pt x="112" y="43"/>
                    <a:pt x="122" y="58"/>
                    <a:pt x="125" y="72"/>
                  </a:cubicBezTo>
                  <a:cubicBezTo>
                    <a:pt x="128" y="86"/>
                    <a:pt x="128" y="103"/>
                    <a:pt x="125" y="120"/>
                  </a:cubicBezTo>
                  <a:cubicBezTo>
                    <a:pt x="123" y="128"/>
                    <a:pt x="120" y="137"/>
                    <a:pt x="117" y="143"/>
                  </a:cubicBezTo>
                  <a:cubicBezTo>
                    <a:pt x="116" y="144"/>
                    <a:pt x="116" y="145"/>
                    <a:pt x="115" y="146"/>
                  </a:cubicBezTo>
                  <a:cubicBezTo>
                    <a:pt x="114" y="148"/>
                    <a:pt x="112" y="148"/>
                    <a:pt x="112" y="149"/>
                  </a:cubicBezTo>
                  <a:cubicBezTo>
                    <a:pt x="109" y="151"/>
                    <a:pt x="106" y="154"/>
                    <a:pt x="103" y="156"/>
                  </a:cubicBezTo>
                  <a:cubicBezTo>
                    <a:pt x="89" y="162"/>
                    <a:pt x="74" y="165"/>
                    <a:pt x="57" y="163"/>
                  </a:cubicBezTo>
                  <a:cubicBezTo>
                    <a:pt x="42" y="163"/>
                    <a:pt x="25" y="160"/>
                    <a:pt x="9" y="156"/>
                  </a:cubicBezTo>
                  <a:cubicBezTo>
                    <a:pt x="25" y="163"/>
                    <a:pt x="40" y="168"/>
                    <a:pt x="57" y="171"/>
                  </a:cubicBezTo>
                  <a:cubicBezTo>
                    <a:pt x="74" y="174"/>
                    <a:pt x="91" y="172"/>
                    <a:pt x="108" y="166"/>
                  </a:cubicBezTo>
                  <a:cubicBezTo>
                    <a:pt x="112" y="165"/>
                    <a:pt x="115" y="163"/>
                    <a:pt x="120" y="160"/>
                  </a:cubicBezTo>
                  <a:cubicBezTo>
                    <a:pt x="122" y="159"/>
                    <a:pt x="125" y="157"/>
                    <a:pt x="126" y="156"/>
                  </a:cubicBezTo>
                  <a:cubicBezTo>
                    <a:pt x="127" y="156"/>
                    <a:pt x="127" y="155"/>
                    <a:pt x="128" y="154"/>
                  </a:cubicBezTo>
                  <a:cubicBezTo>
                    <a:pt x="128" y="154"/>
                    <a:pt x="129" y="153"/>
                    <a:pt x="129" y="152"/>
                  </a:cubicBezTo>
                  <a:lnTo>
                    <a:pt x="129" y="151"/>
                  </a:lnTo>
                  <a:cubicBezTo>
                    <a:pt x="130" y="151"/>
                    <a:pt x="130" y="150"/>
                    <a:pt x="131" y="149"/>
                  </a:cubicBezTo>
                  <a:cubicBezTo>
                    <a:pt x="134" y="140"/>
                    <a:pt x="137" y="132"/>
                    <a:pt x="140" y="123"/>
                  </a:cubicBezTo>
                  <a:cubicBezTo>
                    <a:pt x="145" y="105"/>
                    <a:pt x="145" y="86"/>
                    <a:pt x="142" y="67"/>
                  </a:cubicBezTo>
                  <a:cubicBezTo>
                    <a:pt x="137" y="49"/>
                    <a:pt x="126" y="32"/>
                    <a:pt x="114" y="20"/>
                  </a:cubicBezTo>
                  <a:cubicBezTo>
                    <a:pt x="100" y="7"/>
                    <a:pt x="83" y="-2"/>
                    <a:pt x="65" y="1"/>
                  </a:cubicBezTo>
                  <a:cubicBezTo>
                    <a:pt x="60" y="1"/>
                    <a:pt x="55" y="3"/>
                    <a:pt x="51" y="4"/>
                  </a:cubicBezTo>
                  <a:cubicBezTo>
                    <a:pt x="46" y="6"/>
                    <a:pt x="43" y="7"/>
                    <a:pt x="38" y="10"/>
                  </a:cubicBezTo>
                  <a:cubicBezTo>
                    <a:pt x="31" y="15"/>
                    <a:pt x="25" y="21"/>
                    <a:pt x="18" y="29"/>
                  </a:cubicBezTo>
                  <a:cubicBezTo>
                    <a:pt x="8" y="41"/>
                    <a:pt x="2" y="60"/>
                    <a:pt x="0" y="78"/>
                  </a:cubicBezTo>
                  <a:cubicBezTo>
                    <a:pt x="5" y="61"/>
                    <a:pt x="11" y="44"/>
                    <a:pt x="23" y="33"/>
                  </a:cubicBezTo>
                  <a:close/>
                </a:path>
              </a:pathLst>
            </a:custGeom>
            <a:solidFill>
              <a:srgbClr val="74b531"/>
            </a:solidFill>
            <a:ln w="0">
              <a:noFill/>
            </a:ln>
          </p:spPr>
          <p:txBody>
            <a:bodyPr lIns="90000" rIns="90000" tIns="16920" bIns="16920" anchor="ctr" anchorCtr="1">
              <a:noAutofit/>
            </a:bodyPr>
            <a:p>
              <a:endParaRPr b="0" lang="en-US" sz="1800" spc="-1" strike="noStrike">
                <a:solidFill>
                  <a:srgbClr val="ffffff"/>
                </a:solidFill>
                <a:latin typeface="Arial"/>
              </a:endParaRPr>
            </a:p>
          </p:txBody>
        </p:sp>
        <p:sp>
          <p:nvSpPr>
            <p:cNvPr id="50" name=""/>
            <p:cNvSpPr/>
            <p:nvPr/>
          </p:nvSpPr>
          <p:spPr>
            <a:xfrm>
              <a:off x="1482840" y="4967640"/>
              <a:ext cx="28800" cy="35280"/>
            </a:xfrm>
            <a:custGeom>
              <a:avLst/>
              <a:gdLst/>
              <a:ahLst/>
              <a:rect l="0" t="0" r="r" b="b"/>
              <a:pathLst>
                <a:path w="80" h="98">
                  <a:moveTo>
                    <a:pt x="0" y="49"/>
                  </a:moveTo>
                  <a:cubicBezTo>
                    <a:pt x="0" y="58"/>
                    <a:pt x="1" y="66"/>
                    <a:pt x="5" y="74"/>
                  </a:cubicBezTo>
                  <a:cubicBezTo>
                    <a:pt x="9" y="81"/>
                    <a:pt x="14" y="87"/>
                    <a:pt x="20" y="92"/>
                  </a:cubicBezTo>
                  <a:cubicBezTo>
                    <a:pt x="26" y="96"/>
                    <a:pt x="33" y="98"/>
                    <a:pt x="40" y="98"/>
                  </a:cubicBezTo>
                  <a:cubicBezTo>
                    <a:pt x="47" y="98"/>
                    <a:pt x="54" y="96"/>
                    <a:pt x="60" y="92"/>
                  </a:cubicBezTo>
                  <a:cubicBezTo>
                    <a:pt x="66" y="87"/>
                    <a:pt x="71" y="81"/>
                    <a:pt x="75" y="74"/>
                  </a:cubicBezTo>
                  <a:cubicBezTo>
                    <a:pt x="78" y="66"/>
                    <a:pt x="80" y="58"/>
                    <a:pt x="80" y="49"/>
                  </a:cubicBezTo>
                  <a:cubicBezTo>
                    <a:pt x="80" y="40"/>
                    <a:pt x="78" y="32"/>
                    <a:pt x="75" y="24"/>
                  </a:cubicBezTo>
                  <a:cubicBezTo>
                    <a:pt x="71" y="17"/>
                    <a:pt x="66" y="10"/>
                    <a:pt x="60" y="6"/>
                  </a:cubicBezTo>
                  <a:cubicBezTo>
                    <a:pt x="54" y="1"/>
                    <a:pt x="47" y="0"/>
                    <a:pt x="40" y="0"/>
                  </a:cubicBezTo>
                  <a:cubicBezTo>
                    <a:pt x="33" y="0"/>
                    <a:pt x="26" y="1"/>
                    <a:pt x="20" y="6"/>
                  </a:cubicBezTo>
                  <a:cubicBezTo>
                    <a:pt x="14" y="10"/>
                    <a:pt x="9" y="17"/>
                    <a:pt x="5" y="24"/>
                  </a:cubicBezTo>
                  <a:cubicBezTo>
                    <a:pt x="2" y="32"/>
                    <a:pt x="0" y="40"/>
                    <a:pt x="0" y="49"/>
                  </a:cubicBezTo>
                  <a:close/>
                </a:path>
              </a:pathLst>
            </a:custGeom>
            <a:solidFill>
              <a:srgbClr val="74b531"/>
            </a:solidFill>
            <a:ln w="0">
              <a:noFill/>
            </a:ln>
          </p:spPr>
          <p:txBody>
            <a:bodyPr lIns="90000" rIns="90000" tIns="-9720" bIns="-9720" anchor="ctr" anchorCtr="1">
              <a:noAutofit/>
            </a:bodyPr>
            <a:p>
              <a:endParaRPr b="0" lang="en-US" sz="1800" spc="-1" strike="noStrike">
                <a:solidFill>
                  <a:srgbClr val="ffffff"/>
                </a:solidFill>
                <a:latin typeface="Arial"/>
              </a:endParaRPr>
            </a:p>
          </p:txBody>
        </p:sp>
        <p:sp>
          <p:nvSpPr>
            <p:cNvPr id="51" name=""/>
            <p:cNvSpPr/>
            <p:nvPr/>
          </p:nvSpPr>
          <p:spPr>
            <a:xfrm>
              <a:off x="1438200" y="5029920"/>
              <a:ext cx="29520" cy="24120"/>
            </a:xfrm>
            <a:custGeom>
              <a:avLst/>
              <a:gdLst/>
              <a:ahLst/>
              <a:rect l="0" t="0" r="r" b="b"/>
              <a:pathLst>
                <a:path w="82" h="67">
                  <a:moveTo>
                    <a:pt x="82" y="0"/>
                  </a:moveTo>
                  <a:cubicBezTo>
                    <a:pt x="55" y="0"/>
                    <a:pt x="27" y="0"/>
                    <a:pt x="0" y="0"/>
                  </a:cubicBezTo>
                  <a:cubicBezTo>
                    <a:pt x="0" y="22"/>
                    <a:pt x="0" y="45"/>
                    <a:pt x="0" y="67"/>
                  </a:cubicBezTo>
                  <a:cubicBezTo>
                    <a:pt x="27" y="67"/>
                    <a:pt x="55" y="67"/>
                    <a:pt x="82" y="67"/>
                  </a:cubicBezTo>
                  <a:cubicBezTo>
                    <a:pt x="82" y="45"/>
                    <a:pt x="82" y="22"/>
                    <a:pt x="82" y="0"/>
                  </a:cubicBezTo>
                  <a:close/>
                </a:path>
              </a:pathLst>
            </a:custGeom>
            <a:solidFill>
              <a:srgbClr val="74b531"/>
            </a:solidFill>
            <a:ln w="0">
              <a:noFill/>
            </a:ln>
          </p:spPr>
          <p:txBody>
            <a:bodyPr lIns="90000" rIns="90000" tIns="-20880" bIns="-20880" anchor="ctr" anchorCtr="1">
              <a:noAutofit/>
            </a:bodyPr>
            <a:p>
              <a:endParaRPr b="0" lang="en-US" sz="1800" spc="-1" strike="noStrike">
                <a:solidFill>
                  <a:srgbClr val="ffffff"/>
                </a:solidFill>
                <a:latin typeface="Arial"/>
              </a:endParaRPr>
            </a:p>
          </p:txBody>
        </p:sp>
        <p:sp>
          <p:nvSpPr>
            <p:cNvPr id="52" name=""/>
            <p:cNvSpPr/>
            <p:nvPr/>
          </p:nvSpPr>
          <p:spPr>
            <a:xfrm>
              <a:off x="1397880" y="5009400"/>
              <a:ext cx="110880" cy="39240"/>
            </a:xfrm>
            <a:custGeom>
              <a:avLst/>
              <a:gdLst/>
              <a:ahLst/>
              <a:rect l="0" t="0" r="r" b="b"/>
              <a:pathLst>
                <a:path w="308" h="109">
                  <a:moveTo>
                    <a:pt x="75" y="94"/>
                  </a:moveTo>
                  <a:cubicBezTo>
                    <a:pt x="91" y="92"/>
                    <a:pt x="106" y="88"/>
                    <a:pt x="119" y="81"/>
                  </a:cubicBezTo>
                  <a:cubicBezTo>
                    <a:pt x="131" y="73"/>
                    <a:pt x="140" y="63"/>
                    <a:pt x="142" y="52"/>
                  </a:cubicBezTo>
                  <a:cubicBezTo>
                    <a:pt x="145" y="35"/>
                    <a:pt x="149" y="17"/>
                    <a:pt x="152" y="0"/>
                  </a:cubicBezTo>
                  <a:cubicBezTo>
                    <a:pt x="156" y="17"/>
                    <a:pt x="159" y="35"/>
                    <a:pt x="163" y="52"/>
                  </a:cubicBezTo>
                  <a:cubicBezTo>
                    <a:pt x="166" y="64"/>
                    <a:pt x="173" y="73"/>
                    <a:pt x="186" y="81"/>
                  </a:cubicBezTo>
                  <a:cubicBezTo>
                    <a:pt x="198" y="88"/>
                    <a:pt x="214" y="94"/>
                    <a:pt x="229" y="94"/>
                  </a:cubicBezTo>
                  <a:cubicBezTo>
                    <a:pt x="246" y="94"/>
                    <a:pt x="262" y="92"/>
                    <a:pt x="275" y="84"/>
                  </a:cubicBezTo>
                  <a:cubicBezTo>
                    <a:pt x="289" y="78"/>
                    <a:pt x="302" y="67"/>
                    <a:pt x="308" y="54"/>
                  </a:cubicBezTo>
                  <a:cubicBezTo>
                    <a:pt x="306" y="69"/>
                    <a:pt x="297" y="83"/>
                    <a:pt x="283" y="92"/>
                  </a:cubicBezTo>
                  <a:cubicBezTo>
                    <a:pt x="269" y="101"/>
                    <a:pt x="249" y="107"/>
                    <a:pt x="231" y="109"/>
                  </a:cubicBezTo>
                  <a:cubicBezTo>
                    <a:pt x="211" y="110"/>
                    <a:pt x="192" y="106"/>
                    <a:pt x="175" y="97"/>
                  </a:cubicBezTo>
                  <a:cubicBezTo>
                    <a:pt x="166" y="92"/>
                    <a:pt x="160" y="86"/>
                    <a:pt x="154" y="78"/>
                  </a:cubicBezTo>
                  <a:cubicBezTo>
                    <a:pt x="148" y="86"/>
                    <a:pt x="140" y="92"/>
                    <a:pt x="132" y="97"/>
                  </a:cubicBezTo>
                  <a:cubicBezTo>
                    <a:pt x="115" y="106"/>
                    <a:pt x="95" y="110"/>
                    <a:pt x="77" y="109"/>
                  </a:cubicBezTo>
                  <a:cubicBezTo>
                    <a:pt x="59" y="109"/>
                    <a:pt x="39" y="103"/>
                    <a:pt x="25" y="92"/>
                  </a:cubicBezTo>
                  <a:cubicBezTo>
                    <a:pt x="11" y="83"/>
                    <a:pt x="0" y="67"/>
                    <a:pt x="0" y="54"/>
                  </a:cubicBezTo>
                  <a:cubicBezTo>
                    <a:pt x="3" y="66"/>
                    <a:pt x="15" y="77"/>
                    <a:pt x="29" y="84"/>
                  </a:cubicBezTo>
                  <a:cubicBezTo>
                    <a:pt x="43" y="90"/>
                    <a:pt x="60" y="94"/>
                    <a:pt x="75" y="94"/>
                  </a:cubicBezTo>
                  <a:close/>
                </a:path>
              </a:pathLst>
            </a:custGeom>
            <a:solidFill>
              <a:srgbClr val="74b531"/>
            </a:solidFill>
            <a:ln w="0">
              <a:noFill/>
            </a:ln>
          </p:spPr>
          <p:txBody>
            <a:bodyPr lIns="90000" rIns="90000" tIns="-5760" bIns="-5760" anchor="ctr" anchorCtr="1">
              <a:noAutofit/>
            </a:bodyPr>
            <a:p>
              <a:endParaRPr b="0" lang="en-US" sz="1800" spc="-1" strike="noStrike">
                <a:solidFill>
                  <a:srgbClr val="ffffff"/>
                </a:solidFill>
                <a:latin typeface="Arial"/>
              </a:endParaRPr>
            </a:p>
          </p:txBody>
        </p:sp>
        <p:sp>
          <p:nvSpPr>
            <p:cNvPr id="53" name=""/>
            <p:cNvSpPr/>
            <p:nvPr/>
          </p:nvSpPr>
          <p:spPr>
            <a:xfrm>
              <a:off x="1432080" y="5002200"/>
              <a:ext cx="42120" cy="19800"/>
            </a:xfrm>
            <a:custGeom>
              <a:avLst/>
              <a:gdLst/>
              <a:ahLst/>
              <a:rect l="0" t="0" r="r" b="b"/>
              <a:pathLst>
                <a:path w="117" h="55">
                  <a:moveTo>
                    <a:pt x="59" y="0"/>
                  </a:moveTo>
                  <a:cubicBezTo>
                    <a:pt x="70" y="0"/>
                    <a:pt x="102" y="0"/>
                    <a:pt x="114" y="9"/>
                  </a:cubicBezTo>
                  <a:cubicBezTo>
                    <a:pt x="122" y="15"/>
                    <a:pt x="116" y="30"/>
                    <a:pt x="96" y="44"/>
                  </a:cubicBezTo>
                  <a:cubicBezTo>
                    <a:pt x="82" y="54"/>
                    <a:pt x="70" y="55"/>
                    <a:pt x="60" y="55"/>
                  </a:cubicBezTo>
                  <a:cubicBezTo>
                    <a:pt x="50" y="55"/>
                    <a:pt x="37" y="52"/>
                    <a:pt x="25" y="44"/>
                  </a:cubicBezTo>
                  <a:cubicBezTo>
                    <a:pt x="0" y="30"/>
                    <a:pt x="-4" y="15"/>
                    <a:pt x="4" y="9"/>
                  </a:cubicBezTo>
                  <a:cubicBezTo>
                    <a:pt x="14" y="0"/>
                    <a:pt x="48" y="0"/>
                    <a:pt x="59" y="0"/>
                  </a:cubicBezTo>
                  <a:close/>
                </a:path>
              </a:pathLst>
            </a:custGeom>
            <a:solidFill>
              <a:srgbClr val="74b531"/>
            </a:solidFill>
            <a:ln w="0">
              <a:noFill/>
            </a:ln>
          </p:spPr>
          <p:txBody>
            <a:bodyPr lIns="90000" rIns="90000" tIns="-25200" bIns="-25200" anchor="ctr" anchorCtr="1">
              <a:noAutofit/>
            </a:bodyPr>
            <a:p>
              <a:endParaRPr b="0" lang="en-US" sz="1800" spc="-1" strike="noStrike">
                <a:solidFill>
                  <a:srgbClr val="ffffff"/>
                </a:solidFill>
                <a:latin typeface="Arial"/>
              </a:endParaRPr>
            </a:p>
          </p:txBody>
        </p:sp>
      </p:grpSp>
      <p:sp>
        <p:nvSpPr>
          <p:cNvPr id="54" name=""/>
          <p:cNvSpPr/>
          <p:nvPr/>
        </p:nvSpPr>
        <p:spPr>
          <a:xfrm>
            <a:off x="6666840" y="4873680"/>
            <a:ext cx="151560" cy="228960"/>
          </a:xfrm>
          <a:custGeom>
            <a:avLst/>
            <a:gdLst/>
            <a:ahLst/>
            <a:rect l="0" t="0" r="r" b="b"/>
            <a:pathLst>
              <a:path w="421" h="636">
                <a:moveTo>
                  <a:pt x="240" y="544"/>
                </a:moveTo>
                <a:cubicBezTo>
                  <a:pt x="360" y="440"/>
                  <a:pt x="432" y="313"/>
                  <a:pt x="420" y="143"/>
                </a:cubicBezTo>
                <a:cubicBezTo>
                  <a:pt x="415" y="76"/>
                  <a:pt x="390" y="32"/>
                  <a:pt x="360" y="5"/>
                </a:cubicBezTo>
                <a:cubicBezTo>
                  <a:pt x="337" y="-16"/>
                  <a:pt x="196" y="32"/>
                  <a:pt x="196" y="185"/>
                </a:cubicBezTo>
                <a:cubicBezTo>
                  <a:pt x="198" y="474"/>
                  <a:pt x="65" y="484"/>
                  <a:pt x="0" y="634"/>
                </a:cubicBezTo>
                <a:cubicBezTo>
                  <a:pt x="69" y="645"/>
                  <a:pt x="152" y="622"/>
                  <a:pt x="240" y="544"/>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55" name=""/>
          <p:cNvSpPr/>
          <p:nvPr/>
        </p:nvSpPr>
        <p:spPr>
          <a:xfrm>
            <a:off x="6652800" y="4866840"/>
            <a:ext cx="143640" cy="234000"/>
          </a:xfrm>
          <a:custGeom>
            <a:avLst/>
            <a:gdLst/>
            <a:ahLst/>
            <a:rect l="0" t="0" r="r" b="b"/>
            <a:pathLst>
              <a:path w="399" h="650">
                <a:moveTo>
                  <a:pt x="399" y="24"/>
                </a:moveTo>
                <a:cubicBezTo>
                  <a:pt x="323" y="-55"/>
                  <a:pt x="187" y="77"/>
                  <a:pt x="187" y="197"/>
                </a:cubicBezTo>
                <a:cubicBezTo>
                  <a:pt x="187" y="487"/>
                  <a:pt x="67" y="513"/>
                  <a:pt x="0" y="643"/>
                </a:cubicBezTo>
                <a:cubicBezTo>
                  <a:pt x="12" y="646"/>
                  <a:pt x="11" y="650"/>
                  <a:pt x="37" y="650"/>
                </a:cubicBezTo>
                <a:cubicBezTo>
                  <a:pt x="122" y="582"/>
                  <a:pt x="249" y="453"/>
                  <a:pt x="249" y="231"/>
                </a:cubicBezTo>
                <a:cubicBezTo>
                  <a:pt x="249" y="93"/>
                  <a:pt x="318" y="35"/>
                  <a:pt x="399" y="24"/>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56" name=""/>
          <p:cNvSpPr/>
          <p:nvPr/>
        </p:nvSpPr>
        <p:spPr>
          <a:xfrm>
            <a:off x="6652800" y="4862520"/>
            <a:ext cx="135360" cy="235080"/>
          </a:xfrm>
          <a:custGeom>
            <a:avLst/>
            <a:gdLst/>
            <a:ahLst/>
            <a:rect l="0" t="0" r="r" b="b"/>
            <a:pathLst>
              <a:path w="376" h="653">
                <a:moveTo>
                  <a:pt x="376" y="17"/>
                </a:moveTo>
                <a:cubicBezTo>
                  <a:pt x="288" y="-36"/>
                  <a:pt x="159" y="40"/>
                  <a:pt x="159" y="186"/>
                </a:cubicBezTo>
                <a:cubicBezTo>
                  <a:pt x="159" y="423"/>
                  <a:pt x="53" y="414"/>
                  <a:pt x="0" y="529"/>
                </a:cubicBezTo>
                <a:cubicBezTo>
                  <a:pt x="0" y="570"/>
                  <a:pt x="0" y="612"/>
                  <a:pt x="0" y="653"/>
                </a:cubicBezTo>
                <a:cubicBezTo>
                  <a:pt x="37" y="628"/>
                  <a:pt x="212" y="479"/>
                  <a:pt x="212" y="218"/>
                </a:cubicBezTo>
                <a:cubicBezTo>
                  <a:pt x="212" y="79"/>
                  <a:pt x="293" y="19"/>
                  <a:pt x="376" y="17"/>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57" name=""/>
          <p:cNvSpPr/>
          <p:nvPr/>
        </p:nvSpPr>
        <p:spPr>
          <a:xfrm>
            <a:off x="6320880" y="4901040"/>
            <a:ext cx="230040" cy="214200"/>
          </a:xfrm>
          <a:custGeom>
            <a:avLst/>
            <a:gdLst/>
            <a:ahLst/>
            <a:rect l="0" t="0" r="r" b="b"/>
            <a:pathLst>
              <a:path w="639" h="595">
                <a:moveTo>
                  <a:pt x="4" y="88"/>
                </a:moveTo>
                <a:cubicBezTo>
                  <a:pt x="-28" y="19"/>
                  <a:pt x="140" y="-18"/>
                  <a:pt x="198" y="9"/>
                </a:cubicBezTo>
                <a:cubicBezTo>
                  <a:pt x="198" y="48"/>
                  <a:pt x="198" y="86"/>
                  <a:pt x="198" y="125"/>
                </a:cubicBezTo>
                <a:cubicBezTo>
                  <a:pt x="133" y="112"/>
                  <a:pt x="27" y="136"/>
                  <a:pt x="4" y="88"/>
                </a:cubicBezTo>
                <a:moveTo>
                  <a:pt x="390" y="571"/>
                </a:moveTo>
                <a:cubicBezTo>
                  <a:pt x="390" y="537"/>
                  <a:pt x="503" y="469"/>
                  <a:pt x="639" y="469"/>
                </a:cubicBezTo>
                <a:cubicBezTo>
                  <a:pt x="639" y="511"/>
                  <a:pt x="639" y="553"/>
                  <a:pt x="639" y="595"/>
                </a:cubicBezTo>
                <a:cubicBezTo>
                  <a:pt x="556" y="587"/>
                  <a:pt x="390" y="606"/>
                  <a:pt x="390" y="571"/>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58" name=""/>
          <p:cNvSpPr/>
          <p:nvPr/>
        </p:nvSpPr>
        <p:spPr>
          <a:xfrm>
            <a:off x="6404760" y="4830480"/>
            <a:ext cx="267480" cy="312840"/>
          </a:xfrm>
          <a:custGeom>
            <a:avLst/>
            <a:gdLst/>
            <a:ahLst/>
            <a:rect l="0" t="0" r="r" b="b"/>
            <a:pathLst>
              <a:path w="743" h="869">
                <a:moveTo>
                  <a:pt x="714" y="335"/>
                </a:moveTo>
                <a:cubicBezTo>
                  <a:pt x="675" y="238"/>
                  <a:pt x="571" y="120"/>
                  <a:pt x="419" y="55"/>
                </a:cubicBezTo>
                <a:cubicBezTo>
                  <a:pt x="39" y="-111"/>
                  <a:pt x="-99" y="141"/>
                  <a:pt x="74" y="268"/>
                </a:cubicBezTo>
                <a:cubicBezTo>
                  <a:pt x="277" y="418"/>
                  <a:pt x="258" y="657"/>
                  <a:pt x="336" y="756"/>
                </a:cubicBezTo>
                <a:cubicBezTo>
                  <a:pt x="254" y="777"/>
                  <a:pt x="194" y="821"/>
                  <a:pt x="194" y="846"/>
                </a:cubicBezTo>
                <a:cubicBezTo>
                  <a:pt x="194" y="881"/>
                  <a:pt x="359" y="862"/>
                  <a:pt x="442" y="869"/>
                </a:cubicBezTo>
                <a:cubicBezTo>
                  <a:pt x="580" y="869"/>
                  <a:pt x="691" y="841"/>
                  <a:pt x="691" y="807"/>
                </a:cubicBezTo>
                <a:cubicBezTo>
                  <a:pt x="693" y="781"/>
                  <a:pt x="689" y="765"/>
                  <a:pt x="682" y="751"/>
                </a:cubicBezTo>
                <a:cubicBezTo>
                  <a:pt x="749" y="652"/>
                  <a:pt x="763" y="455"/>
                  <a:pt x="714" y="335"/>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59" name=""/>
          <p:cNvSpPr/>
          <p:nvPr/>
        </p:nvSpPr>
        <p:spPr>
          <a:xfrm>
            <a:off x="6508080" y="4936320"/>
            <a:ext cx="100080" cy="183960"/>
          </a:xfrm>
          <a:custGeom>
            <a:avLst/>
            <a:gdLst/>
            <a:ahLst/>
            <a:rect l="0" t="0" r="r" b="b"/>
            <a:pathLst>
              <a:path w="278" h="511">
                <a:moveTo>
                  <a:pt x="255" y="0"/>
                </a:moveTo>
                <a:cubicBezTo>
                  <a:pt x="135" y="10"/>
                  <a:pt x="27" y="120"/>
                  <a:pt x="27" y="257"/>
                </a:cubicBezTo>
                <a:cubicBezTo>
                  <a:pt x="29" y="379"/>
                  <a:pt x="105" y="441"/>
                  <a:pt x="80" y="450"/>
                </a:cubicBezTo>
                <a:cubicBezTo>
                  <a:pt x="-123" y="522"/>
                  <a:pt x="107" y="469"/>
                  <a:pt x="268" y="510"/>
                </a:cubicBezTo>
                <a:cubicBezTo>
                  <a:pt x="319" y="524"/>
                  <a:pt x="160" y="347"/>
                  <a:pt x="160" y="206"/>
                </a:cubicBezTo>
                <a:cubicBezTo>
                  <a:pt x="160" y="120"/>
                  <a:pt x="197" y="47"/>
                  <a:pt x="255" y="0"/>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60" name=""/>
          <p:cNvSpPr/>
          <p:nvPr/>
        </p:nvSpPr>
        <p:spPr>
          <a:xfrm>
            <a:off x="6507000" y="4818960"/>
            <a:ext cx="180000" cy="281880"/>
          </a:xfrm>
          <a:custGeom>
            <a:avLst/>
            <a:gdLst/>
            <a:ahLst/>
            <a:rect l="0" t="0" r="r" b="b"/>
            <a:pathLst>
              <a:path w="500" h="783">
                <a:moveTo>
                  <a:pt x="138" y="34"/>
                </a:moveTo>
                <a:cubicBezTo>
                  <a:pt x="87" y="18"/>
                  <a:pt x="41" y="7"/>
                  <a:pt x="0" y="0"/>
                </a:cubicBezTo>
                <a:cubicBezTo>
                  <a:pt x="4" y="18"/>
                  <a:pt x="7" y="39"/>
                  <a:pt x="9" y="57"/>
                </a:cubicBezTo>
                <a:cubicBezTo>
                  <a:pt x="293" y="129"/>
                  <a:pt x="567" y="417"/>
                  <a:pt x="399" y="783"/>
                </a:cubicBezTo>
                <a:cubicBezTo>
                  <a:pt x="480" y="669"/>
                  <a:pt x="500" y="572"/>
                  <a:pt x="500" y="424"/>
                </a:cubicBezTo>
                <a:cubicBezTo>
                  <a:pt x="500" y="265"/>
                  <a:pt x="279" y="78"/>
                  <a:pt x="138" y="34"/>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61" name=""/>
          <p:cNvSpPr/>
          <p:nvPr/>
        </p:nvSpPr>
        <p:spPr>
          <a:xfrm>
            <a:off x="6503400" y="4811400"/>
            <a:ext cx="196920" cy="290520"/>
          </a:xfrm>
          <a:custGeom>
            <a:avLst/>
            <a:gdLst/>
            <a:ahLst/>
            <a:rect l="0" t="0" r="r" b="b"/>
            <a:pathLst>
              <a:path w="547" h="807">
                <a:moveTo>
                  <a:pt x="0" y="0"/>
                </a:moveTo>
                <a:cubicBezTo>
                  <a:pt x="10" y="14"/>
                  <a:pt x="14" y="32"/>
                  <a:pt x="17" y="51"/>
                </a:cubicBezTo>
                <a:cubicBezTo>
                  <a:pt x="259" y="118"/>
                  <a:pt x="490" y="272"/>
                  <a:pt x="490" y="547"/>
                </a:cubicBezTo>
                <a:cubicBezTo>
                  <a:pt x="490" y="609"/>
                  <a:pt x="453" y="748"/>
                  <a:pt x="407" y="807"/>
                </a:cubicBezTo>
                <a:cubicBezTo>
                  <a:pt x="497" y="743"/>
                  <a:pt x="547" y="591"/>
                  <a:pt x="547" y="445"/>
                </a:cubicBezTo>
                <a:cubicBezTo>
                  <a:pt x="550" y="215"/>
                  <a:pt x="377" y="78"/>
                  <a:pt x="171" y="23"/>
                </a:cubicBezTo>
                <a:cubicBezTo>
                  <a:pt x="109" y="7"/>
                  <a:pt x="53" y="0"/>
                  <a:pt x="0" y="0"/>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62" name=""/>
          <p:cNvSpPr/>
          <p:nvPr/>
        </p:nvSpPr>
        <p:spPr>
          <a:xfrm>
            <a:off x="6422760" y="4749120"/>
            <a:ext cx="46800" cy="48960"/>
          </a:xfrm>
          <a:custGeom>
            <a:avLst/>
            <a:gdLst/>
            <a:ahLst/>
            <a:rect l="0" t="0" r="r" b="b"/>
            <a:pathLst>
              <a:path w="130" h="136">
                <a:moveTo>
                  <a:pt x="1" y="136"/>
                </a:moveTo>
                <a:cubicBezTo>
                  <a:pt x="-6" y="64"/>
                  <a:pt x="36" y="45"/>
                  <a:pt x="54" y="0"/>
                </a:cubicBezTo>
                <a:cubicBezTo>
                  <a:pt x="79" y="41"/>
                  <a:pt x="123" y="51"/>
                  <a:pt x="130" y="122"/>
                </a:cubicBezTo>
                <a:cubicBezTo>
                  <a:pt x="87" y="127"/>
                  <a:pt x="44" y="131"/>
                  <a:pt x="1" y="136"/>
                </a:cubicBezTo>
                <a:close/>
              </a:path>
            </a:pathLst>
          </a:custGeom>
          <a:solidFill>
            <a:srgbClr val="74b531"/>
          </a:solidFill>
          <a:ln w="0">
            <a:noFill/>
          </a:ln>
        </p:spPr>
        <p:txBody>
          <a:bodyPr lIns="90000" rIns="90000" tIns="3960" bIns="3960" anchor="ctr" anchorCtr="1">
            <a:noAutofit/>
          </a:bodyPr>
          <a:p>
            <a:endParaRPr b="0" lang="en-US" sz="1800" spc="-1" strike="noStrike">
              <a:solidFill>
                <a:srgbClr val="ffffff"/>
              </a:solidFill>
              <a:latin typeface="Arial"/>
            </a:endParaRPr>
          </a:p>
        </p:txBody>
      </p:sp>
      <p:sp>
        <p:nvSpPr>
          <p:cNvPr id="63" name=""/>
          <p:cNvSpPr/>
          <p:nvPr/>
        </p:nvSpPr>
        <p:spPr>
          <a:xfrm>
            <a:off x="6351120" y="4745880"/>
            <a:ext cx="162720" cy="192600"/>
          </a:xfrm>
          <a:custGeom>
            <a:avLst/>
            <a:gdLst/>
            <a:ahLst/>
            <a:rect l="0" t="0" r="r" b="b"/>
            <a:pathLst>
              <a:path w="452" h="535">
                <a:moveTo>
                  <a:pt x="335" y="0"/>
                </a:moveTo>
                <a:cubicBezTo>
                  <a:pt x="308" y="41"/>
                  <a:pt x="261" y="50"/>
                  <a:pt x="252" y="122"/>
                </a:cubicBezTo>
                <a:cubicBezTo>
                  <a:pt x="128" y="127"/>
                  <a:pt x="-10" y="295"/>
                  <a:pt x="1" y="429"/>
                </a:cubicBezTo>
                <a:cubicBezTo>
                  <a:pt x="3" y="466"/>
                  <a:pt x="102" y="535"/>
                  <a:pt x="226" y="535"/>
                </a:cubicBezTo>
                <a:cubicBezTo>
                  <a:pt x="351" y="535"/>
                  <a:pt x="452" y="424"/>
                  <a:pt x="452" y="288"/>
                </a:cubicBezTo>
                <a:cubicBezTo>
                  <a:pt x="455" y="207"/>
                  <a:pt x="429" y="163"/>
                  <a:pt x="385" y="143"/>
                </a:cubicBezTo>
                <a:cubicBezTo>
                  <a:pt x="392" y="71"/>
                  <a:pt x="352" y="48"/>
                  <a:pt x="335" y="0"/>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64" name=""/>
          <p:cNvSpPr/>
          <p:nvPr/>
        </p:nvSpPr>
        <p:spPr>
          <a:xfrm>
            <a:off x="6446520" y="4768920"/>
            <a:ext cx="36360" cy="70560"/>
          </a:xfrm>
          <a:custGeom>
            <a:avLst/>
            <a:gdLst/>
            <a:ahLst/>
            <a:rect l="0" t="0" r="r" b="b"/>
            <a:pathLst>
              <a:path w="101" h="196">
                <a:moveTo>
                  <a:pt x="40" y="194"/>
                </a:moveTo>
                <a:cubicBezTo>
                  <a:pt x="13" y="189"/>
                  <a:pt x="-9" y="189"/>
                  <a:pt x="3" y="90"/>
                </a:cubicBezTo>
                <a:cubicBezTo>
                  <a:pt x="10" y="37"/>
                  <a:pt x="43" y="30"/>
                  <a:pt x="63" y="0"/>
                </a:cubicBezTo>
                <a:cubicBezTo>
                  <a:pt x="76" y="35"/>
                  <a:pt x="104" y="51"/>
                  <a:pt x="100" y="104"/>
                </a:cubicBezTo>
                <a:cubicBezTo>
                  <a:pt x="88" y="203"/>
                  <a:pt x="68" y="199"/>
                  <a:pt x="40" y="194"/>
                </a:cubicBezTo>
                <a:close/>
              </a:path>
            </a:pathLst>
          </a:custGeom>
          <a:solidFill>
            <a:srgbClr val="74b531"/>
          </a:solidFill>
          <a:ln w="0">
            <a:noFill/>
          </a:ln>
        </p:spPr>
        <p:txBody>
          <a:bodyPr lIns="90000" rIns="90000" tIns="25560" bIns="25560" anchor="ctr" anchorCtr="1">
            <a:noAutofit/>
          </a:bodyPr>
          <a:p>
            <a:endParaRPr b="0" lang="en-US" sz="1800" spc="-1" strike="noStrike">
              <a:solidFill>
                <a:srgbClr val="ffffff"/>
              </a:solidFill>
              <a:latin typeface="Arial"/>
            </a:endParaRPr>
          </a:p>
        </p:txBody>
      </p:sp>
      <p:sp>
        <p:nvSpPr>
          <p:cNvPr id="65" name=""/>
          <p:cNvSpPr/>
          <p:nvPr/>
        </p:nvSpPr>
        <p:spPr>
          <a:xfrm>
            <a:off x="6388200" y="4827960"/>
            <a:ext cx="48960" cy="45000"/>
          </a:xfrm>
          <a:custGeom>
            <a:avLst/>
            <a:gdLst/>
            <a:ahLst/>
            <a:rect l="0" t="0" r="r" b="b"/>
            <a:pathLst>
              <a:path w="136" h="125">
                <a:moveTo>
                  <a:pt x="60" y="125"/>
                </a:moveTo>
                <a:cubicBezTo>
                  <a:pt x="18" y="125"/>
                  <a:pt x="20" y="96"/>
                  <a:pt x="0" y="81"/>
                </a:cubicBezTo>
                <a:cubicBezTo>
                  <a:pt x="20" y="54"/>
                  <a:pt x="18" y="0"/>
                  <a:pt x="60" y="0"/>
                </a:cubicBezTo>
                <a:cubicBezTo>
                  <a:pt x="101" y="0"/>
                  <a:pt x="111" y="54"/>
                  <a:pt x="136" y="81"/>
                </a:cubicBezTo>
                <a:cubicBezTo>
                  <a:pt x="111" y="96"/>
                  <a:pt x="101" y="125"/>
                  <a:pt x="60" y="125"/>
                </a:cubicBezTo>
                <a:close/>
              </a:path>
            </a:pathLst>
          </a:custGeom>
          <a:solidFill>
            <a:srgbClr val="74b531"/>
          </a:solidFill>
          <a:ln w="0">
            <a:noFill/>
          </a:ln>
        </p:spPr>
        <p:txBody>
          <a:bodyPr lIns="90000" rIns="90000" tIns="0" bIns="0" anchor="ctr" anchorCtr="1">
            <a:noAutofit/>
          </a:bodyPr>
          <a:p>
            <a:endParaRPr b="0" lang="en-US" sz="1800" spc="-1" strike="noStrike">
              <a:solidFill>
                <a:srgbClr val="ffffff"/>
              </a:solidFill>
              <a:latin typeface="Arial"/>
            </a:endParaRPr>
          </a:p>
        </p:txBody>
      </p:sp>
      <p:sp>
        <p:nvSpPr>
          <p:cNvPr id="66" name=""/>
          <p:cNvSpPr/>
          <p:nvPr/>
        </p:nvSpPr>
        <p:spPr>
          <a:xfrm>
            <a:off x="6395400" y="4838040"/>
            <a:ext cx="29880" cy="27360"/>
          </a:xfrm>
          <a:custGeom>
            <a:avLst/>
            <a:gdLst/>
            <a:ahLst/>
            <a:rect l="0" t="0" r="r" b="b"/>
            <a:pathLst>
              <a:path w="83" h="76">
                <a:moveTo>
                  <a:pt x="37" y="76"/>
                </a:moveTo>
                <a:cubicBezTo>
                  <a:pt x="11" y="76"/>
                  <a:pt x="12" y="57"/>
                  <a:pt x="0" y="48"/>
                </a:cubicBezTo>
                <a:cubicBezTo>
                  <a:pt x="12" y="32"/>
                  <a:pt x="11" y="0"/>
                  <a:pt x="37" y="0"/>
                </a:cubicBezTo>
                <a:cubicBezTo>
                  <a:pt x="62" y="0"/>
                  <a:pt x="68" y="32"/>
                  <a:pt x="83" y="48"/>
                </a:cubicBezTo>
                <a:cubicBezTo>
                  <a:pt x="68" y="57"/>
                  <a:pt x="62" y="76"/>
                  <a:pt x="37" y="76"/>
                </a:cubicBezTo>
                <a:close/>
              </a:path>
            </a:pathLst>
          </a:custGeom>
          <a:solidFill>
            <a:srgbClr val="74b531"/>
          </a:solidFill>
          <a:ln w="0">
            <a:noFill/>
          </a:ln>
        </p:spPr>
        <p:txBody>
          <a:bodyPr lIns="90000" rIns="90000" tIns="-17640" bIns="-17640" anchor="ctr" anchorCtr="1">
            <a:noAutofit/>
          </a:bodyPr>
          <a:p>
            <a:endParaRPr b="0" lang="en-US" sz="1800" spc="-1" strike="noStrike">
              <a:solidFill>
                <a:srgbClr val="ffffff"/>
              </a:solidFill>
              <a:latin typeface="Arial"/>
            </a:endParaRPr>
          </a:p>
        </p:txBody>
      </p:sp>
      <p:sp>
        <p:nvSpPr>
          <p:cNvPr id="67" name=""/>
          <p:cNvSpPr/>
          <p:nvPr/>
        </p:nvSpPr>
        <p:spPr>
          <a:xfrm>
            <a:off x="6381360" y="4843800"/>
            <a:ext cx="141480" cy="120960"/>
          </a:xfrm>
          <a:custGeom>
            <a:avLst/>
            <a:gdLst/>
            <a:ahLst/>
            <a:rect l="0" t="0" r="r" b="b"/>
            <a:pathLst>
              <a:path w="393" h="336">
                <a:moveTo>
                  <a:pt x="275" y="27"/>
                </a:moveTo>
                <a:cubicBezTo>
                  <a:pt x="219" y="-43"/>
                  <a:pt x="218" y="43"/>
                  <a:pt x="189" y="50"/>
                </a:cubicBezTo>
                <a:cubicBezTo>
                  <a:pt x="198" y="53"/>
                  <a:pt x="206" y="56"/>
                  <a:pt x="215" y="59"/>
                </a:cubicBezTo>
                <a:cubicBezTo>
                  <a:pt x="200" y="66"/>
                  <a:pt x="184" y="73"/>
                  <a:pt x="169" y="80"/>
                </a:cubicBezTo>
                <a:cubicBezTo>
                  <a:pt x="173" y="84"/>
                  <a:pt x="176" y="88"/>
                  <a:pt x="180" y="91"/>
                </a:cubicBezTo>
                <a:cubicBezTo>
                  <a:pt x="172" y="91"/>
                  <a:pt x="165" y="91"/>
                  <a:pt x="157" y="91"/>
                </a:cubicBezTo>
                <a:cubicBezTo>
                  <a:pt x="162" y="95"/>
                  <a:pt x="166" y="99"/>
                  <a:pt x="171" y="103"/>
                </a:cubicBezTo>
                <a:cubicBezTo>
                  <a:pt x="168" y="106"/>
                  <a:pt x="165" y="108"/>
                  <a:pt x="162" y="110"/>
                </a:cubicBezTo>
                <a:cubicBezTo>
                  <a:pt x="146" y="100"/>
                  <a:pt x="129" y="96"/>
                  <a:pt x="111" y="96"/>
                </a:cubicBezTo>
                <a:cubicBezTo>
                  <a:pt x="51" y="96"/>
                  <a:pt x="0" y="149"/>
                  <a:pt x="0" y="216"/>
                </a:cubicBezTo>
                <a:cubicBezTo>
                  <a:pt x="0" y="283"/>
                  <a:pt x="49" y="336"/>
                  <a:pt x="111" y="336"/>
                </a:cubicBezTo>
                <a:cubicBezTo>
                  <a:pt x="171" y="336"/>
                  <a:pt x="222" y="283"/>
                  <a:pt x="222" y="216"/>
                </a:cubicBezTo>
                <a:cubicBezTo>
                  <a:pt x="222" y="214"/>
                  <a:pt x="222" y="212"/>
                  <a:pt x="222" y="209"/>
                </a:cubicBezTo>
                <a:cubicBezTo>
                  <a:pt x="236" y="213"/>
                  <a:pt x="249" y="217"/>
                  <a:pt x="263" y="220"/>
                </a:cubicBezTo>
                <a:cubicBezTo>
                  <a:pt x="260" y="210"/>
                  <a:pt x="257" y="199"/>
                  <a:pt x="254" y="188"/>
                </a:cubicBezTo>
                <a:cubicBezTo>
                  <a:pt x="270" y="188"/>
                  <a:pt x="286" y="188"/>
                  <a:pt x="302" y="188"/>
                </a:cubicBezTo>
                <a:cubicBezTo>
                  <a:pt x="295" y="182"/>
                  <a:pt x="288" y="176"/>
                  <a:pt x="282" y="170"/>
                </a:cubicBezTo>
                <a:cubicBezTo>
                  <a:pt x="305" y="153"/>
                  <a:pt x="328" y="135"/>
                  <a:pt x="351" y="117"/>
                </a:cubicBezTo>
                <a:cubicBezTo>
                  <a:pt x="337" y="117"/>
                  <a:pt x="323" y="117"/>
                  <a:pt x="309" y="117"/>
                </a:cubicBezTo>
                <a:cubicBezTo>
                  <a:pt x="330" y="104"/>
                  <a:pt x="352" y="91"/>
                  <a:pt x="374" y="77"/>
                </a:cubicBezTo>
                <a:cubicBezTo>
                  <a:pt x="359" y="77"/>
                  <a:pt x="344" y="77"/>
                  <a:pt x="329" y="77"/>
                </a:cubicBezTo>
                <a:cubicBezTo>
                  <a:pt x="354" y="75"/>
                  <a:pt x="421" y="23"/>
                  <a:pt x="379" y="38"/>
                </a:cubicBezTo>
                <a:cubicBezTo>
                  <a:pt x="337" y="52"/>
                  <a:pt x="309" y="31"/>
                  <a:pt x="275" y="27"/>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68" name=""/>
          <p:cNvSpPr/>
          <p:nvPr/>
        </p:nvSpPr>
        <p:spPr>
          <a:xfrm>
            <a:off x="6336000" y="4925160"/>
            <a:ext cx="181440" cy="91800"/>
          </a:xfrm>
          <a:custGeom>
            <a:avLst/>
            <a:gdLst/>
            <a:ahLst/>
            <a:rect l="0" t="0" r="r" b="b"/>
            <a:pathLst>
              <a:path w="504" h="255">
                <a:moveTo>
                  <a:pt x="197" y="126"/>
                </a:moveTo>
                <a:cubicBezTo>
                  <a:pt x="133" y="114"/>
                  <a:pt x="26" y="138"/>
                  <a:pt x="4" y="89"/>
                </a:cubicBezTo>
                <a:cubicBezTo>
                  <a:pt x="-28" y="20"/>
                  <a:pt x="167" y="-22"/>
                  <a:pt x="217" y="11"/>
                </a:cubicBezTo>
                <a:cubicBezTo>
                  <a:pt x="337" y="84"/>
                  <a:pt x="499" y="-58"/>
                  <a:pt x="504" y="156"/>
                </a:cubicBezTo>
                <a:cubicBezTo>
                  <a:pt x="506" y="209"/>
                  <a:pt x="379" y="364"/>
                  <a:pt x="197" y="126"/>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69" name=""/>
          <p:cNvSpPr/>
          <p:nvPr/>
        </p:nvSpPr>
        <p:spPr>
          <a:xfrm>
            <a:off x="9180000" y="4140000"/>
            <a:ext cx="180000" cy="900000"/>
          </a:xfrm>
          <a:prstGeom prst="rect">
            <a:avLst/>
          </a:prstGeom>
          <a:solidFill>
            <a:srgbClr val="74b531"/>
          </a:solidFill>
          <a:ln w="0">
            <a:noFill/>
          </a:ln>
        </p:spPr>
        <p:style>
          <a:lnRef idx="0"/>
          <a:fillRef idx="0"/>
          <a:effectRef idx="0"/>
          <a:fontRef idx="minor"/>
        </p:style>
        <p:txBody>
          <a:bodyPr wrap="none" lIns="90000" rIns="90000" tIns="45000" bIns="45000" anchor="ctr" anchorCtr="1">
            <a:noAutofit/>
          </a:bodyPr>
          <a:p>
            <a:endParaRPr b="0" lang="en-US" sz="1800" spc="-1" strike="noStrike">
              <a:solidFill>
                <a:srgbClr val="ffffff"/>
              </a:solidFill>
              <a:latin typeface="Arial"/>
            </a:endParaRPr>
          </a:p>
        </p:txBody>
      </p:sp>
      <p:sp>
        <p:nvSpPr>
          <p:cNvPr id="70" name=""/>
          <p:cNvSpPr/>
          <p:nvPr/>
        </p:nvSpPr>
        <p:spPr>
          <a:xfrm>
            <a:off x="8820000" y="4500000"/>
            <a:ext cx="900000" cy="270000"/>
          </a:xfrm>
          <a:prstGeom prst="roundRect">
            <a:avLst>
              <a:gd name="adj" fmla="val 50000"/>
            </a:avLst>
          </a:prstGeom>
          <a:solidFill>
            <a:srgbClr val="74b531"/>
          </a:solidFill>
          <a:ln w="0">
            <a:noFill/>
          </a:ln>
        </p:spPr>
        <p:style>
          <a:lnRef idx="0"/>
          <a:fillRef idx="0"/>
          <a:effectRef idx="0"/>
          <a:fontRef idx="minor"/>
        </p:style>
        <p:txBody>
          <a:bodyPr wrap="none" lIns="90000" rIns="90000" tIns="45000" bIns="45000" anchor="ctr" anchorCtr="1">
            <a:noAutofit/>
          </a:bodyPr>
          <a:p>
            <a:endParaRPr b="0" lang="en-US" sz="1800" spc="-1" strike="noStrike">
              <a:solidFill>
                <a:srgbClr val="ffffff"/>
              </a:solidFill>
              <a:latin typeface="Arial"/>
            </a:endParaRPr>
          </a:p>
        </p:txBody>
      </p:sp>
      <p:sp>
        <p:nvSpPr>
          <p:cNvPr id="71" name=""/>
          <p:cNvSpPr/>
          <p:nvPr/>
        </p:nvSpPr>
        <p:spPr>
          <a:xfrm>
            <a:off x="8910000" y="4320000"/>
            <a:ext cx="720000" cy="270000"/>
          </a:xfrm>
          <a:prstGeom prst="roundRect">
            <a:avLst>
              <a:gd name="adj" fmla="val 50000"/>
            </a:avLst>
          </a:prstGeom>
          <a:solidFill>
            <a:srgbClr val="74b531"/>
          </a:solidFill>
          <a:ln w="0">
            <a:noFill/>
          </a:ln>
        </p:spPr>
        <p:style>
          <a:lnRef idx="0"/>
          <a:fillRef idx="0"/>
          <a:effectRef idx="0"/>
          <a:fontRef idx="minor"/>
        </p:style>
        <p:txBody>
          <a:bodyPr wrap="none" lIns="90000" rIns="90000" tIns="45000" bIns="45000" anchor="ctr" anchorCtr="1">
            <a:noAutofit/>
          </a:bodyPr>
          <a:p>
            <a:endParaRPr b="0" lang="en-US" sz="1800" spc="-1" strike="noStrike">
              <a:solidFill>
                <a:srgbClr val="ffffff"/>
              </a:solidFill>
              <a:latin typeface="Arial"/>
            </a:endParaRPr>
          </a:p>
        </p:txBody>
      </p:sp>
      <p:sp>
        <p:nvSpPr>
          <p:cNvPr id="72" name=""/>
          <p:cNvSpPr/>
          <p:nvPr/>
        </p:nvSpPr>
        <p:spPr>
          <a:xfrm>
            <a:off x="9000000" y="4140000"/>
            <a:ext cx="540000" cy="270000"/>
          </a:xfrm>
          <a:prstGeom prst="roundRect">
            <a:avLst>
              <a:gd name="adj" fmla="val 50000"/>
            </a:avLst>
          </a:prstGeom>
          <a:solidFill>
            <a:srgbClr val="74b531"/>
          </a:solidFill>
          <a:ln w="0">
            <a:noFill/>
          </a:ln>
        </p:spPr>
        <p:style>
          <a:lnRef idx="0"/>
          <a:fillRef idx="0"/>
          <a:effectRef idx="0"/>
          <a:fontRef idx="minor"/>
        </p:style>
        <p:txBody>
          <a:bodyPr wrap="none" lIns="90000" rIns="90000" tIns="45000" bIns="45000" anchor="ctr" anchorCtr="1">
            <a:noAutofit/>
          </a:bodyPr>
          <a:p>
            <a:endParaRPr b="0" lang="en-US" sz="1800" spc="-1" strike="noStrike">
              <a:solidFill>
                <a:srgbClr val="ffffff"/>
              </a:solidFill>
              <a:latin typeface="Arial"/>
            </a:endParaRPr>
          </a:p>
        </p:txBody>
      </p:sp>
      <p:sp>
        <p:nvSpPr>
          <p:cNvPr id="73" name=""/>
          <p:cNvSpPr/>
          <p:nvPr/>
        </p:nvSpPr>
        <p:spPr>
          <a:xfrm>
            <a:off x="9090000" y="3960000"/>
            <a:ext cx="360000" cy="270000"/>
          </a:xfrm>
          <a:prstGeom prst="roundRect">
            <a:avLst>
              <a:gd name="adj" fmla="val 50000"/>
            </a:avLst>
          </a:prstGeom>
          <a:solidFill>
            <a:srgbClr val="74b531"/>
          </a:solidFill>
          <a:ln w="0">
            <a:noFill/>
          </a:ln>
        </p:spPr>
        <p:style>
          <a:lnRef idx="0"/>
          <a:fillRef idx="0"/>
          <a:effectRef idx="0"/>
          <a:fontRef idx="minor"/>
        </p:style>
        <p:txBody>
          <a:bodyPr wrap="none" lIns="90000" rIns="90000" tIns="45000" bIns="45000" anchor="ctr" anchorCtr="1">
            <a:noAutofit/>
          </a:bodyPr>
          <a:p>
            <a:endParaRPr b="0" lang="en-US" sz="1800" spc="-1" strike="noStrike">
              <a:solidFill>
                <a:srgbClr val="ffffff"/>
              </a:solidFill>
              <a:latin typeface="Arial"/>
            </a:endParaRPr>
          </a:p>
        </p:txBody>
      </p:sp>
      <p:sp>
        <p:nvSpPr>
          <p:cNvPr id="74" name=""/>
          <p:cNvSpPr/>
          <p:nvPr/>
        </p:nvSpPr>
        <p:spPr>
          <a:xfrm>
            <a:off x="8190000" y="4140000"/>
            <a:ext cx="180000" cy="900000"/>
          </a:xfrm>
          <a:prstGeom prst="rect">
            <a:avLst/>
          </a:prstGeom>
          <a:solidFill>
            <a:srgbClr val="74b531"/>
          </a:solidFill>
          <a:ln w="0">
            <a:noFill/>
          </a:ln>
        </p:spPr>
        <p:style>
          <a:lnRef idx="0"/>
          <a:fillRef idx="0"/>
          <a:effectRef idx="0"/>
          <a:fontRef idx="minor"/>
        </p:style>
        <p:txBody>
          <a:bodyPr wrap="none" lIns="90000" rIns="90000" tIns="45000" bIns="45000" anchor="ctr" anchorCtr="1">
            <a:noAutofit/>
          </a:bodyPr>
          <a:p>
            <a:endParaRPr b="0" lang="en-US" sz="1800" spc="-1" strike="noStrike">
              <a:solidFill>
                <a:srgbClr val="ffffff"/>
              </a:solidFill>
              <a:latin typeface="Arial"/>
            </a:endParaRPr>
          </a:p>
        </p:txBody>
      </p:sp>
      <p:sp>
        <p:nvSpPr>
          <p:cNvPr id="75" name=""/>
          <p:cNvSpPr/>
          <p:nvPr/>
        </p:nvSpPr>
        <p:spPr>
          <a:xfrm>
            <a:off x="7920000" y="4410000"/>
            <a:ext cx="720000" cy="270000"/>
          </a:xfrm>
          <a:prstGeom prst="roundRect">
            <a:avLst>
              <a:gd name="adj" fmla="val 50000"/>
            </a:avLst>
          </a:prstGeom>
          <a:solidFill>
            <a:srgbClr val="74b531"/>
          </a:solidFill>
          <a:ln w="0">
            <a:noFill/>
          </a:ln>
        </p:spPr>
        <p:style>
          <a:lnRef idx="0"/>
          <a:fillRef idx="0"/>
          <a:effectRef idx="0"/>
          <a:fontRef idx="minor"/>
        </p:style>
        <p:txBody>
          <a:bodyPr wrap="none" lIns="90000" rIns="90000" tIns="45000" bIns="45000" anchor="ctr" anchorCtr="1">
            <a:noAutofit/>
          </a:bodyPr>
          <a:p>
            <a:endParaRPr b="0" lang="en-US" sz="1800" spc="-1" strike="noStrike">
              <a:solidFill>
                <a:srgbClr val="ffffff"/>
              </a:solidFill>
              <a:latin typeface="Arial"/>
            </a:endParaRPr>
          </a:p>
        </p:txBody>
      </p:sp>
      <p:sp>
        <p:nvSpPr>
          <p:cNvPr id="76" name=""/>
          <p:cNvSpPr/>
          <p:nvPr/>
        </p:nvSpPr>
        <p:spPr>
          <a:xfrm>
            <a:off x="8010000" y="4230000"/>
            <a:ext cx="540000" cy="270000"/>
          </a:xfrm>
          <a:prstGeom prst="roundRect">
            <a:avLst>
              <a:gd name="adj" fmla="val 50000"/>
            </a:avLst>
          </a:prstGeom>
          <a:solidFill>
            <a:srgbClr val="74b531"/>
          </a:solidFill>
          <a:ln w="0">
            <a:noFill/>
          </a:ln>
        </p:spPr>
        <p:style>
          <a:lnRef idx="0"/>
          <a:fillRef idx="0"/>
          <a:effectRef idx="0"/>
          <a:fontRef idx="minor"/>
        </p:style>
        <p:txBody>
          <a:bodyPr wrap="none" lIns="90000" rIns="90000" tIns="45000" bIns="45000" anchor="ctr" anchorCtr="1">
            <a:noAutofit/>
          </a:bodyPr>
          <a:p>
            <a:endParaRPr b="0" lang="en-US" sz="1800" spc="-1" strike="noStrike">
              <a:solidFill>
                <a:srgbClr val="ffffff"/>
              </a:solidFill>
              <a:latin typeface="Arial"/>
            </a:endParaRPr>
          </a:p>
        </p:txBody>
      </p:sp>
      <p:sp>
        <p:nvSpPr>
          <p:cNvPr id="77" name=""/>
          <p:cNvSpPr/>
          <p:nvPr/>
        </p:nvSpPr>
        <p:spPr>
          <a:xfrm>
            <a:off x="8100000" y="4050000"/>
            <a:ext cx="360000" cy="270000"/>
          </a:xfrm>
          <a:prstGeom prst="roundRect">
            <a:avLst>
              <a:gd name="adj" fmla="val 50000"/>
            </a:avLst>
          </a:prstGeom>
          <a:solidFill>
            <a:srgbClr val="74b531"/>
          </a:solidFill>
          <a:ln w="0">
            <a:noFill/>
          </a:ln>
        </p:spPr>
        <p:style>
          <a:lnRef idx="0"/>
          <a:fillRef idx="0"/>
          <a:effectRef idx="0"/>
          <a:fontRef idx="minor"/>
        </p:style>
        <p:txBody>
          <a:bodyPr wrap="none" lIns="90000" rIns="90000" tIns="45000" bIns="45000" anchor="ctr" anchorCtr="1">
            <a:noAutofit/>
          </a:bodyPr>
          <a:p>
            <a:endParaRPr b="0" lang="en-US" sz="1800" spc="-1" strike="noStrike">
              <a:solidFill>
                <a:srgbClr val="ffffff"/>
              </a:solidFill>
              <a:latin typeface="Arial"/>
            </a:endParaRPr>
          </a:p>
        </p:txBody>
      </p:sp>
      <p:grpSp>
        <p:nvGrpSpPr>
          <p:cNvPr id="78" name=""/>
          <p:cNvGrpSpPr/>
          <p:nvPr/>
        </p:nvGrpSpPr>
        <p:grpSpPr>
          <a:xfrm>
            <a:off x="8820000" y="3600000"/>
            <a:ext cx="360000" cy="270000"/>
            <a:chOff x="8820000" y="3600000"/>
            <a:chExt cx="360000" cy="270000"/>
          </a:xfrm>
        </p:grpSpPr>
        <p:sp>
          <p:nvSpPr>
            <p:cNvPr id="79" name=""/>
            <p:cNvSpPr/>
            <p:nvPr/>
          </p:nvSpPr>
          <p:spPr>
            <a:xfrm>
              <a:off x="8968680" y="3600000"/>
              <a:ext cx="87480" cy="156600"/>
            </a:xfrm>
            <a:custGeom>
              <a:avLst/>
              <a:gdLst/>
              <a:ahLst/>
              <a:rect l="0" t="0"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80" name=""/>
            <p:cNvSpPr/>
            <p:nvPr/>
          </p:nvSpPr>
          <p:spPr>
            <a:xfrm>
              <a:off x="8820000" y="3600000"/>
              <a:ext cx="326520" cy="270000"/>
            </a:xfrm>
            <a:custGeom>
              <a:avLst/>
              <a:gdLst/>
              <a:ahLst/>
              <a:rect l="0" t="0"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81" name=""/>
            <p:cNvSpPr/>
            <p:nvPr/>
          </p:nvSpPr>
          <p:spPr>
            <a:xfrm>
              <a:off x="9140400" y="3718800"/>
              <a:ext cx="39600" cy="27360"/>
            </a:xfrm>
            <a:custGeom>
              <a:avLst/>
              <a:gdLst/>
              <a:ahLst/>
              <a:rect l="0" t="0"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txBody>
            <a:bodyPr lIns="90000" rIns="90000" tIns="-17640" bIns="-17640" anchor="ctr" anchorCtr="1">
              <a:noAutofit/>
            </a:bodyPr>
            <a:p>
              <a:endParaRPr b="0" lang="en-US" sz="1800" spc="-1" strike="noStrike">
                <a:solidFill>
                  <a:srgbClr val="ffffff"/>
                </a:solidFill>
                <a:latin typeface="Arial"/>
              </a:endParaRPr>
            </a:p>
          </p:txBody>
        </p:sp>
        <p:sp>
          <p:nvSpPr>
            <p:cNvPr id="82" name=""/>
            <p:cNvSpPr/>
            <p:nvPr/>
          </p:nvSpPr>
          <p:spPr>
            <a:xfrm>
              <a:off x="9094680" y="3720960"/>
              <a:ext cx="20880" cy="20160"/>
            </a:xfrm>
            <a:custGeom>
              <a:avLst/>
              <a:gdLst/>
              <a:ahLst/>
              <a:rect l="0" t="0"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txBody>
            <a:bodyPr lIns="90000" rIns="90000" tIns="-24840" bIns="-24840" anchor="ctr" anchorCtr="1">
              <a:noAutofit/>
            </a:bodyPr>
            <a:p>
              <a:endParaRPr b="0" lang="en-US" sz="1800" spc="-1" strike="noStrike">
                <a:solidFill>
                  <a:srgbClr val="ffffff"/>
                </a:solidFill>
                <a:latin typeface="Arial"/>
              </a:endParaRPr>
            </a:p>
          </p:txBody>
        </p:sp>
        <p:sp>
          <p:nvSpPr>
            <p:cNvPr id="83" name=""/>
            <p:cNvSpPr/>
            <p:nvPr/>
          </p:nvSpPr>
          <p:spPr>
            <a:xfrm>
              <a:off x="8844480" y="3641760"/>
              <a:ext cx="50040" cy="20160"/>
            </a:xfrm>
            <a:custGeom>
              <a:avLst/>
              <a:gdLst/>
              <a:ahLst/>
              <a:rect l="0" t="0"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txBody>
            <a:bodyPr lIns="90000" rIns="90000" tIns="-24840" bIns="-24840" anchor="ctr" anchorCtr="1">
              <a:noAutofit/>
            </a:bodyPr>
            <a:p>
              <a:endParaRPr b="0" lang="en-US" sz="1800" spc="-1" strike="noStrike">
                <a:solidFill>
                  <a:srgbClr val="ffffff"/>
                </a:solidFill>
                <a:latin typeface="Arial"/>
              </a:endParaRPr>
            </a:p>
          </p:txBody>
        </p:sp>
        <p:sp>
          <p:nvSpPr>
            <p:cNvPr id="84" name=""/>
            <p:cNvSpPr/>
            <p:nvPr/>
          </p:nvSpPr>
          <p:spPr>
            <a:xfrm>
              <a:off x="8861400" y="3690720"/>
              <a:ext cx="56880" cy="11520"/>
            </a:xfrm>
            <a:custGeom>
              <a:avLst/>
              <a:gdLst/>
              <a:ahLst/>
              <a:rect l="0" t="0"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txBody>
            <a:bodyPr lIns="90000" rIns="90000" tIns="-33480" bIns="-33480" anchor="ctr" anchorCtr="1">
              <a:noAutofit/>
            </a:bodyPr>
            <a:p>
              <a:endParaRPr b="0" lang="en-US" sz="1800" spc="-1" strike="noStrike">
                <a:solidFill>
                  <a:srgbClr val="ffffff"/>
                </a:solidFill>
                <a:latin typeface="Arial"/>
              </a:endParaRPr>
            </a:p>
          </p:txBody>
        </p:sp>
        <p:sp>
          <p:nvSpPr>
            <p:cNvPr id="85" name=""/>
            <p:cNvSpPr/>
            <p:nvPr/>
          </p:nvSpPr>
          <p:spPr>
            <a:xfrm>
              <a:off x="8887320" y="3728520"/>
              <a:ext cx="51480" cy="7200"/>
            </a:xfrm>
            <a:custGeom>
              <a:avLst/>
              <a:gdLst/>
              <a:ahLst/>
              <a:rect l="0" t="0"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txBody>
            <a:bodyPr lIns="90000" rIns="90000" tIns="-37800" bIns="-37800" anchor="ctr" anchorCtr="1">
              <a:noAutofit/>
            </a:bodyPr>
            <a:p>
              <a:endParaRPr b="0" lang="en-US" sz="1800" spc="-1" strike="noStrike">
                <a:solidFill>
                  <a:srgbClr val="ffffff"/>
                </a:solidFill>
                <a:latin typeface="Arial"/>
              </a:endParaRPr>
            </a:p>
          </p:txBody>
        </p:sp>
        <p:sp>
          <p:nvSpPr>
            <p:cNvPr id="86" name=""/>
            <p:cNvSpPr/>
            <p:nvPr/>
          </p:nvSpPr>
          <p:spPr>
            <a:xfrm>
              <a:off x="8919000" y="3765240"/>
              <a:ext cx="47160" cy="6840"/>
            </a:xfrm>
            <a:custGeom>
              <a:avLst/>
              <a:gdLst/>
              <a:ahLst/>
              <a:rect l="0" t="0"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txBody>
            <a:bodyPr lIns="90000" rIns="90000" tIns="-38160" bIns="-38160" anchor="ctr" anchorCtr="1">
              <a:noAutofit/>
            </a:bodyPr>
            <a:p>
              <a:endParaRPr b="0" lang="en-US" sz="1800" spc="-1" strike="noStrike">
                <a:solidFill>
                  <a:srgbClr val="ffffff"/>
                </a:solidFill>
                <a:latin typeface="Arial"/>
              </a:endParaRPr>
            </a:p>
          </p:txBody>
        </p:sp>
      </p:grpSp>
      <p:grpSp>
        <p:nvGrpSpPr>
          <p:cNvPr id="87" name=""/>
          <p:cNvGrpSpPr/>
          <p:nvPr/>
        </p:nvGrpSpPr>
        <p:grpSpPr>
          <a:xfrm>
            <a:off x="8460000" y="3780000"/>
            <a:ext cx="360000" cy="270000"/>
            <a:chOff x="8460000" y="3780000"/>
            <a:chExt cx="360000" cy="270000"/>
          </a:xfrm>
        </p:grpSpPr>
        <p:sp>
          <p:nvSpPr>
            <p:cNvPr id="88" name=""/>
            <p:cNvSpPr/>
            <p:nvPr/>
          </p:nvSpPr>
          <p:spPr>
            <a:xfrm>
              <a:off x="8608680" y="3780000"/>
              <a:ext cx="87480" cy="156600"/>
            </a:xfrm>
            <a:custGeom>
              <a:avLst/>
              <a:gdLst/>
              <a:ahLst/>
              <a:rect l="0" t="0"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89" name=""/>
            <p:cNvSpPr/>
            <p:nvPr/>
          </p:nvSpPr>
          <p:spPr>
            <a:xfrm>
              <a:off x="8460000" y="3780000"/>
              <a:ext cx="326520" cy="270000"/>
            </a:xfrm>
            <a:custGeom>
              <a:avLst/>
              <a:gdLst/>
              <a:ahLst/>
              <a:rect l="0" t="0"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90" name=""/>
            <p:cNvSpPr/>
            <p:nvPr/>
          </p:nvSpPr>
          <p:spPr>
            <a:xfrm>
              <a:off x="8780400" y="3898800"/>
              <a:ext cx="39600" cy="27360"/>
            </a:xfrm>
            <a:custGeom>
              <a:avLst/>
              <a:gdLst/>
              <a:ahLst/>
              <a:rect l="0" t="0"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txBody>
            <a:bodyPr lIns="90000" rIns="90000" tIns="-17640" bIns="-17640" anchor="ctr" anchorCtr="1">
              <a:noAutofit/>
            </a:bodyPr>
            <a:p>
              <a:endParaRPr b="0" lang="en-US" sz="1800" spc="-1" strike="noStrike">
                <a:solidFill>
                  <a:srgbClr val="ffffff"/>
                </a:solidFill>
                <a:latin typeface="Arial"/>
              </a:endParaRPr>
            </a:p>
          </p:txBody>
        </p:sp>
        <p:sp>
          <p:nvSpPr>
            <p:cNvPr id="91" name=""/>
            <p:cNvSpPr/>
            <p:nvPr/>
          </p:nvSpPr>
          <p:spPr>
            <a:xfrm>
              <a:off x="8734680" y="3900960"/>
              <a:ext cx="20880" cy="20160"/>
            </a:xfrm>
            <a:custGeom>
              <a:avLst/>
              <a:gdLst/>
              <a:ahLst/>
              <a:rect l="0" t="0"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txBody>
            <a:bodyPr lIns="90000" rIns="90000" tIns="-24840" bIns="-24840" anchor="ctr" anchorCtr="1">
              <a:noAutofit/>
            </a:bodyPr>
            <a:p>
              <a:endParaRPr b="0" lang="en-US" sz="1800" spc="-1" strike="noStrike">
                <a:solidFill>
                  <a:srgbClr val="ffffff"/>
                </a:solidFill>
                <a:latin typeface="Arial"/>
              </a:endParaRPr>
            </a:p>
          </p:txBody>
        </p:sp>
        <p:sp>
          <p:nvSpPr>
            <p:cNvPr id="92" name=""/>
            <p:cNvSpPr/>
            <p:nvPr/>
          </p:nvSpPr>
          <p:spPr>
            <a:xfrm>
              <a:off x="8484480" y="3821760"/>
              <a:ext cx="50040" cy="20160"/>
            </a:xfrm>
            <a:custGeom>
              <a:avLst/>
              <a:gdLst/>
              <a:ahLst/>
              <a:rect l="0" t="0"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txBody>
            <a:bodyPr lIns="90000" rIns="90000" tIns="-24840" bIns="-24840" anchor="ctr" anchorCtr="1">
              <a:noAutofit/>
            </a:bodyPr>
            <a:p>
              <a:endParaRPr b="0" lang="en-US" sz="1800" spc="-1" strike="noStrike">
                <a:solidFill>
                  <a:srgbClr val="ffffff"/>
                </a:solidFill>
                <a:latin typeface="Arial"/>
              </a:endParaRPr>
            </a:p>
          </p:txBody>
        </p:sp>
        <p:sp>
          <p:nvSpPr>
            <p:cNvPr id="93" name=""/>
            <p:cNvSpPr/>
            <p:nvPr/>
          </p:nvSpPr>
          <p:spPr>
            <a:xfrm>
              <a:off x="8501400" y="3870720"/>
              <a:ext cx="56880" cy="11520"/>
            </a:xfrm>
            <a:custGeom>
              <a:avLst/>
              <a:gdLst/>
              <a:ahLst/>
              <a:rect l="0" t="0"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txBody>
            <a:bodyPr lIns="90000" rIns="90000" tIns="-33480" bIns="-33480" anchor="ctr" anchorCtr="1">
              <a:noAutofit/>
            </a:bodyPr>
            <a:p>
              <a:endParaRPr b="0" lang="en-US" sz="1800" spc="-1" strike="noStrike">
                <a:solidFill>
                  <a:srgbClr val="ffffff"/>
                </a:solidFill>
                <a:latin typeface="Arial"/>
              </a:endParaRPr>
            </a:p>
          </p:txBody>
        </p:sp>
        <p:sp>
          <p:nvSpPr>
            <p:cNvPr id="94" name=""/>
            <p:cNvSpPr/>
            <p:nvPr/>
          </p:nvSpPr>
          <p:spPr>
            <a:xfrm>
              <a:off x="8527320" y="3908520"/>
              <a:ext cx="51480" cy="7200"/>
            </a:xfrm>
            <a:custGeom>
              <a:avLst/>
              <a:gdLst/>
              <a:ahLst/>
              <a:rect l="0" t="0"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txBody>
            <a:bodyPr lIns="90000" rIns="90000" tIns="-37800" bIns="-37800" anchor="ctr" anchorCtr="1">
              <a:noAutofit/>
            </a:bodyPr>
            <a:p>
              <a:endParaRPr b="0" lang="en-US" sz="1800" spc="-1" strike="noStrike">
                <a:solidFill>
                  <a:srgbClr val="ffffff"/>
                </a:solidFill>
                <a:latin typeface="Arial"/>
              </a:endParaRPr>
            </a:p>
          </p:txBody>
        </p:sp>
        <p:sp>
          <p:nvSpPr>
            <p:cNvPr id="95" name=""/>
            <p:cNvSpPr/>
            <p:nvPr/>
          </p:nvSpPr>
          <p:spPr>
            <a:xfrm>
              <a:off x="8559000" y="3945240"/>
              <a:ext cx="47160" cy="6840"/>
            </a:xfrm>
            <a:custGeom>
              <a:avLst/>
              <a:gdLst/>
              <a:ahLst/>
              <a:rect l="0" t="0"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txBody>
            <a:bodyPr lIns="90000" rIns="90000" tIns="-38160" bIns="-38160" anchor="ctr" anchorCtr="1">
              <a:noAutofit/>
            </a:bodyPr>
            <a:p>
              <a:endParaRPr b="0" lang="en-US" sz="1800" spc="-1" strike="noStrike">
                <a:solidFill>
                  <a:srgbClr val="ffffff"/>
                </a:solidFill>
                <a:latin typeface="Arial"/>
              </a:endParaRPr>
            </a:p>
          </p:txBody>
        </p:sp>
      </p:grpSp>
    </p:spTree>
  </p:cSld>
  <p:clrMap bg1="lt1" bg2="lt2" tx1="dk1" tx2="dk2" accent1="accent1" accent2="accent2" accent3="accent3" accent4="accent4" accent5="accent5" accent6="accent6" hlink="hlink" folHlink="folHlink"/>
  <p:sldLayoutIdLst>
    <p:sldLayoutId id="2147483649" r:id="rId2"/>
    <p:sldLayoutId id="2147483650"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
          <p:cNvSpPr/>
          <p:nvPr/>
        </p:nvSpPr>
        <p:spPr>
          <a:xfrm>
            <a:off x="0" y="5040000"/>
            <a:ext cx="10080000" cy="630000"/>
          </a:xfrm>
          <a:prstGeom prst="rect">
            <a:avLst/>
          </a:prstGeom>
          <a:solidFill>
            <a:srgbClr val="9ecf6c"/>
          </a:solidFill>
          <a:ln w="1800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101"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r>
              <a:rPr b="0" lang="en-US" sz="3300" spc="-1" strike="noStrike">
                <a:solidFill>
                  <a:srgbClr val="000000"/>
                </a:solidFill>
                <a:latin typeface="Arial"/>
              </a:rPr>
              <a:t>Click to edit the title text format</a:t>
            </a:r>
            <a:endParaRPr b="0" lang="en-US" sz="3300" spc="-1" strike="noStrike">
              <a:solidFill>
                <a:srgbClr val="000000"/>
              </a:solidFill>
              <a:latin typeface="Arial"/>
            </a:endParaRPr>
          </a:p>
        </p:txBody>
      </p:sp>
      <p:sp>
        <p:nvSpPr>
          <p:cNvPr id="102" name="PlaceHolder 2"/>
          <p:cNvSpPr>
            <a:spLocks noGrp="1"/>
          </p:cNvSpPr>
          <p:nvPr>
            <p:ph type="dt" idx="4"/>
          </p:nvPr>
        </p:nvSpPr>
        <p:spPr>
          <a:xfrm>
            <a:off x="504000" y="5165280"/>
            <a:ext cx="2348280" cy="39096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Arial"/>
              </a:defRPr>
            </a:lvl1pPr>
          </a:lstStyle>
          <a:p>
            <a:pPr indent="0">
              <a:buNone/>
            </a:pPr>
            <a:r>
              <a:rPr b="0" lang="en-US" sz="1400" spc="-1" strike="noStrike">
                <a:solidFill>
                  <a:srgbClr val="000000"/>
                </a:solidFill>
                <a:latin typeface="Arial"/>
              </a:rPr>
              <a:t>&lt;date/time&gt;</a:t>
            </a:r>
            <a:endParaRPr b="0" lang="en-US" sz="1400" spc="-1" strike="noStrike">
              <a:solidFill>
                <a:srgbClr val="000000"/>
              </a:solidFill>
              <a:latin typeface="Arial"/>
            </a:endParaRPr>
          </a:p>
        </p:txBody>
      </p:sp>
      <p:sp>
        <p:nvSpPr>
          <p:cNvPr id="103" name="PlaceHolder 3"/>
          <p:cNvSpPr>
            <a:spLocks noGrp="1"/>
          </p:cNvSpPr>
          <p:nvPr>
            <p:ph type="ftr" idx="5"/>
          </p:nvPr>
        </p:nvSpPr>
        <p:spPr>
          <a:xfrm>
            <a:off x="3447360" y="5165280"/>
            <a:ext cx="3195000" cy="39096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Arial"/>
              </a:defRPr>
            </a:lvl1pPr>
          </a:lstStyle>
          <a:p>
            <a:pPr indent="0" algn="ctr">
              <a:buNone/>
            </a:pPr>
            <a:r>
              <a:rPr b="0" lang="en-US" sz="1400" spc="-1" strike="noStrike">
                <a:solidFill>
                  <a:srgbClr val="000000"/>
                </a:solidFill>
                <a:latin typeface="Arial"/>
              </a:rPr>
              <a:t>&lt;footer&gt;</a:t>
            </a:r>
            <a:endParaRPr b="0" lang="en-US" sz="1400" spc="-1" strike="noStrike">
              <a:solidFill>
                <a:srgbClr val="000000"/>
              </a:solidFill>
              <a:latin typeface="Arial"/>
            </a:endParaRPr>
          </a:p>
        </p:txBody>
      </p:sp>
      <p:sp>
        <p:nvSpPr>
          <p:cNvPr id="104" name="PlaceHolder 4"/>
          <p:cNvSpPr>
            <a:spLocks noGrp="1"/>
          </p:cNvSpPr>
          <p:nvPr>
            <p:ph type="sldNum" idx="6"/>
          </p:nvPr>
        </p:nvSpPr>
        <p:spPr>
          <a:xfrm>
            <a:off x="7227360" y="5165280"/>
            <a:ext cx="2348280" cy="3909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Arial"/>
              </a:defRPr>
            </a:lvl1pPr>
          </a:lstStyle>
          <a:p>
            <a:pPr indent="0" algn="r">
              <a:buNone/>
            </a:pPr>
            <a:fld id="{4C19A6A8-C679-4819-8FA2-DC8C0567E5AC}" type="slidenum">
              <a:rPr b="0" lang="en-US" sz="1400" spc="-1" strike="noStrike">
                <a:solidFill>
                  <a:srgbClr val="000000"/>
                </a:solidFill>
                <a:latin typeface="Arial"/>
              </a:rPr>
              <a:t>&lt;number&gt;</a:t>
            </a:fld>
            <a:endParaRPr b="0" lang="en-US" sz="1400" spc="-1" strike="noStrike">
              <a:solidFill>
                <a:srgbClr val="000000"/>
              </a:solidFill>
              <a:latin typeface="Arial"/>
            </a:endParaRPr>
          </a:p>
        </p:txBody>
      </p:sp>
      <p:sp>
        <p:nvSpPr>
          <p:cNvPr id="105" name=""/>
          <p:cNvSpPr/>
          <p:nvPr/>
        </p:nvSpPr>
        <p:spPr>
          <a:xfrm>
            <a:off x="9180000" y="4140000"/>
            <a:ext cx="180000" cy="900000"/>
          </a:xfrm>
          <a:prstGeom prst="rect">
            <a:avLst/>
          </a:prstGeom>
          <a:solidFill>
            <a:srgbClr val="74b531"/>
          </a:solidFill>
          <a:ln w="0">
            <a:noFill/>
          </a:ln>
        </p:spPr>
        <p:style>
          <a:lnRef idx="0"/>
          <a:fillRef idx="0"/>
          <a:effectRef idx="0"/>
          <a:fontRef idx="minor"/>
        </p:style>
        <p:txBody>
          <a:bodyPr wrap="none" lIns="90000" rIns="90000" tIns="45000" bIns="45000" anchor="ctr" anchorCtr="1">
            <a:noAutofit/>
          </a:bodyPr>
          <a:p>
            <a:endParaRPr b="0" lang="en-US" sz="1800" spc="-1" strike="noStrike">
              <a:solidFill>
                <a:srgbClr val="ffffff"/>
              </a:solidFill>
              <a:latin typeface="Arial"/>
            </a:endParaRPr>
          </a:p>
        </p:txBody>
      </p:sp>
      <p:sp>
        <p:nvSpPr>
          <p:cNvPr id="106" name=""/>
          <p:cNvSpPr/>
          <p:nvPr/>
        </p:nvSpPr>
        <p:spPr>
          <a:xfrm>
            <a:off x="8820360" y="4500000"/>
            <a:ext cx="900000" cy="270000"/>
          </a:xfrm>
          <a:prstGeom prst="roundRect">
            <a:avLst>
              <a:gd name="adj" fmla="val 50000"/>
            </a:avLst>
          </a:prstGeom>
          <a:solidFill>
            <a:srgbClr val="74b531"/>
          </a:solidFill>
          <a:ln w="0">
            <a:noFill/>
          </a:ln>
        </p:spPr>
        <p:style>
          <a:lnRef idx="0"/>
          <a:fillRef idx="0"/>
          <a:effectRef idx="0"/>
          <a:fontRef idx="minor"/>
        </p:style>
        <p:txBody>
          <a:bodyPr wrap="none" lIns="90000" rIns="90000" tIns="45000" bIns="45000" anchor="ctr" anchorCtr="1">
            <a:noAutofit/>
          </a:bodyPr>
          <a:p>
            <a:endParaRPr b="0" lang="en-US" sz="1800" spc="-1" strike="noStrike">
              <a:solidFill>
                <a:srgbClr val="ffffff"/>
              </a:solidFill>
              <a:latin typeface="Arial"/>
            </a:endParaRPr>
          </a:p>
        </p:txBody>
      </p:sp>
      <p:sp>
        <p:nvSpPr>
          <p:cNvPr id="107" name=""/>
          <p:cNvSpPr/>
          <p:nvPr/>
        </p:nvSpPr>
        <p:spPr>
          <a:xfrm>
            <a:off x="8910360" y="4320000"/>
            <a:ext cx="720000" cy="270000"/>
          </a:xfrm>
          <a:prstGeom prst="roundRect">
            <a:avLst>
              <a:gd name="adj" fmla="val 50000"/>
            </a:avLst>
          </a:prstGeom>
          <a:solidFill>
            <a:srgbClr val="74b531"/>
          </a:solidFill>
          <a:ln w="0">
            <a:noFill/>
          </a:ln>
        </p:spPr>
        <p:style>
          <a:lnRef idx="0"/>
          <a:fillRef idx="0"/>
          <a:effectRef idx="0"/>
          <a:fontRef idx="minor"/>
        </p:style>
        <p:txBody>
          <a:bodyPr wrap="none" lIns="90000" rIns="90000" tIns="45000" bIns="45000" anchor="ctr" anchorCtr="1">
            <a:noAutofit/>
          </a:bodyPr>
          <a:p>
            <a:endParaRPr b="0" lang="en-US" sz="1800" spc="-1" strike="noStrike">
              <a:solidFill>
                <a:srgbClr val="ffffff"/>
              </a:solidFill>
              <a:latin typeface="Arial"/>
            </a:endParaRPr>
          </a:p>
        </p:txBody>
      </p:sp>
      <p:sp>
        <p:nvSpPr>
          <p:cNvPr id="108" name=""/>
          <p:cNvSpPr/>
          <p:nvPr/>
        </p:nvSpPr>
        <p:spPr>
          <a:xfrm>
            <a:off x="9000000" y="4140000"/>
            <a:ext cx="540000" cy="270000"/>
          </a:xfrm>
          <a:prstGeom prst="roundRect">
            <a:avLst>
              <a:gd name="adj" fmla="val 50000"/>
            </a:avLst>
          </a:prstGeom>
          <a:solidFill>
            <a:srgbClr val="74b531"/>
          </a:solidFill>
          <a:ln w="0">
            <a:noFill/>
          </a:ln>
        </p:spPr>
        <p:style>
          <a:lnRef idx="0"/>
          <a:fillRef idx="0"/>
          <a:effectRef idx="0"/>
          <a:fontRef idx="minor"/>
        </p:style>
        <p:txBody>
          <a:bodyPr wrap="none" lIns="90000" rIns="90000" tIns="45000" bIns="45000" anchor="ctr" anchorCtr="1">
            <a:noAutofit/>
          </a:bodyPr>
          <a:p>
            <a:endParaRPr b="0" lang="en-US" sz="1800" spc="-1" strike="noStrike">
              <a:solidFill>
                <a:srgbClr val="ffffff"/>
              </a:solidFill>
              <a:latin typeface="Arial"/>
            </a:endParaRPr>
          </a:p>
        </p:txBody>
      </p:sp>
      <p:sp>
        <p:nvSpPr>
          <p:cNvPr id="109" name=""/>
          <p:cNvSpPr/>
          <p:nvPr/>
        </p:nvSpPr>
        <p:spPr>
          <a:xfrm>
            <a:off x="9090360" y="3960000"/>
            <a:ext cx="360000" cy="270000"/>
          </a:xfrm>
          <a:prstGeom prst="roundRect">
            <a:avLst>
              <a:gd name="adj" fmla="val 50000"/>
            </a:avLst>
          </a:prstGeom>
          <a:solidFill>
            <a:srgbClr val="74b531"/>
          </a:solidFill>
          <a:ln w="0">
            <a:noFill/>
          </a:ln>
        </p:spPr>
        <p:style>
          <a:lnRef idx="0"/>
          <a:fillRef idx="0"/>
          <a:effectRef idx="0"/>
          <a:fontRef idx="minor"/>
        </p:style>
        <p:txBody>
          <a:bodyPr wrap="none" lIns="90000" rIns="90000" tIns="45000" bIns="45000" anchor="ctr" anchorCtr="1">
            <a:noAutofit/>
          </a:bodyPr>
          <a:p>
            <a:endParaRPr b="0" lang="en-US" sz="1800" spc="-1" strike="noStrike">
              <a:solidFill>
                <a:srgbClr val="ffffff"/>
              </a:solidFill>
              <a:latin typeface="Arial"/>
            </a:endParaRPr>
          </a:p>
        </p:txBody>
      </p:sp>
      <p:sp>
        <p:nvSpPr>
          <p:cNvPr id="110" name=""/>
          <p:cNvSpPr/>
          <p:nvPr/>
        </p:nvSpPr>
        <p:spPr>
          <a:xfrm>
            <a:off x="8190000" y="4140000"/>
            <a:ext cx="180000" cy="900000"/>
          </a:xfrm>
          <a:prstGeom prst="rect">
            <a:avLst/>
          </a:prstGeom>
          <a:solidFill>
            <a:srgbClr val="74b531"/>
          </a:solidFill>
          <a:ln w="0">
            <a:noFill/>
          </a:ln>
        </p:spPr>
        <p:style>
          <a:lnRef idx="0"/>
          <a:fillRef idx="0"/>
          <a:effectRef idx="0"/>
          <a:fontRef idx="minor"/>
        </p:style>
        <p:txBody>
          <a:bodyPr wrap="none" lIns="90000" rIns="90000" tIns="45000" bIns="45000" anchor="ctr" anchorCtr="1">
            <a:noAutofit/>
          </a:bodyPr>
          <a:p>
            <a:endParaRPr b="0" lang="en-US" sz="1800" spc="-1" strike="noStrike">
              <a:solidFill>
                <a:srgbClr val="ffffff"/>
              </a:solidFill>
              <a:latin typeface="Arial"/>
            </a:endParaRPr>
          </a:p>
        </p:txBody>
      </p:sp>
      <p:sp>
        <p:nvSpPr>
          <p:cNvPr id="111" name=""/>
          <p:cNvSpPr/>
          <p:nvPr/>
        </p:nvSpPr>
        <p:spPr>
          <a:xfrm>
            <a:off x="7920360" y="4410000"/>
            <a:ext cx="720000" cy="270000"/>
          </a:xfrm>
          <a:prstGeom prst="roundRect">
            <a:avLst>
              <a:gd name="adj" fmla="val 50000"/>
            </a:avLst>
          </a:prstGeom>
          <a:solidFill>
            <a:srgbClr val="74b531"/>
          </a:solidFill>
          <a:ln w="0">
            <a:noFill/>
          </a:ln>
        </p:spPr>
        <p:style>
          <a:lnRef idx="0"/>
          <a:fillRef idx="0"/>
          <a:effectRef idx="0"/>
          <a:fontRef idx="minor"/>
        </p:style>
        <p:txBody>
          <a:bodyPr wrap="none" lIns="90000" rIns="90000" tIns="45000" bIns="45000" anchor="ctr" anchorCtr="1">
            <a:noAutofit/>
          </a:bodyPr>
          <a:p>
            <a:endParaRPr b="0" lang="en-US" sz="1800" spc="-1" strike="noStrike">
              <a:solidFill>
                <a:srgbClr val="ffffff"/>
              </a:solidFill>
              <a:latin typeface="Arial"/>
            </a:endParaRPr>
          </a:p>
        </p:txBody>
      </p:sp>
      <p:sp>
        <p:nvSpPr>
          <p:cNvPr id="112" name=""/>
          <p:cNvSpPr/>
          <p:nvPr/>
        </p:nvSpPr>
        <p:spPr>
          <a:xfrm>
            <a:off x="8010000" y="4230000"/>
            <a:ext cx="540000" cy="270000"/>
          </a:xfrm>
          <a:prstGeom prst="roundRect">
            <a:avLst>
              <a:gd name="adj" fmla="val 50000"/>
            </a:avLst>
          </a:prstGeom>
          <a:solidFill>
            <a:srgbClr val="74b531"/>
          </a:solidFill>
          <a:ln w="0">
            <a:noFill/>
          </a:ln>
        </p:spPr>
        <p:style>
          <a:lnRef idx="0"/>
          <a:fillRef idx="0"/>
          <a:effectRef idx="0"/>
          <a:fontRef idx="minor"/>
        </p:style>
        <p:txBody>
          <a:bodyPr wrap="none" lIns="90000" rIns="90000" tIns="45000" bIns="45000" anchor="ctr" anchorCtr="1">
            <a:noAutofit/>
          </a:bodyPr>
          <a:p>
            <a:endParaRPr b="0" lang="en-US" sz="1800" spc="-1" strike="noStrike">
              <a:solidFill>
                <a:srgbClr val="ffffff"/>
              </a:solidFill>
              <a:latin typeface="Arial"/>
            </a:endParaRPr>
          </a:p>
        </p:txBody>
      </p:sp>
      <p:sp>
        <p:nvSpPr>
          <p:cNvPr id="113" name=""/>
          <p:cNvSpPr/>
          <p:nvPr/>
        </p:nvSpPr>
        <p:spPr>
          <a:xfrm>
            <a:off x="8100000" y="4050000"/>
            <a:ext cx="360000" cy="270000"/>
          </a:xfrm>
          <a:prstGeom prst="roundRect">
            <a:avLst>
              <a:gd name="adj" fmla="val 50000"/>
            </a:avLst>
          </a:prstGeom>
          <a:solidFill>
            <a:srgbClr val="74b531"/>
          </a:solidFill>
          <a:ln w="0">
            <a:noFill/>
          </a:ln>
        </p:spPr>
        <p:style>
          <a:lnRef idx="0"/>
          <a:fillRef idx="0"/>
          <a:effectRef idx="0"/>
          <a:fontRef idx="minor"/>
        </p:style>
        <p:txBody>
          <a:bodyPr wrap="none" lIns="90000" rIns="90000" tIns="45000" bIns="45000" anchor="ctr" anchorCtr="1">
            <a:noAutofit/>
          </a:bodyPr>
          <a:p>
            <a:endParaRPr b="0" lang="en-US" sz="1800" spc="-1" strike="noStrike">
              <a:solidFill>
                <a:srgbClr val="ffffff"/>
              </a:solidFill>
              <a:latin typeface="Arial"/>
            </a:endParaRPr>
          </a:p>
        </p:txBody>
      </p:sp>
      <p:grpSp>
        <p:nvGrpSpPr>
          <p:cNvPr id="114" name=""/>
          <p:cNvGrpSpPr/>
          <p:nvPr/>
        </p:nvGrpSpPr>
        <p:grpSpPr>
          <a:xfrm>
            <a:off x="8640000" y="3690000"/>
            <a:ext cx="360000" cy="270000"/>
            <a:chOff x="8640000" y="3690000"/>
            <a:chExt cx="360000" cy="270000"/>
          </a:xfrm>
        </p:grpSpPr>
        <p:sp>
          <p:nvSpPr>
            <p:cNvPr id="115" name=""/>
            <p:cNvSpPr/>
            <p:nvPr/>
          </p:nvSpPr>
          <p:spPr>
            <a:xfrm>
              <a:off x="8788680" y="3690000"/>
              <a:ext cx="87480" cy="156600"/>
            </a:xfrm>
            <a:custGeom>
              <a:avLst/>
              <a:gdLst/>
              <a:ahLst/>
              <a:rect l="0" t="0"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116" name=""/>
            <p:cNvSpPr/>
            <p:nvPr/>
          </p:nvSpPr>
          <p:spPr>
            <a:xfrm>
              <a:off x="8640000" y="3690000"/>
              <a:ext cx="326520" cy="270000"/>
            </a:xfrm>
            <a:custGeom>
              <a:avLst/>
              <a:gdLst/>
              <a:ahLst/>
              <a:rect l="0" t="0"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117" name=""/>
            <p:cNvSpPr/>
            <p:nvPr/>
          </p:nvSpPr>
          <p:spPr>
            <a:xfrm>
              <a:off x="8960400" y="3808800"/>
              <a:ext cx="39600" cy="27360"/>
            </a:xfrm>
            <a:custGeom>
              <a:avLst/>
              <a:gdLst/>
              <a:ahLst/>
              <a:rect l="0" t="0"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txBody>
            <a:bodyPr lIns="90000" rIns="90000" tIns="-17640" bIns="-17640" anchor="ctr" anchorCtr="1">
              <a:noAutofit/>
            </a:bodyPr>
            <a:p>
              <a:endParaRPr b="0" lang="en-US" sz="1800" spc="-1" strike="noStrike">
                <a:solidFill>
                  <a:srgbClr val="ffffff"/>
                </a:solidFill>
                <a:latin typeface="Arial"/>
              </a:endParaRPr>
            </a:p>
          </p:txBody>
        </p:sp>
        <p:sp>
          <p:nvSpPr>
            <p:cNvPr id="118" name=""/>
            <p:cNvSpPr/>
            <p:nvPr/>
          </p:nvSpPr>
          <p:spPr>
            <a:xfrm>
              <a:off x="8914680" y="3810960"/>
              <a:ext cx="20880" cy="20160"/>
            </a:xfrm>
            <a:custGeom>
              <a:avLst/>
              <a:gdLst/>
              <a:ahLst/>
              <a:rect l="0" t="0"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txBody>
            <a:bodyPr lIns="90000" rIns="90000" tIns="-24840" bIns="-24840" anchor="ctr" anchorCtr="1">
              <a:noAutofit/>
            </a:bodyPr>
            <a:p>
              <a:endParaRPr b="0" lang="en-US" sz="1800" spc="-1" strike="noStrike">
                <a:solidFill>
                  <a:srgbClr val="ffffff"/>
                </a:solidFill>
                <a:latin typeface="Arial"/>
              </a:endParaRPr>
            </a:p>
          </p:txBody>
        </p:sp>
        <p:sp>
          <p:nvSpPr>
            <p:cNvPr id="119" name=""/>
            <p:cNvSpPr/>
            <p:nvPr/>
          </p:nvSpPr>
          <p:spPr>
            <a:xfrm>
              <a:off x="8664480" y="3731760"/>
              <a:ext cx="50040" cy="20160"/>
            </a:xfrm>
            <a:custGeom>
              <a:avLst/>
              <a:gdLst/>
              <a:ahLst/>
              <a:rect l="0" t="0"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txBody>
            <a:bodyPr lIns="90000" rIns="90000" tIns="-24840" bIns="-24840" anchor="ctr" anchorCtr="1">
              <a:noAutofit/>
            </a:bodyPr>
            <a:p>
              <a:endParaRPr b="0" lang="en-US" sz="1800" spc="-1" strike="noStrike">
                <a:solidFill>
                  <a:srgbClr val="ffffff"/>
                </a:solidFill>
                <a:latin typeface="Arial"/>
              </a:endParaRPr>
            </a:p>
          </p:txBody>
        </p:sp>
        <p:sp>
          <p:nvSpPr>
            <p:cNvPr id="120" name=""/>
            <p:cNvSpPr/>
            <p:nvPr/>
          </p:nvSpPr>
          <p:spPr>
            <a:xfrm>
              <a:off x="8681400" y="3780720"/>
              <a:ext cx="56880" cy="11520"/>
            </a:xfrm>
            <a:custGeom>
              <a:avLst/>
              <a:gdLst/>
              <a:ahLst/>
              <a:rect l="0" t="0"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txBody>
            <a:bodyPr lIns="90000" rIns="90000" tIns="-33480" bIns="-33480" anchor="ctr" anchorCtr="1">
              <a:noAutofit/>
            </a:bodyPr>
            <a:p>
              <a:endParaRPr b="0" lang="en-US" sz="1800" spc="-1" strike="noStrike">
                <a:solidFill>
                  <a:srgbClr val="ffffff"/>
                </a:solidFill>
                <a:latin typeface="Arial"/>
              </a:endParaRPr>
            </a:p>
          </p:txBody>
        </p:sp>
        <p:sp>
          <p:nvSpPr>
            <p:cNvPr id="121" name=""/>
            <p:cNvSpPr/>
            <p:nvPr/>
          </p:nvSpPr>
          <p:spPr>
            <a:xfrm>
              <a:off x="8707320" y="3818520"/>
              <a:ext cx="51480" cy="7200"/>
            </a:xfrm>
            <a:custGeom>
              <a:avLst/>
              <a:gdLst/>
              <a:ahLst/>
              <a:rect l="0" t="0"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txBody>
            <a:bodyPr lIns="90000" rIns="90000" tIns="-37800" bIns="-37800" anchor="ctr" anchorCtr="1">
              <a:noAutofit/>
            </a:bodyPr>
            <a:p>
              <a:endParaRPr b="0" lang="en-US" sz="1800" spc="-1" strike="noStrike">
                <a:solidFill>
                  <a:srgbClr val="ffffff"/>
                </a:solidFill>
                <a:latin typeface="Arial"/>
              </a:endParaRPr>
            </a:p>
          </p:txBody>
        </p:sp>
        <p:sp>
          <p:nvSpPr>
            <p:cNvPr id="122" name=""/>
            <p:cNvSpPr/>
            <p:nvPr/>
          </p:nvSpPr>
          <p:spPr>
            <a:xfrm>
              <a:off x="8739000" y="3855240"/>
              <a:ext cx="47160" cy="6840"/>
            </a:xfrm>
            <a:custGeom>
              <a:avLst/>
              <a:gdLst/>
              <a:ahLst/>
              <a:rect l="0" t="0"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txBody>
            <a:bodyPr lIns="90000" rIns="90000" tIns="-38160" bIns="-38160" anchor="ctr" anchorCtr="1">
              <a:noAutofit/>
            </a:bodyPr>
            <a:p>
              <a:endParaRPr b="0" lang="en-US" sz="1800" spc="-1" strike="noStrike">
                <a:solidFill>
                  <a:srgbClr val="ffffff"/>
                </a:solidFill>
                <a:latin typeface="Arial"/>
              </a:endParaRPr>
            </a:p>
          </p:txBody>
        </p:sp>
      </p:grpSp>
      <p:grpSp>
        <p:nvGrpSpPr>
          <p:cNvPr id="123" name=""/>
          <p:cNvGrpSpPr/>
          <p:nvPr/>
        </p:nvGrpSpPr>
        <p:grpSpPr>
          <a:xfrm>
            <a:off x="9180000" y="3510000"/>
            <a:ext cx="360000" cy="270000"/>
            <a:chOff x="9180000" y="3510000"/>
            <a:chExt cx="360000" cy="270000"/>
          </a:xfrm>
        </p:grpSpPr>
        <p:sp>
          <p:nvSpPr>
            <p:cNvPr id="124" name=""/>
            <p:cNvSpPr/>
            <p:nvPr/>
          </p:nvSpPr>
          <p:spPr>
            <a:xfrm>
              <a:off x="9328680" y="3510000"/>
              <a:ext cx="87480" cy="156600"/>
            </a:xfrm>
            <a:custGeom>
              <a:avLst/>
              <a:gdLst/>
              <a:ahLst/>
              <a:rect l="0" t="0"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125" name=""/>
            <p:cNvSpPr/>
            <p:nvPr/>
          </p:nvSpPr>
          <p:spPr>
            <a:xfrm>
              <a:off x="9180000" y="3510000"/>
              <a:ext cx="326520" cy="270000"/>
            </a:xfrm>
            <a:custGeom>
              <a:avLst/>
              <a:gdLst/>
              <a:ahLst/>
              <a:rect l="0" t="0"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126" name=""/>
            <p:cNvSpPr/>
            <p:nvPr/>
          </p:nvSpPr>
          <p:spPr>
            <a:xfrm>
              <a:off x="9500400" y="3628800"/>
              <a:ext cx="39600" cy="27360"/>
            </a:xfrm>
            <a:custGeom>
              <a:avLst/>
              <a:gdLst/>
              <a:ahLst/>
              <a:rect l="0" t="0"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txBody>
            <a:bodyPr lIns="90000" rIns="90000" tIns="-17640" bIns="-17640" anchor="ctr" anchorCtr="1">
              <a:noAutofit/>
            </a:bodyPr>
            <a:p>
              <a:endParaRPr b="0" lang="en-US" sz="1800" spc="-1" strike="noStrike">
                <a:solidFill>
                  <a:srgbClr val="ffffff"/>
                </a:solidFill>
                <a:latin typeface="Arial"/>
              </a:endParaRPr>
            </a:p>
          </p:txBody>
        </p:sp>
        <p:sp>
          <p:nvSpPr>
            <p:cNvPr id="127" name=""/>
            <p:cNvSpPr/>
            <p:nvPr/>
          </p:nvSpPr>
          <p:spPr>
            <a:xfrm>
              <a:off x="9454680" y="3630960"/>
              <a:ext cx="20880" cy="20160"/>
            </a:xfrm>
            <a:custGeom>
              <a:avLst/>
              <a:gdLst/>
              <a:ahLst/>
              <a:rect l="0" t="0"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txBody>
            <a:bodyPr lIns="90000" rIns="90000" tIns="-24840" bIns="-24840" anchor="ctr" anchorCtr="1">
              <a:noAutofit/>
            </a:bodyPr>
            <a:p>
              <a:endParaRPr b="0" lang="en-US" sz="1800" spc="-1" strike="noStrike">
                <a:solidFill>
                  <a:srgbClr val="ffffff"/>
                </a:solidFill>
                <a:latin typeface="Arial"/>
              </a:endParaRPr>
            </a:p>
          </p:txBody>
        </p:sp>
        <p:sp>
          <p:nvSpPr>
            <p:cNvPr id="128" name=""/>
            <p:cNvSpPr/>
            <p:nvPr/>
          </p:nvSpPr>
          <p:spPr>
            <a:xfrm>
              <a:off x="9204480" y="3551760"/>
              <a:ext cx="50040" cy="20160"/>
            </a:xfrm>
            <a:custGeom>
              <a:avLst/>
              <a:gdLst/>
              <a:ahLst/>
              <a:rect l="0" t="0"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txBody>
            <a:bodyPr lIns="90000" rIns="90000" tIns="-24840" bIns="-24840" anchor="ctr" anchorCtr="1">
              <a:noAutofit/>
            </a:bodyPr>
            <a:p>
              <a:endParaRPr b="0" lang="en-US" sz="1800" spc="-1" strike="noStrike">
                <a:solidFill>
                  <a:srgbClr val="ffffff"/>
                </a:solidFill>
                <a:latin typeface="Arial"/>
              </a:endParaRPr>
            </a:p>
          </p:txBody>
        </p:sp>
        <p:sp>
          <p:nvSpPr>
            <p:cNvPr id="129" name=""/>
            <p:cNvSpPr/>
            <p:nvPr/>
          </p:nvSpPr>
          <p:spPr>
            <a:xfrm>
              <a:off x="9221400" y="3600720"/>
              <a:ext cx="56880" cy="11520"/>
            </a:xfrm>
            <a:custGeom>
              <a:avLst/>
              <a:gdLst/>
              <a:ahLst/>
              <a:rect l="0" t="0"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txBody>
            <a:bodyPr lIns="90000" rIns="90000" tIns="-33480" bIns="-33480" anchor="ctr" anchorCtr="1">
              <a:noAutofit/>
            </a:bodyPr>
            <a:p>
              <a:endParaRPr b="0" lang="en-US" sz="1800" spc="-1" strike="noStrike">
                <a:solidFill>
                  <a:srgbClr val="ffffff"/>
                </a:solidFill>
                <a:latin typeface="Arial"/>
              </a:endParaRPr>
            </a:p>
          </p:txBody>
        </p:sp>
        <p:sp>
          <p:nvSpPr>
            <p:cNvPr id="130" name=""/>
            <p:cNvSpPr/>
            <p:nvPr/>
          </p:nvSpPr>
          <p:spPr>
            <a:xfrm>
              <a:off x="9247320" y="3638520"/>
              <a:ext cx="51480" cy="7200"/>
            </a:xfrm>
            <a:custGeom>
              <a:avLst/>
              <a:gdLst/>
              <a:ahLst/>
              <a:rect l="0" t="0"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txBody>
            <a:bodyPr lIns="90000" rIns="90000" tIns="-37800" bIns="-37800" anchor="ctr" anchorCtr="1">
              <a:noAutofit/>
            </a:bodyPr>
            <a:p>
              <a:endParaRPr b="0" lang="en-US" sz="1800" spc="-1" strike="noStrike">
                <a:solidFill>
                  <a:srgbClr val="ffffff"/>
                </a:solidFill>
                <a:latin typeface="Arial"/>
              </a:endParaRPr>
            </a:p>
          </p:txBody>
        </p:sp>
        <p:sp>
          <p:nvSpPr>
            <p:cNvPr id="131" name=""/>
            <p:cNvSpPr/>
            <p:nvPr/>
          </p:nvSpPr>
          <p:spPr>
            <a:xfrm>
              <a:off x="9279000" y="3675240"/>
              <a:ext cx="47160" cy="6840"/>
            </a:xfrm>
            <a:custGeom>
              <a:avLst/>
              <a:gdLst/>
              <a:ahLst/>
              <a:rect l="0" t="0"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txBody>
            <a:bodyPr lIns="90000" rIns="90000" tIns="-38160" bIns="-38160" anchor="ctr" anchorCtr="1">
              <a:noAutofit/>
            </a:bodyPr>
            <a:p>
              <a:endParaRPr b="0" lang="en-US" sz="1800" spc="-1" strike="noStrike">
                <a:solidFill>
                  <a:srgbClr val="ffffff"/>
                </a:solidFill>
                <a:latin typeface="Arial"/>
              </a:endParaRPr>
            </a:p>
          </p:txBody>
        </p:sp>
      </p:grpSp>
      <p:sp>
        <p:nvSpPr>
          <p:cNvPr id="132" name="PlaceHolder 5"/>
          <p:cNvSpPr>
            <a:spLocks noGrp="1"/>
          </p:cNvSpPr>
          <p:nvPr>
            <p:ph type="body"/>
          </p:nvPr>
        </p:nvSpPr>
        <p:spPr>
          <a:xfrm>
            <a:off x="540000" y="1260000"/>
            <a:ext cx="9000000" cy="324000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850"/>
              </a:spcBef>
              <a:buClr>
                <a:srgbClr val="000000"/>
              </a:buClr>
              <a:buSzPct val="75000"/>
              <a:buFont typeface="Symbol" charset="2"/>
              <a:buChar char=""/>
            </a:pPr>
            <a:r>
              <a:rPr b="0" lang="en-US" sz="2100" spc="-1" strike="noStrike">
                <a:solidFill>
                  <a:srgbClr val="000000"/>
                </a:solidFill>
                <a:latin typeface="Arial"/>
              </a:rPr>
              <a:t>Second Outline Level</a:t>
            </a:r>
            <a:endParaRPr b="0" lang="en-US" sz="2100" spc="-1" strike="noStrike">
              <a:solidFill>
                <a:srgbClr val="000000"/>
              </a:solidFill>
              <a:latin typeface="Arial"/>
            </a:endParaRPr>
          </a:p>
          <a:p>
            <a:pPr lvl="2" marL="1296000" indent="-288000">
              <a:spcBef>
                <a:spcPts val="635"/>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422"/>
              </a:spcBef>
              <a:buClr>
                <a:srgbClr val="000000"/>
              </a:buClr>
              <a:buSzPct val="75000"/>
              <a:buFont typeface="Symbol" charset="2"/>
              <a:buChar char=""/>
            </a:pPr>
            <a:r>
              <a:rPr b="0" lang="en-US" sz="1500" spc="-1" strike="noStrike">
                <a:solidFill>
                  <a:srgbClr val="000000"/>
                </a:solidFill>
                <a:latin typeface="Arial"/>
              </a:rPr>
              <a:t>Fourth Outline Level</a:t>
            </a:r>
            <a:endParaRPr b="0" lang="en-US" sz="1500" spc="-1" strike="noStrike">
              <a:solidFill>
                <a:srgbClr val="000000"/>
              </a:solidFill>
              <a:latin typeface="Arial"/>
            </a:endParaRPr>
          </a:p>
          <a:p>
            <a:pPr lvl="4" marL="2160000" indent="-216000">
              <a:spcBef>
                <a:spcPts val="210"/>
              </a:spcBef>
              <a:buClr>
                <a:srgbClr val="000000"/>
              </a:buClr>
              <a:buSzPct val="45000"/>
              <a:buFont typeface="Wingdings" charset="2"/>
              <a:buChar char=""/>
            </a:pPr>
            <a:r>
              <a:rPr b="0" lang="en-US" sz="1500" spc="-1" strike="noStrike">
                <a:solidFill>
                  <a:srgbClr val="000000"/>
                </a:solidFill>
                <a:latin typeface="Arial"/>
              </a:rPr>
              <a:t>Fifth Outline Level</a:t>
            </a:r>
            <a:endParaRPr b="0" lang="en-US" sz="1500" spc="-1" strike="noStrike">
              <a:solidFill>
                <a:srgbClr val="000000"/>
              </a:solidFill>
              <a:latin typeface="Arial"/>
            </a:endParaRPr>
          </a:p>
          <a:p>
            <a:pPr lvl="5" marL="2592000" indent="-216000">
              <a:spcBef>
                <a:spcPts val="210"/>
              </a:spcBef>
              <a:buClr>
                <a:srgbClr val="000000"/>
              </a:buClr>
              <a:buSzPct val="45000"/>
              <a:buFont typeface="Wingdings" charset="2"/>
              <a:buChar char=""/>
            </a:pPr>
            <a:r>
              <a:rPr b="0" lang="en-US" sz="1500" spc="-1" strike="noStrike">
                <a:solidFill>
                  <a:srgbClr val="000000"/>
                </a:solidFill>
                <a:latin typeface="Arial"/>
              </a:rPr>
              <a:t>Sixth Outline Level</a:t>
            </a:r>
            <a:endParaRPr b="0" lang="en-US" sz="1500" spc="-1" strike="noStrike">
              <a:solidFill>
                <a:srgbClr val="000000"/>
              </a:solidFill>
              <a:latin typeface="Arial"/>
            </a:endParaRPr>
          </a:p>
          <a:p>
            <a:pPr lvl="6" marL="3024000" indent="-216000">
              <a:spcBef>
                <a:spcPts val="210"/>
              </a:spcBef>
              <a:buClr>
                <a:srgbClr val="000000"/>
              </a:buClr>
              <a:buSzPct val="45000"/>
              <a:buFont typeface="Wingdings" charset="2"/>
              <a:buChar char=""/>
            </a:pPr>
            <a:r>
              <a:rPr b="0" lang="en-US" sz="1500" spc="-1" strike="noStrike">
                <a:solidFill>
                  <a:srgbClr val="000000"/>
                </a:solidFill>
                <a:latin typeface="Arial"/>
              </a:rPr>
              <a:t>Seventh Outline Level</a:t>
            </a:r>
            <a:endParaRPr b="0" lang="en-US" sz="15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2"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
          <p:cNvSpPr/>
          <p:nvPr/>
        </p:nvSpPr>
        <p:spPr>
          <a:xfrm>
            <a:off x="0" y="5040000"/>
            <a:ext cx="10080000" cy="630000"/>
          </a:xfrm>
          <a:prstGeom prst="rect">
            <a:avLst/>
          </a:prstGeom>
          <a:solidFill>
            <a:srgbClr val="9ecf6c"/>
          </a:solidFill>
          <a:ln w="1800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136"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r>
              <a:rPr b="0" lang="en-US" sz="3300" spc="-1" strike="noStrike">
                <a:solidFill>
                  <a:srgbClr val="000000"/>
                </a:solidFill>
                <a:latin typeface="Arial"/>
              </a:rPr>
              <a:t>Click to edit the title text format</a:t>
            </a:r>
            <a:endParaRPr b="0" lang="en-US" sz="3300" spc="-1" strike="noStrike">
              <a:solidFill>
                <a:srgbClr val="000000"/>
              </a:solidFill>
              <a:latin typeface="Arial"/>
            </a:endParaRPr>
          </a:p>
        </p:txBody>
      </p:sp>
      <p:sp>
        <p:nvSpPr>
          <p:cNvPr id="137" name="PlaceHolder 2"/>
          <p:cNvSpPr>
            <a:spLocks noGrp="1"/>
          </p:cNvSpPr>
          <p:nvPr>
            <p:ph type="body"/>
          </p:nvPr>
        </p:nvSpPr>
        <p:spPr>
          <a:xfrm>
            <a:off x="540000" y="1260000"/>
            <a:ext cx="9000000" cy="324000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850"/>
              </a:spcBef>
              <a:buClr>
                <a:srgbClr val="000000"/>
              </a:buClr>
              <a:buSzPct val="75000"/>
              <a:buFont typeface="Symbol" charset="2"/>
              <a:buChar char=""/>
            </a:pPr>
            <a:r>
              <a:rPr b="0" lang="en-US" sz="2100" spc="-1" strike="noStrike">
                <a:solidFill>
                  <a:srgbClr val="000000"/>
                </a:solidFill>
                <a:latin typeface="Arial"/>
              </a:rPr>
              <a:t>Second Outline Level</a:t>
            </a:r>
            <a:endParaRPr b="0" lang="en-US" sz="2100" spc="-1" strike="noStrike">
              <a:solidFill>
                <a:srgbClr val="000000"/>
              </a:solidFill>
              <a:latin typeface="Arial"/>
            </a:endParaRPr>
          </a:p>
          <a:p>
            <a:pPr lvl="2" marL="1296000" indent="-288000">
              <a:spcBef>
                <a:spcPts val="635"/>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422"/>
              </a:spcBef>
              <a:buClr>
                <a:srgbClr val="000000"/>
              </a:buClr>
              <a:buSzPct val="75000"/>
              <a:buFont typeface="Symbol" charset="2"/>
              <a:buChar char=""/>
            </a:pPr>
            <a:r>
              <a:rPr b="0" lang="en-US" sz="1500" spc="-1" strike="noStrike">
                <a:solidFill>
                  <a:srgbClr val="000000"/>
                </a:solidFill>
                <a:latin typeface="Arial"/>
              </a:rPr>
              <a:t>Fourth Outline Level</a:t>
            </a:r>
            <a:endParaRPr b="0" lang="en-US" sz="1500" spc="-1" strike="noStrike">
              <a:solidFill>
                <a:srgbClr val="000000"/>
              </a:solidFill>
              <a:latin typeface="Arial"/>
            </a:endParaRPr>
          </a:p>
          <a:p>
            <a:pPr lvl="4" marL="2160000" indent="-216000">
              <a:spcBef>
                <a:spcPts val="210"/>
              </a:spcBef>
              <a:buClr>
                <a:srgbClr val="000000"/>
              </a:buClr>
              <a:buSzPct val="45000"/>
              <a:buFont typeface="Wingdings" charset="2"/>
              <a:buChar char=""/>
            </a:pPr>
            <a:r>
              <a:rPr b="0" lang="en-US" sz="1500" spc="-1" strike="noStrike">
                <a:solidFill>
                  <a:srgbClr val="000000"/>
                </a:solidFill>
                <a:latin typeface="Arial"/>
              </a:rPr>
              <a:t>Fifth Outline Level</a:t>
            </a:r>
            <a:endParaRPr b="0" lang="en-US" sz="1500" spc="-1" strike="noStrike">
              <a:solidFill>
                <a:srgbClr val="000000"/>
              </a:solidFill>
              <a:latin typeface="Arial"/>
            </a:endParaRPr>
          </a:p>
          <a:p>
            <a:pPr lvl="5" marL="2592000" indent="-216000">
              <a:spcBef>
                <a:spcPts val="210"/>
              </a:spcBef>
              <a:buClr>
                <a:srgbClr val="000000"/>
              </a:buClr>
              <a:buSzPct val="45000"/>
              <a:buFont typeface="Wingdings" charset="2"/>
              <a:buChar char=""/>
            </a:pPr>
            <a:r>
              <a:rPr b="0" lang="en-US" sz="1500" spc="-1" strike="noStrike">
                <a:solidFill>
                  <a:srgbClr val="000000"/>
                </a:solidFill>
                <a:latin typeface="Arial"/>
              </a:rPr>
              <a:t>Sixth Outline Level</a:t>
            </a:r>
            <a:endParaRPr b="0" lang="en-US" sz="1500" spc="-1" strike="noStrike">
              <a:solidFill>
                <a:srgbClr val="000000"/>
              </a:solidFill>
              <a:latin typeface="Arial"/>
            </a:endParaRPr>
          </a:p>
          <a:p>
            <a:pPr lvl="6" marL="3024000" indent="-216000">
              <a:spcBef>
                <a:spcPts val="210"/>
              </a:spcBef>
              <a:buClr>
                <a:srgbClr val="000000"/>
              </a:buClr>
              <a:buSzPct val="45000"/>
              <a:buFont typeface="Wingdings" charset="2"/>
              <a:buChar char=""/>
            </a:pPr>
            <a:r>
              <a:rPr b="0" lang="en-US" sz="1500" spc="-1" strike="noStrike">
                <a:solidFill>
                  <a:srgbClr val="000000"/>
                </a:solidFill>
                <a:latin typeface="Arial"/>
              </a:rPr>
              <a:t>Seventh Outline Level</a:t>
            </a:r>
            <a:endParaRPr b="0" lang="en-US" sz="1500" spc="-1" strike="noStrike">
              <a:solidFill>
                <a:srgbClr val="000000"/>
              </a:solidFill>
              <a:latin typeface="Arial"/>
            </a:endParaRPr>
          </a:p>
        </p:txBody>
      </p:sp>
      <p:sp>
        <p:nvSpPr>
          <p:cNvPr id="138" name="PlaceHolder 3"/>
          <p:cNvSpPr>
            <a:spLocks noGrp="1"/>
          </p:cNvSpPr>
          <p:nvPr>
            <p:ph type="dt" idx="7"/>
          </p:nvPr>
        </p:nvSpPr>
        <p:spPr>
          <a:xfrm>
            <a:off x="504000" y="5165280"/>
            <a:ext cx="2348280" cy="39096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Arial"/>
              </a:defRPr>
            </a:lvl1pPr>
          </a:lstStyle>
          <a:p>
            <a:pPr indent="0">
              <a:buNone/>
            </a:pPr>
            <a:r>
              <a:rPr b="0" lang="en-US" sz="1400" spc="-1" strike="noStrike">
                <a:solidFill>
                  <a:srgbClr val="000000"/>
                </a:solidFill>
                <a:latin typeface="Arial"/>
              </a:rPr>
              <a:t>&lt;date/time&gt;</a:t>
            </a:r>
            <a:endParaRPr b="0" lang="en-US" sz="1400" spc="-1" strike="noStrike">
              <a:solidFill>
                <a:srgbClr val="000000"/>
              </a:solidFill>
              <a:latin typeface="Arial"/>
            </a:endParaRPr>
          </a:p>
        </p:txBody>
      </p:sp>
      <p:sp>
        <p:nvSpPr>
          <p:cNvPr id="139" name="PlaceHolder 4"/>
          <p:cNvSpPr>
            <a:spLocks noGrp="1"/>
          </p:cNvSpPr>
          <p:nvPr>
            <p:ph type="ftr" idx="8"/>
          </p:nvPr>
        </p:nvSpPr>
        <p:spPr>
          <a:xfrm>
            <a:off x="3447360" y="5165280"/>
            <a:ext cx="3195000" cy="39096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Arial"/>
              </a:defRPr>
            </a:lvl1pPr>
          </a:lstStyle>
          <a:p>
            <a:pPr indent="0" algn="ctr">
              <a:buNone/>
            </a:pPr>
            <a:r>
              <a:rPr b="0" lang="en-US" sz="1400" spc="-1" strike="noStrike">
                <a:solidFill>
                  <a:srgbClr val="000000"/>
                </a:solidFill>
                <a:latin typeface="Arial"/>
              </a:rPr>
              <a:t>&lt;footer&gt;</a:t>
            </a:r>
            <a:endParaRPr b="0" lang="en-US" sz="1400" spc="-1" strike="noStrike">
              <a:solidFill>
                <a:srgbClr val="000000"/>
              </a:solidFill>
              <a:latin typeface="Arial"/>
            </a:endParaRPr>
          </a:p>
        </p:txBody>
      </p:sp>
      <p:sp>
        <p:nvSpPr>
          <p:cNvPr id="140" name="PlaceHolder 5"/>
          <p:cNvSpPr>
            <a:spLocks noGrp="1"/>
          </p:cNvSpPr>
          <p:nvPr>
            <p:ph type="sldNum" idx="9"/>
          </p:nvPr>
        </p:nvSpPr>
        <p:spPr>
          <a:xfrm>
            <a:off x="7227360" y="5165280"/>
            <a:ext cx="2348280" cy="3909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Arial"/>
              </a:defRPr>
            </a:lvl1pPr>
          </a:lstStyle>
          <a:p>
            <a:pPr indent="0" algn="r">
              <a:buNone/>
            </a:pPr>
            <a:fld id="{73BDFF59-D5F6-493D-85E6-8F6718121ED0}" type="slidenum">
              <a:rPr b="0" lang="en-US" sz="1400" spc="-1" strike="noStrike">
                <a:solidFill>
                  <a:srgbClr val="000000"/>
                </a:solidFill>
                <a:latin typeface="Arial"/>
              </a:rPr>
              <a:t>&lt;number&gt;</a:t>
            </a:fld>
            <a:endParaRPr b="0" lang="en-US" sz="1400" spc="-1" strike="noStrike">
              <a:solidFill>
                <a:srgbClr val="000000"/>
              </a:solidFill>
              <a:latin typeface="Arial"/>
            </a:endParaRPr>
          </a:p>
        </p:txBody>
      </p:sp>
      <p:grpSp>
        <p:nvGrpSpPr>
          <p:cNvPr id="141" name=""/>
          <p:cNvGrpSpPr/>
          <p:nvPr/>
        </p:nvGrpSpPr>
        <p:grpSpPr>
          <a:xfrm>
            <a:off x="9000000" y="4766400"/>
            <a:ext cx="497520" cy="397440"/>
            <a:chOff x="9000000" y="4766400"/>
            <a:chExt cx="497520" cy="397440"/>
          </a:xfrm>
        </p:grpSpPr>
        <p:sp>
          <p:nvSpPr>
            <p:cNvPr id="142" name=""/>
            <p:cNvSpPr/>
            <p:nvPr/>
          </p:nvSpPr>
          <p:spPr>
            <a:xfrm>
              <a:off x="9345960" y="4894200"/>
              <a:ext cx="151560" cy="228960"/>
            </a:xfrm>
            <a:custGeom>
              <a:avLst/>
              <a:gdLst/>
              <a:ahLst/>
              <a:rect l="0" t="0" r="r" b="b"/>
              <a:pathLst>
                <a:path w="421" h="636">
                  <a:moveTo>
                    <a:pt x="240" y="544"/>
                  </a:moveTo>
                  <a:cubicBezTo>
                    <a:pt x="360" y="440"/>
                    <a:pt x="432" y="313"/>
                    <a:pt x="420" y="143"/>
                  </a:cubicBezTo>
                  <a:cubicBezTo>
                    <a:pt x="415" y="76"/>
                    <a:pt x="390" y="32"/>
                    <a:pt x="360" y="5"/>
                  </a:cubicBezTo>
                  <a:cubicBezTo>
                    <a:pt x="337" y="-16"/>
                    <a:pt x="196" y="32"/>
                    <a:pt x="196" y="185"/>
                  </a:cubicBezTo>
                  <a:cubicBezTo>
                    <a:pt x="198" y="474"/>
                    <a:pt x="65" y="484"/>
                    <a:pt x="0" y="634"/>
                  </a:cubicBezTo>
                  <a:cubicBezTo>
                    <a:pt x="69" y="645"/>
                    <a:pt x="152" y="622"/>
                    <a:pt x="240" y="544"/>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143" name=""/>
            <p:cNvSpPr/>
            <p:nvPr/>
          </p:nvSpPr>
          <p:spPr>
            <a:xfrm>
              <a:off x="9331920" y="4887360"/>
              <a:ext cx="143640" cy="234000"/>
            </a:xfrm>
            <a:custGeom>
              <a:avLst/>
              <a:gdLst/>
              <a:ahLst/>
              <a:rect l="0" t="0" r="r" b="b"/>
              <a:pathLst>
                <a:path w="399" h="650">
                  <a:moveTo>
                    <a:pt x="399" y="24"/>
                  </a:moveTo>
                  <a:cubicBezTo>
                    <a:pt x="323" y="-55"/>
                    <a:pt x="187" y="77"/>
                    <a:pt x="187" y="197"/>
                  </a:cubicBezTo>
                  <a:cubicBezTo>
                    <a:pt x="187" y="487"/>
                    <a:pt x="67" y="513"/>
                    <a:pt x="0" y="643"/>
                  </a:cubicBezTo>
                  <a:cubicBezTo>
                    <a:pt x="12" y="646"/>
                    <a:pt x="11" y="650"/>
                    <a:pt x="37" y="650"/>
                  </a:cubicBezTo>
                  <a:cubicBezTo>
                    <a:pt x="122" y="582"/>
                    <a:pt x="249" y="453"/>
                    <a:pt x="249" y="231"/>
                  </a:cubicBezTo>
                  <a:cubicBezTo>
                    <a:pt x="249" y="93"/>
                    <a:pt x="318" y="35"/>
                    <a:pt x="399" y="24"/>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144" name=""/>
            <p:cNvSpPr/>
            <p:nvPr/>
          </p:nvSpPr>
          <p:spPr>
            <a:xfrm>
              <a:off x="9331920" y="4883040"/>
              <a:ext cx="135360" cy="235080"/>
            </a:xfrm>
            <a:custGeom>
              <a:avLst/>
              <a:gdLst/>
              <a:ahLst/>
              <a:rect l="0" t="0" r="r" b="b"/>
              <a:pathLst>
                <a:path w="376" h="653">
                  <a:moveTo>
                    <a:pt x="376" y="17"/>
                  </a:moveTo>
                  <a:cubicBezTo>
                    <a:pt x="288" y="-36"/>
                    <a:pt x="159" y="40"/>
                    <a:pt x="159" y="186"/>
                  </a:cubicBezTo>
                  <a:cubicBezTo>
                    <a:pt x="159" y="423"/>
                    <a:pt x="53" y="414"/>
                    <a:pt x="0" y="529"/>
                  </a:cubicBezTo>
                  <a:cubicBezTo>
                    <a:pt x="0" y="570"/>
                    <a:pt x="0" y="612"/>
                    <a:pt x="0" y="653"/>
                  </a:cubicBezTo>
                  <a:cubicBezTo>
                    <a:pt x="37" y="628"/>
                    <a:pt x="212" y="479"/>
                    <a:pt x="212" y="218"/>
                  </a:cubicBezTo>
                  <a:cubicBezTo>
                    <a:pt x="212" y="79"/>
                    <a:pt x="293" y="19"/>
                    <a:pt x="376" y="17"/>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145" name=""/>
            <p:cNvSpPr/>
            <p:nvPr/>
          </p:nvSpPr>
          <p:spPr>
            <a:xfrm>
              <a:off x="9000000" y="4921560"/>
              <a:ext cx="230040" cy="214200"/>
            </a:xfrm>
            <a:custGeom>
              <a:avLst/>
              <a:gdLst/>
              <a:ahLst/>
              <a:rect l="0" t="0" r="r" b="b"/>
              <a:pathLst>
                <a:path w="639" h="595">
                  <a:moveTo>
                    <a:pt x="4" y="88"/>
                  </a:moveTo>
                  <a:cubicBezTo>
                    <a:pt x="-28" y="19"/>
                    <a:pt x="140" y="-18"/>
                    <a:pt x="198" y="9"/>
                  </a:cubicBezTo>
                  <a:cubicBezTo>
                    <a:pt x="198" y="48"/>
                    <a:pt x="198" y="86"/>
                    <a:pt x="198" y="125"/>
                  </a:cubicBezTo>
                  <a:cubicBezTo>
                    <a:pt x="133" y="112"/>
                    <a:pt x="27" y="136"/>
                    <a:pt x="4" y="88"/>
                  </a:cubicBezTo>
                  <a:moveTo>
                    <a:pt x="390" y="571"/>
                  </a:moveTo>
                  <a:cubicBezTo>
                    <a:pt x="390" y="537"/>
                    <a:pt x="503" y="469"/>
                    <a:pt x="639" y="469"/>
                  </a:cubicBezTo>
                  <a:cubicBezTo>
                    <a:pt x="639" y="511"/>
                    <a:pt x="639" y="553"/>
                    <a:pt x="639" y="595"/>
                  </a:cubicBezTo>
                  <a:cubicBezTo>
                    <a:pt x="556" y="587"/>
                    <a:pt x="390" y="606"/>
                    <a:pt x="390" y="571"/>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146" name=""/>
            <p:cNvSpPr/>
            <p:nvPr/>
          </p:nvSpPr>
          <p:spPr>
            <a:xfrm>
              <a:off x="9083880" y="4851000"/>
              <a:ext cx="267480" cy="312840"/>
            </a:xfrm>
            <a:custGeom>
              <a:avLst/>
              <a:gdLst/>
              <a:ahLst/>
              <a:rect l="0" t="0" r="r" b="b"/>
              <a:pathLst>
                <a:path w="743" h="869">
                  <a:moveTo>
                    <a:pt x="714" y="335"/>
                  </a:moveTo>
                  <a:cubicBezTo>
                    <a:pt x="675" y="238"/>
                    <a:pt x="571" y="120"/>
                    <a:pt x="419" y="55"/>
                  </a:cubicBezTo>
                  <a:cubicBezTo>
                    <a:pt x="39" y="-111"/>
                    <a:pt x="-99" y="141"/>
                    <a:pt x="74" y="268"/>
                  </a:cubicBezTo>
                  <a:cubicBezTo>
                    <a:pt x="277" y="418"/>
                    <a:pt x="258" y="657"/>
                    <a:pt x="336" y="756"/>
                  </a:cubicBezTo>
                  <a:cubicBezTo>
                    <a:pt x="254" y="777"/>
                    <a:pt x="194" y="821"/>
                    <a:pt x="194" y="846"/>
                  </a:cubicBezTo>
                  <a:cubicBezTo>
                    <a:pt x="194" y="881"/>
                    <a:pt x="359" y="862"/>
                    <a:pt x="442" y="869"/>
                  </a:cubicBezTo>
                  <a:cubicBezTo>
                    <a:pt x="580" y="869"/>
                    <a:pt x="691" y="841"/>
                    <a:pt x="691" y="807"/>
                  </a:cubicBezTo>
                  <a:cubicBezTo>
                    <a:pt x="693" y="781"/>
                    <a:pt x="689" y="765"/>
                    <a:pt x="682" y="751"/>
                  </a:cubicBezTo>
                  <a:cubicBezTo>
                    <a:pt x="749" y="652"/>
                    <a:pt x="763" y="455"/>
                    <a:pt x="714" y="335"/>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147" name=""/>
            <p:cNvSpPr/>
            <p:nvPr/>
          </p:nvSpPr>
          <p:spPr>
            <a:xfrm>
              <a:off x="9187200" y="4956840"/>
              <a:ext cx="100080" cy="183960"/>
            </a:xfrm>
            <a:custGeom>
              <a:avLst/>
              <a:gdLst/>
              <a:ahLst/>
              <a:rect l="0" t="0" r="r" b="b"/>
              <a:pathLst>
                <a:path w="278" h="511">
                  <a:moveTo>
                    <a:pt x="255" y="0"/>
                  </a:moveTo>
                  <a:cubicBezTo>
                    <a:pt x="135" y="10"/>
                    <a:pt x="27" y="120"/>
                    <a:pt x="27" y="257"/>
                  </a:cubicBezTo>
                  <a:cubicBezTo>
                    <a:pt x="29" y="379"/>
                    <a:pt x="105" y="441"/>
                    <a:pt x="80" y="450"/>
                  </a:cubicBezTo>
                  <a:cubicBezTo>
                    <a:pt x="-123" y="522"/>
                    <a:pt x="107" y="469"/>
                    <a:pt x="268" y="510"/>
                  </a:cubicBezTo>
                  <a:cubicBezTo>
                    <a:pt x="319" y="524"/>
                    <a:pt x="160" y="347"/>
                    <a:pt x="160" y="206"/>
                  </a:cubicBezTo>
                  <a:cubicBezTo>
                    <a:pt x="160" y="120"/>
                    <a:pt x="197" y="47"/>
                    <a:pt x="255" y="0"/>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148" name=""/>
            <p:cNvSpPr/>
            <p:nvPr/>
          </p:nvSpPr>
          <p:spPr>
            <a:xfrm>
              <a:off x="9186120" y="4839480"/>
              <a:ext cx="180000" cy="281880"/>
            </a:xfrm>
            <a:custGeom>
              <a:avLst/>
              <a:gdLst/>
              <a:ahLst/>
              <a:rect l="0" t="0" r="r" b="b"/>
              <a:pathLst>
                <a:path w="500" h="783">
                  <a:moveTo>
                    <a:pt x="138" y="34"/>
                  </a:moveTo>
                  <a:cubicBezTo>
                    <a:pt x="87" y="18"/>
                    <a:pt x="41" y="7"/>
                    <a:pt x="0" y="0"/>
                  </a:cubicBezTo>
                  <a:cubicBezTo>
                    <a:pt x="4" y="18"/>
                    <a:pt x="7" y="39"/>
                    <a:pt x="9" y="57"/>
                  </a:cubicBezTo>
                  <a:cubicBezTo>
                    <a:pt x="293" y="129"/>
                    <a:pt x="567" y="417"/>
                    <a:pt x="399" y="783"/>
                  </a:cubicBezTo>
                  <a:cubicBezTo>
                    <a:pt x="480" y="669"/>
                    <a:pt x="500" y="572"/>
                    <a:pt x="500" y="424"/>
                  </a:cubicBezTo>
                  <a:cubicBezTo>
                    <a:pt x="500" y="265"/>
                    <a:pt x="279" y="78"/>
                    <a:pt x="138" y="34"/>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149" name=""/>
            <p:cNvSpPr/>
            <p:nvPr/>
          </p:nvSpPr>
          <p:spPr>
            <a:xfrm>
              <a:off x="9182520" y="4831920"/>
              <a:ext cx="196920" cy="290520"/>
            </a:xfrm>
            <a:custGeom>
              <a:avLst/>
              <a:gdLst/>
              <a:ahLst/>
              <a:rect l="0" t="0" r="r" b="b"/>
              <a:pathLst>
                <a:path w="547" h="807">
                  <a:moveTo>
                    <a:pt x="0" y="0"/>
                  </a:moveTo>
                  <a:cubicBezTo>
                    <a:pt x="10" y="14"/>
                    <a:pt x="14" y="32"/>
                    <a:pt x="17" y="51"/>
                  </a:cubicBezTo>
                  <a:cubicBezTo>
                    <a:pt x="259" y="118"/>
                    <a:pt x="490" y="272"/>
                    <a:pt x="490" y="547"/>
                  </a:cubicBezTo>
                  <a:cubicBezTo>
                    <a:pt x="490" y="609"/>
                    <a:pt x="453" y="748"/>
                    <a:pt x="407" y="807"/>
                  </a:cubicBezTo>
                  <a:cubicBezTo>
                    <a:pt x="497" y="743"/>
                    <a:pt x="547" y="591"/>
                    <a:pt x="547" y="445"/>
                  </a:cubicBezTo>
                  <a:cubicBezTo>
                    <a:pt x="550" y="215"/>
                    <a:pt x="377" y="78"/>
                    <a:pt x="171" y="23"/>
                  </a:cubicBezTo>
                  <a:cubicBezTo>
                    <a:pt x="109" y="7"/>
                    <a:pt x="53" y="0"/>
                    <a:pt x="0" y="0"/>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150" name=""/>
            <p:cNvSpPr/>
            <p:nvPr/>
          </p:nvSpPr>
          <p:spPr>
            <a:xfrm>
              <a:off x="9101880" y="4769640"/>
              <a:ext cx="46800" cy="48960"/>
            </a:xfrm>
            <a:custGeom>
              <a:avLst/>
              <a:gdLst/>
              <a:ahLst/>
              <a:rect l="0" t="0" r="r" b="b"/>
              <a:pathLst>
                <a:path w="130" h="136">
                  <a:moveTo>
                    <a:pt x="1" y="136"/>
                  </a:moveTo>
                  <a:cubicBezTo>
                    <a:pt x="-6" y="64"/>
                    <a:pt x="36" y="45"/>
                    <a:pt x="54" y="0"/>
                  </a:cubicBezTo>
                  <a:cubicBezTo>
                    <a:pt x="79" y="41"/>
                    <a:pt x="123" y="51"/>
                    <a:pt x="130" y="122"/>
                  </a:cubicBezTo>
                  <a:cubicBezTo>
                    <a:pt x="87" y="127"/>
                    <a:pt x="44" y="131"/>
                    <a:pt x="1" y="136"/>
                  </a:cubicBezTo>
                  <a:close/>
                </a:path>
              </a:pathLst>
            </a:custGeom>
            <a:solidFill>
              <a:srgbClr val="74b531"/>
            </a:solidFill>
            <a:ln w="0">
              <a:noFill/>
            </a:ln>
          </p:spPr>
          <p:txBody>
            <a:bodyPr lIns="90000" rIns="90000" tIns="3960" bIns="3960" anchor="ctr" anchorCtr="1">
              <a:noAutofit/>
            </a:bodyPr>
            <a:p>
              <a:endParaRPr b="0" lang="en-US" sz="1800" spc="-1" strike="noStrike">
                <a:solidFill>
                  <a:srgbClr val="ffffff"/>
                </a:solidFill>
                <a:latin typeface="Arial"/>
              </a:endParaRPr>
            </a:p>
          </p:txBody>
        </p:sp>
        <p:sp>
          <p:nvSpPr>
            <p:cNvPr id="151" name=""/>
            <p:cNvSpPr/>
            <p:nvPr/>
          </p:nvSpPr>
          <p:spPr>
            <a:xfrm>
              <a:off x="9030240" y="4766400"/>
              <a:ext cx="162720" cy="192600"/>
            </a:xfrm>
            <a:custGeom>
              <a:avLst/>
              <a:gdLst/>
              <a:ahLst/>
              <a:rect l="0" t="0" r="r" b="b"/>
              <a:pathLst>
                <a:path w="452" h="535">
                  <a:moveTo>
                    <a:pt x="335" y="0"/>
                  </a:moveTo>
                  <a:cubicBezTo>
                    <a:pt x="308" y="41"/>
                    <a:pt x="261" y="50"/>
                    <a:pt x="252" y="122"/>
                  </a:cubicBezTo>
                  <a:cubicBezTo>
                    <a:pt x="128" y="127"/>
                    <a:pt x="-10" y="295"/>
                    <a:pt x="1" y="429"/>
                  </a:cubicBezTo>
                  <a:cubicBezTo>
                    <a:pt x="3" y="466"/>
                    <a:pt x="102" y="535"/>
                    <a:pt x="226" y="535"/>
                  </a:cubicBezTo>
                  <a:cubicBezTo>
                    <a:pt x="351" y="535"/>
                    <a:pt x="452" y="424"/>
                    <a:pt x="452" y="288"/>
                  </a:cubicBezTo>
                  <a:cubicBezTo>
                    <a:pt x="455" y="207"/>
                    <a:pt x="429" y="163"/>
                    <a:pt x="385" y="143"/>
                  </a:cubicBezTo>
                  <a:cubicBezTo>
                    <a:pt x="392" y="71"/>
                    <a:pt x="352" y="48"/>
                    <a:pt x="335" y="0"/>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152" name=""/>
            <p:cNvSpPr/>
            <p:nvPr/>
          </p:nvSpPr>
          <p:spPr>
            <a:xfrm>
              <a:off x="9125640" y="4789440"/>
              <a:ext cx="36360" cy="70560"/>
            </a:xfrm>
            <a:custGeom>
              <a:avLst/>
              <a:gdLst/>
              <a:ahLst/>
              <a:rect l="0" t="0" r="r" b="b"/>
              <a:pathLst>
                <a:path w="101" h="196">
                  <a:moveTo>
                    <a:pt x="40" y="194"/>
                  </a:moveTo>
                  <a:cubicBezTo>
                    <a:pt x="13" y="189"/>
                    <a:pt x="-9" y="189"/>
                    <a:pt x="3" y="90"/>
                  </a:cubicBezTo>
                  <a:cubicBezTo>
                    <a:pt x="10" y="37"/>
                    <a:pt x="43" y="30"/>
                    <a:pt x="63" y="0"/>
                  </a:cubicBezTo>
                  <a:cubicBezTo>
                    <a:pt x="76" y="35"/>
                    <a:pt x="104" y="51"/>
                    <a:pt x="100" y="104"/>
                  </a:cubicBezTo>
                  <a:cubicBezTo>
                    <a:pt x="88" y="203"/>
                    <a:pt x="68" y="199"/>
                    <a:pt x="40" y="194"/>
                  </a:cubicBezTo>
                  <a:close/>
                </a:path>
              </a:pathLst>
            </a:custGeom>
            <a:solidFill>
              <a:srgbClr val="74b531"/>
            </a:solidFill>
            <a:ln w="0">
              <a:noFill/>
            </a:ln>
          </p:spPr>
          <p:txBody>
            <a:bodyPr lIns="90000" rIns="90000" tIns="25560" bIns="25560" anchor="ctr" anchorCtr="1">
              <a:noAutofit/>
            </a:bodyPr>
            <a:p>
              <a:endParaRPr b="0" lang="en-US" sz="1800" spc="-1" strike="noStrike">
                <a:solidFill>
                  <a:srgbClr val="ffffff"/>
                </a:solidFill>
                <a:latin typeface="Arial"/>
              </a:endParaRPr>
            </a:p>
          </p:txBody>
        </p:sp>
        <p:sp>
          <p:nvSpPr>
            <p:cNvPr id="153" name=""/>
            <p:cNvSpPr/>
            <p:nvPr/>
          </p:nvSpPr>
          <p:spPr>
            <a:xfrm>
              <a:off x="9067320" y="4848480"/>
              <a:ext cx="48960" cy="45000"/>
            </a:xfrm>
            <a:custGeom>
              <a:avLst/>
              <a:gdLst/>
              <a:ahLst/>
              <a:rect l="0" t="0" r="r" b="b"/>
              <a:pathLst>
                <a:path w="136" h="125">
                  <a:moveTo>
                    <a:pt x="60" y="125"/>
                  </a:moveTo>
                  <a:cubicBezTo>
                    <a:pt x="18" y="125"/>
                    <a:pt x="20" y="96"/>
                    <a:pt x="0" y="81"/>
                  </a:cubicBezTo>
                  <a:cubicBezTo>
                    <a:pt x="20" y="54"/>
                    <a:pt x="18" y="0"/>
                    <a:pt x="60" y="0"/>
                  </a:cubicBezTo>
                  <a:cubicBezTo>
                    <a:pt x="101" y="0"/>
                    <a:pt x="111" y="54"/>
                    <a:pt x="136" y="81"/>
                  </a:cubicBezTo>
                  <a:cubicBezTo>
                    <a:pt x="111" y="96"/>
                    <a:pt x="101" y="125"/>
                    <a:pt x="60" y="125"/>
                  </a:cubicBezTo>
                  <a:close/>
                </a:path>
              </a:pathLst>
            </a:custGeom>
            <a:solidFill>
              <a:srgbClr val="74b531"/>
            </a:solidFill>
            <a:ln w="0">
              <a:noFill/>
            </a:ln>
          </p:spPr>
          <p:txBody>
            <a:bodyPr lIns="90000" rIns="90000" tIns="0" bIns="0" anchor="ctr" anchorCtr="1">
              <a:noAutofit/>
            </a:bodyPr>
            <a:p>
              <a:endParaRPr b="0" lang="en-US" sz="1800" spc="-1" strike="noStrike">
                <a:solidFill>
                  <a:srgbClr val="ffffff"/>
                </a:solidFill>
                <a:latin typeface="Arial"/>
              </a:endParaRPr>
            </a:p>
          </p:txBody>
        </p:sp>
        <p:sp>
          <p:nvSpPr>
            <p:cNvPr id="154" name=""/>
            <p:cNvSpPr/>
            <p:nvPr/>
          </p:nvSpPr>
          <p:spPr>
            <a:xfrm>
              <a:off x="9074520" y="4858560"/>
              <a:ext cx="29880" cy="27360"/>
            </a:xfrm>
            <a:custGeom>
              <a:avLst/>
              <a:gdLst/>
              <a:ahLst/>
              <a:rect l="0" t="0" r="r" b="b"/>
              <a:pathLst>
                <a:path w="83" h="76">
                  <a:moveTo>
                    <a:pt x="37" y="76"/>
                  </a:moveTo>
                  <a:cubicBezTo>
                    <a:pt x="11" y="76"/>
                    <a:pt x="12" y="57"/>
                    <a:pt x="0" y="48"/>
                  </a:cubicBezTo>
                  <a:cubicBezTo>
                    <a:pt x="12" y="32"/>
                    <a:pt x="11" y="0"/>
                    <a:pt x="37" y="0"/>
                  </a:cubicBezTo>
                  <a:cubicBezTo>
                    <a:pt x="62" y="0"/>
                    <a:pt x="68" y="32"/>
                    <a:pt x="83" y="48"/>
                  </a:cubicBezTo>
                  <a:cubicBezTo>
                    <a:pt x="68" y="57"/>
                    <a:pt x="62" y="76"/>
                    <a:pt x="37" y="76"/>
                  </a:cubicBezTo>
                  <a:close/>
                </a:path>
              </a:pathLst>
            </a:custGeom>
            <a:solidFill>
              <a:srgbClr val="74b531"/>
            </a:solidFill>
            <a:ln w="0">
              <a:noFill/>
            </a:ln>
          </p:spPr>
          <p:txBody>
            <a:bodyPr lIns="90000" rIns="90000" tIns="-17640" bIns="-17640" anchor="ctr" anchorCtr="1">
              <a:noAutofit/>
            </a:bodyPr>
            <a:p>
              <a:endParaRPr b="0" lang="en-US" sz="1800" spc="-1" strike="noStrike">
                <a:solidFill>
                  <a:srgbClr val="ffffff"/>
                </a:solidFill>
                <a:latin typeface="Arial"/>
              </a:endParaRPr>
            </a:p>
          </p:txBody>
        </p:sp>
        <p:sp>
          <p:nvSpPr>
            <p:cNvPr id="155" name=""/>
            <p:cNvSpPr/>
            <p:nvPr/>
          </p:nvSpPr>
          <p:spPr>
            <a:xfrm>
              <a:off x="9060480" y="4864320"/>
              <a:ext cx="141480" cy="120960"/>
            </a:xfrm>
            <a:custGeom>
              <a:avLst/>
              <a:gdLst/>
              <a:ahLst/>
              <a:rect l="0" t="0" r="r" b="b"/>
              <a:pathLst>
                <a:path w="393" h="336">
                  <a:moveTo>
                    <a:pt x="275" y="27"/>
                  </a:moveTo>
                  <a:cubicBezTo>
                    <a:pt x="219" y="-43"/>
                    <a:pt x="218" y="43"/>
                    <a:pt x="189" y="50"/>
                  </a:cubicBezTo>
                  <a:cubicBezTo>
                    <a:pt x="198" y="53"/>
                    <a:pt x="206" y="56"/>
                    <a:pt x="215" y="59"/>
                  </a:cubicBezTo>
                  <a:cubicBezTo>
                    <a:pt x="200" y="66"/>
                    <a:pt x="184" y="73"/>
                    <a:pt x="169" y="80"/>
                  </a:cubicBezTo>
                  <a:cubicBezTo>
                    <a:pt x="173" y="84"/>
                    <a:pt x="176" y="88"/>
                    <a:pt x="180" y="91"/>
                  </a:cubicBezTo>
                  <a:cubicBezTo>
                    <a:pt x="172" y="91"/>
                    <a:pt x="165" y="91"/>
                    <a:pt x="157" y="91"/>
                  </a:cubicBezTo>
                  <a:cubicBezTo>
                    <a:pt x="162" y="95"/>
                    <a:pt x="166" y="99"/>
                    <a:pt x="171" y="103"/>
                  </a:cubicBezTo>
                  <a:cubicBezTo>
                    <a:pt x="168" y="106"/>
                    <a:pt x="165" y="108"/>
                    <a:pt x="162" y="110"/>
                  </a:cubicBezTo>
                  <a:cubicBezTo>
                    <a:pt x="146" y="100"/>
                    <a:pt x="129" y="96"/>
                    <a:pt x="111" y="96"/>
                  </a:cubicBezTo>
                  <a:cubicBezTo>
                    <a:pt x="51" y="96"/>
                    <a:pt x="0" y="149"/>
                    <a:pt x="0" y="216"/>
                  </a:cubicBezTo>
                  <a:cubicBezTo>
                    <a:pt x="0" y="283"/>
                    <a:pt x="49" y="336"/>
                    <a:pt x="111" y="336"/>
                  </a:cubicBezTo>
                  <a:cubicBezTo>
                    <a:pt x="171" y="336"/>
                    <a:pt x="222" y="283"/>
                    <a:pt x="222" y="216"/>
                  </a:cubicBezTo>
                  <a:cubicBezTo>
                    <a:pt x="222" y="214"/>
                    <a:pt x="222" y="212"/>
                    <a:pt x="222" y="209"/>
                  </a:cubicBezTo>
                  <a:cubicBezTo>
                    <a:pt x="236" y="213"/>
                    <a:pt x="249" y="217"/>
                    <a:pt x="263" y="220"/>
                  </a:cubicBezTo>
                  <a:cubicBezTo>
                    <a:pt x="260" y="210"/>
                    <a:pt x="257" y="199"/>
                    <a:pt x="254" y="188"/>
                  </a:cubicBezTo>
                  <a:cubicBezTo>
                    <a:pt x="270" y="188"/>
                    <a:pt x="286" y="188"/>
                    <a:pt x="302" y="188"/>
                  </a:cubicBezTo>
                  <a:cubicBezTo>
                    <a:pt x="295" y="182"/>
                    <a:pt x="288" y="176"/>
                    <a:pt x="282" y="170"/>
                  </a:cubicBezTo>
                  <a:cubicBezTo>
                    <a:pt x="305" y="153"/>
                    <a:pt x="328" y="135"/>
                    <a:pt x="351" y="117"/>
                  </a:cubicBezTo>
                  <a:cubicBezTo>
                    <a:pt x="337" y="117"/>
                    <a:pt x="323" y="117"/>
                    <a:pt x="309" y="117"/>
                  </a:cubicBezTo>
                  <a:cubicBezTo>
                    <a:pt x="330" y="104"/>
                    <a:pt x="352" y="91"/>
                    <a:pt x="374" y="77"/>
                  </a:cubicBezTo>
                  <a:cubicBezTo>
                    <a:pt x="359" y="77"/>
                    <a:pt x="344" y="77"/>
                    <a:pt x="329" y="77"/>
                  </a:cubicBezTo>
                  <a:cubicBezTo>
                    <a:pt x="354" y="75"/>
                    <a:pt x="421" y="23"/>
                    <a:pt x="379" y="38"/>
                  </a:cubicBezTo>
                  <a:cubicBezTo>
                    <a:pt x="337" y="52"/>
                    <a:pt x="309" y="31"/>
                    <a:pt x="275" y="27"/>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156" name=""/>
            <p:cNvSpPr/>
            <p:nvPr/>
          </p:nvSpPr>
          <p:spPr>
            <a:xfrm>
              <a:off x="9015120" y="4945680"/>
              <a:ext cx="181440" cy="91800"/>
            </a:xfrm>
            <a:custGeom>
              <a:avLst/>
              <a:gdLst/>
              <a:ahLst/>
              <a:rect l="0" t="0" r="r" b="b"/>
              <a:pathLst>
                <a:path w="504" h="255">
                  <a:moveTo>
                    <a:pt x="197" y="126"/>
                  </a:moveTo>
                  <a:cubicBezTo>
                    <a:pt x="133" y="114"/>
                    <a:pt x="26" y="138"/>
                    <a:pt x="4" y="89"/>
                  </a:cubicBezTo>
                  <a:cubicBezTo>
                    <a:pt x="-28" y="20"/>
                    <a:pt x="167" y="-22"/>
                    <a:pt x="217" y="11"/>
                  </a:cubicBezTo>
                  <a:cubicBezTo>
                    <a:pt x="337" y="84"/>
                    <a:pt x="499" y="-58"/>
                    <a:pt x="504" y="156"/>
                  </a:cubicBezTo>
                  <a:cubicBezTo>
                    <a:pt x="506" y="209"/>
                    <a:pt x="379" y="364"/>
                    <a:pt x="197" y="126"/>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grpSp>
      <p:grpSp>
        <p:nvGrpSpPr>
          <p:cNvPr id="157" name=""/>
          <p:cNvGrpSpPr/>
          <p:nvPr/>
        </p:nvGrpSpPr>
        <p:grpSpPr>
          <a:xfrm>
            <a:off x="8190000" y="4770000"/>
            <a:ext cx="450000" cy="540360"/>
            <a:chOff x="8190000" y="4770000"/>
            <a:chExt cx="450000" cy="540360"/>
          </a:xfrm>
        </p:grpSpPr>
        <p:sp>
          <p:nvSpPr>
            <p:cNvPr id="158" name=""/>
            <p:cNvSpPr/>
            <p:nvPr/>
          </p:nvSpPr>
          <p:spPr>
            <a:xfrm>
              <a:off x="8190000" y="5139720"/>
              <a:ext cx="78480" cy="79200"/>
            </a:xfrm>
            <a:custGeom>
              <a:avLst/>
              <a:gdLst/>
              <a:ahLst/>
              <a:rect l="0" t="0" r="r" b="b"/>
              <a:pathLst>
                <a:path w="218" h="220">
                  <a:moveTo>
                    <a:pt x="0" y="110"/>
                  </a:moveTo>
                  <a:cubicBezTo>
                    <a:pt x="0" y="129"/>
                    <a:pt x="5" y="149"/>
                    <a:pt x="14" y="165"/>
                  </a:cubicBezTo>
                  <a:cubicBezTo>
                    <a:pt x="24" y="182"/>
                    <a:pt x="38" y="196"/>
                    <a:pt x="55" y="205"/>
                  </a:cubicBezTo>
                  <a:cubicBezTo>
                    <a:pt x="71" y="215"/>
                    <a:pt x="90" y="220"/>
                    <a:pt x="109" y="220"/>
                  </a:cubicBezTo>
                  <a:cubicBezTo>
                    <a:pt x="129" y="220"/>
                    <a:pt x="147" y="215"/>
                    <a:pt x="164" y="205"/>
                  </a:cubicBezTo>
                  <a:cubicBezTo>
                    <a:pt x="181" y="196"/>
                    <a:pt x="194" y="182"/>
                    <a:pt x="203" y="165"/>
                  </a:cubicBezTo>
                  <a:cubicBezTo>
                    <a:pt x="213" y="149"/>
                    <a:pt x="218" y="129"/>
                    <a:pt x="218" y="110"/>
                  </a:cubicBezTo>
                  <a:cubicBezTo>
                    <a:pt x="218" y="91"/>
                    <a:pt x="214" y="72"/>
                    <a:pt x="203" y="55"/>
                  </a:cubicBezTo>
                  <a:cubicBezTo>
                    <a:pt x="194" y="39"/>
                    <a:pt x="181" y="25"/>
                    <a:pt x="164" y="15"/>
                  </a:cubicBezTo>
                  <a:cubicBezTo>
                    <a:pt x="147" y="5"/>
                    <a:pt x="128" y="0"/>
                    <a:pt x="109" y="0"/>
                  </a:cubicBezTo>
                  <a:cubicBezTo>
                    <a:pt x="90" y="0"/>
                    <a:pt x="71" y="5"/>
                    <a:pt x="55" y="15"/>
                  </a:cubicBezTo>
                  <a:cubicBezTo>
                    <a:pt x="38" y="25"/>
                    <a:pt x="24" y="39"/>
                    <a:pt x="14" y="55"/>
                  </a:cubicBezTo>
                  <a:cubicBezTo>
                    <a:pt x="5" y="72"/>
                    <a:pt x="0" y="91"/>
                    <a:pt x="0" y="110"/>
                  </a:cubicBezTo>
                  <a:close/>
                </a:path>
              </a:pathLst>
            </a:custGeom>
            <a:solidFill>
              <a:srgbClr val="74b531"/>
            </a:solidFill>
            <a:ln w="0">
              <a:noFill/>
            </a:ln>
          </p:spPr>
          <p:txBody>
            <a:bodyPr lIns="90000" rIns="90000" tIns="34200" bIns="34200" anchor="ctr" anchorCtr="1">
              <a:noAutofit/>
            </a:bodyPr>
            <a:p>
              <a:endParaRPr b="0" lang="en-US" sz="1800" spc="-1" strike="noStrike">
                <a:solidFill>
                  <a:srgbClr val="ffffff"/>
                </a:solidFill>
                <a:latin typeface="Arial"/>
              </a:endParaRPr>
            </a:p>
          </p:txBody>
        </p:sp>
        <p:sp>
          <p:nvSpPr>
            <p:cNvPr id="159" name=""/>
            <p:cNvSpPr/>
            <p:nvPr/>
          </p:nvSpPr>
          <p:spPr>
            <a:xfrm>
              <a:off x="8218440" y="5131080"/>
              <a:ext cx="136440" cy="157320"/>
            </a:xfrm>
            <a:custGeom>
              <a:avLst/>
              <a:gdLst/>
              <a:ahLst/>
              <a:rect l="0" t="0" r="r" b="b"/>
              <a:pathLst>
                <a:path w="379" h="437">
                  <a:moveTo>
                    <a:pt x="22" y="367"/>
                  </a:moveTo>
                  <a:cubicBezTo>
                    <a:pt x="-61" y="85"/>
                    <a:pt x="113" y="122"/>
                    <a:pt x="158" y="0"/>
                  </a:cubicBezTo>
                  <a:cubicBezTo>
                    <a:pt x="223" y="29"/>
                    <a:pt x="288" y="58"/>
                    <a:pt x="352" y="87"/>
                  </a:cubicBezTo>
                  <a:cubicBezTo>
                    <a:pt x="352" y="85"/>
                    <a:pt x="412" y="357"/>
                    <a:pt x="354" y="417"/>
                  </a:cubicBezTo>
                  <a:cubicBezTo>
                    <a:pt x="311" y="462"/>
                    <a:pt x="39" y="424"/>
                    <a:pt x="22" y="367"/>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160" name=""/>
            <p:cNvSpPr/>
            <p:nvPr/>
          </p:nvSpPr>
          <p:spPr>
            <a:xfrm>
              <a:off x="8264520" y="5218560"/>
              <a:ext cx="80640" cy="38160"/>
            </a:xfrm>
            <a:custGeom>
              <a:avLst/>
              <a:gdLst/>
              <a:ahLst/>
              <a:rect l="0" t="0" r="r" b="b"/>
              <a:pathLst>
                <a:path w="224" h="106">
                  <a:moveTo>
                    <a:pt x="194" y="52"/>
                  </a:moveTo>
                  <a:cubicBezTo>
                    <a:pt x="178" y="37"/>
                    <a:pt x="158" y="21"/>
                    <a:pt x="136" y="14"/>
                  </a:cubicBezTo>
                  <a:cubicBezTo>
                    <a:pt x="93" y="-4"/>
                    <a:pt x="43" y="-4"/>
                    <a:pt x="0" y="11"/>
                  </a:cubicBezTo>
                  <a:cubicBezTo>
                    <a:pt x="46" y="11"/>
                    <a:pt x="88" y="14"/>
                    <a:pt x="128" y="32"/>
                  </a:cubicBezTo>
                  <a:cubicBezTo>
                    <a:pt x="148" y="38"/>
                    <a:pt x="166" y="49"/>
                    <a:pt x="183" y="61"/>
                  </a:cubicBezTo>
                  <a:cubicBezTo>
                    <a:pt x="196" y="73"/>
                    <a:pt x="213" y="89"/>
                    <a:pt x="224" y="106"/>
                  </a:cubicBezTo>
                  <a:cubicBezTo>
                    <a:pt x="221" y="87"/>
                    <a:pt x="211" y="67"/>
                    <a:pt x="194" y="52"/>
                  </a:cubicBezTo>
                  <a:close/>
                </a:path>
              </a:pathLst>
            </a:custGeom>
            <a:solidFill>
              <a:srgbClr val="74b531"/>
            </a:solidFill>
            <a:ln w="0">
              <a:noFill/>
            </a:ln>
          </p:spPr>
          <p:txBody>
            <a:bodyPr lIns="90000" rIns="90000" tIns="-6840" bIns="-6840" anchor="ctr" anchorCtr="1">
              <a:noAutofit/>
            </a:bodyPr>
            <a:p>
              <a:endParaRPr b="0" lang="en-US" sz="1800" spc="-1" strike="noStrike">
                <a:solidFill>
                  <a:srgbClr val="ffffff"/>
                </a:solidFill>
                <a:latin typeface="Arial"/>
              </a:endParaRPr>
            </a:p>
          </p:txBody>
        </p:sp>
        <p:sp>
          <p:nvSpPr>
            <p:cNvPr id="161" name=""/>
            <p:cNvSpPr/>
            <p:nvPr/>
          </p:nvSpPr>
          <p:spPr>
            <a:xfrm>
              <a:off x="8328600" y="5118480"/>
              <a:ext cx="115920" cy="191520"/>
            </a:xfrm>
            <a:custGeom>
              <a:avLst/>
              <a:gdLst/>
              <a:ahLst/>
              <a:rect l="0" t="0" r="r" b="b"/>
              <a:pathLst>
                <a:path w="322" h="532">
                  <a:moveTo>
                    <a:pt x="65" y="500"/>
                  </a:moveTo>
                  <a:cubicBezTo>
                    <a:pt x="0" y="437"/>
                    <a:pt x="2" y="160"/>
                    <a:pt x="0" y="22"/>
                  </a:cubicBezTo>
                  <a:cubicBezTo>
                    <a:pt x="93" y="14"/>
                    <a:pt x="186" y="7"/>
                    <a:pt x="279" y="0"/>
                  </a:cubicBezTo>
                  <a:cubicBezTo>
                    <a:pt x="281" y="0"/>
                    <a:pt x="357" y="440"/>
                    <a:pt x="303" y="500"/>
                  </a:cubicBezTo>
                  <a:cubicBezTo>
                    <a:pt x="262" y="544"/>
                    <a:pt x="112" y="542"/>
                    <a:pt x="65" y="500"/>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162" name=""/>
            <p:cNvSpPr/>
            <p:nvPr/>
          </p:nvSpPr>
          <p:spPr>
            <a:xfrm>
              <a:off x="8430120" y="5118480"/>
              <a:ext cx="116640" cy="191880"/>
            </a:xfrm>
            <a:custGeom>
              <a:avLst/>
              <a:gdLst/>
              <a:ahLst/>
              <a:rect l="0" t="0" r="r" b="b"/>
              <a:pathLst>
                <a:path w="324" h="533">
                  <a:moveTo>
                    <a:pt x="258" y="500"/>
                  </a:moveTo>
                  <a:cubicBezTo>
                    <a:pt x="324" y="437"/>
                    <a:pt x="321" y="160"/>
                    <a:pt x="324" y="22"/>
                  </a:cubicBezTo>
                  <a:cubicBezTo>
                    <a:pt x="231" y="14"/>
                    <a:pt x="138" y="7"/>
                    <a:pt x="45" y="0"/>
                  </a:cubicBezTo>
                  <a:cubicBezTo>
                    <a:pt x="37" y="167"/>
                    <a:pt x="-34" y="440"/>
                    <a:pt x="21" y="500"/>
                  </a:cubicBezTo>
                  <a:cubicBezTo>
                    <a:pt x="62" y="545"/>
                    <a:pt x="212" y="542"/>
                    <a:pt x="258" y="500"/>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163" name=""/>
            <p:cNvSpPr/>
            <p:nvPr/>
          </p:nvSpPr>
          <p:spPr>
            <a:xfrm>
              <a:off x="8433720" y="5220720"/>
              <a:ext cx="7920" cy="77760"/>
            </a:xfrm>
            <a:custGeom>
              <a:avLst/>
              <a:gdLst/>
              <a:ahLst/>
              <a:rect l="0" t="0" r="r" b="b"/>
              <a:pathLst>
                <a:path w="22" h="216">
                  <a:moveTo>
                    <a:pt x="22" y="108"/>
                  </a:moveTo>
                  <a:cubicBezTo>
                    <a:pt x="22" y="73"/>
                    <a:pt x="19" y="35"/>
                    <a:pt x="10" y="0"/>
                  </a:cubicBezTo>
                  <a:cubicBezTo>
                    <a:pt x="2" y="35"/>
                    <a:pt x="0" y="73"/>
                    <a:pt x="0" y="108"/>
                  </a:cubicBezTo>
                  <a:cubicBezTo>
                    <a:pt x="2" y="145"/>
                    <a:pt x="2" y="180"/>
                    <a:pt x="10" y="216"/>
                  </a:cubicBezTo>
                  <a:cubicBezTo>
                    <a:pt x="19" y="180"/>
                    <a:pt x="22" y="143"/>
                    <a:pt x="22" y="108"/>
                  </a:cubicBezTo>
                  <a:close/>
                </a:path>
              </a:pathLst>
            </a:custGeom>
            <a:solidFill>
              <a:srgbClr val="74b531"/>
            </a:solidFill>
            <a:ln w="0">
              <a:noFill/>
            </a:ln>
          </p:spPr>
          <p:txBody>
            <a:bodyPr lIns="90000" rIns="90000" tIns="32760" bIns="32760" anchor="ctr" anchorCtr="1">
              <a:noAutofit/>
            </a:bodyPr>
            <a:p>
              <a:endParaRPr b="0" lang="en-US" sz="1800" spc="-1" strike="noStrike">
                <a:solidFill>
                  <a:srgbClr val="ffffff"/>
                </a:solidFill>
                <a:latin typeface="Arial"/>
              </a:endParaRPr>
            </a:p>
          </p:txBody>
        </p:sp>
        <p:sp>
          <p:nvSpPr>
            <p:cNvPr id="164" name=""/>
            <p:cNvSpPr/>
            <p:nvPr/>
          </p:nvSpPr>
          <p:spPr>
            <a:xfrm>
              <a:off x="8349120" y="5110920"/>
              <a:ext cx="176760" cy="156960"/>
            </a:xfrm>
            <a:custGeom>
              <a:avLst/>
              <a:gdLst/>
              <a:ahLst/>
              <a:rect l="0" t="0" r="r" b="b"/>
              <a:pathLst>
                <a:path w="491" h="436">
                  <a:moveTo>
                    <a:pt x="246" y="436"/>
                  </a:moveTo>
                  <a:cubicBezTo>
                    <a:pt x="328" y="359"/>
                    <a:pt x="491" y="318"/>
                    <a:pt x="491" y="205"/>
                  </a:cubicBezTo>
                  <a:cubicBezTo>
                    <a:pt x="491" y="93"/>
                    <a:pt x="383" y="0"/>
                    <a:pt x="246" y="0"/>
                  </a:cubicBezTo>
                  <a:cubicBezTo>
                    <a:pt x="109" y="0"/>
                    <a:pt x="0" y="93"/>
                    <a:pt x="0" y="205"/>
                  </a:cubicBezTo>
                  <a:cubicBezTo>
                    <a:pt x="0" y="318"/>
                    <a:pt x="164" y="359"/>
                    <a:pt x="246" y="436"/>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165" name=""/>
            <p:cNvSpPr/>
            <p:nvPr/>
          </p:nvSpPr>
          <p:spPr>
            <a:xfrm>
              <a:off x="8235720" y="4770000"/>
              <a:ext cx="133200" cy="236880"/>
            </a:xfrm>
            <a:custGeom>
              <a:avLst/>
              <a:gdLst/>
              <a:ahLst/>
              <a:rect l="0" t="0" r="r" b="b"/>
              <a:pathLst>
                <a:path w="370" h="658">
                  <a:moveTo>
                    <a:pt x="337" y="288"/>
                  </a:moveTo>
                  <a:cubicBezTo>
                    <a:pt x="351" y="550"/>
                    <a:pt x="359" y="511"/>
                    <a:pt x="370" y="623"/>
                  </a:cubicBezTo>
                  <a:cubicBezTo>
                    <a:pt x="319" y="635"/>
                    <a:pt x="268" y="646"/>
                    <a:pt x="217" y="658"/>
                  </a:cubicBezTo>
                  <a:cubicBezTo>
                    <a:pt x="154" y="558"/>
                    <a:pt x="225" y="633"/>
                    <a:pt x="29" y="358"/>
                  </a:cubicBezTo>
                  <a:cubicBezTo>
                    <a:pt x="-42" y="255"/>
                    <a:pt x="34" y="15"/>
                    <a:pt x="78" y="0"/>
                  </a:cubicBezTo>
                  <a:cubicBezTo>
                    <a:pt x="106" y="-7"/>
                    <a:pt x="332" y="152"/>
                    <a:pt x="337" y="288"/>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166" name=""/>
            <p:cNvSpPr/>
            <p:nvPr/>
          </p:nvSpPr>
          <p:spPr>
            <a:xfrm>
              <a:off x="8261280" y="4817520"/>
              <a:ext cx="96480" cy="187200"/>
            </a:xfrm>
            <a:custGeom>
              <a:avLst/>
              <a:gdLst/>
              <a:ahLst/>
              <a:rect l="0" t="0" r="r" b="b"/>
              <a:pathLst>
                <a:path w="268" h="520">
                  <a:moveTo>
                    <a:pt x="200" y="171"/>
                  </a:moveTo>
                  <a:cubicBezTo>
                    <a:pt x="252" y="426"/>
                    <a:pt x="246" y="389"/>
                    <a:pt x="268" y="499"/>
                  </a:cubicBezTo>
                  <a:cubicBezTo>
                    <a:pt x="235" y="506"/>
                    <a:pt x="201" y="513"/>
                    <a:pt x="167" y="520"/>
                  </a:cubicBezTo>
                  <a:cubicBezTo>
                    <a:pt x="118" y="417"/>
                    <a:pt x="167" y="503"/>
                    <a:pt x="20" y="210"/>
                  </a:cubicBezTo>
                  <a:cubicBezTo>
                    <a:pt x="-19" y="136"/>
                    <a:pt x="4" y="14"/>
                    <a:pt x="44" y="1"/>
                  </a:cubicBezTo>
                  <a:cubicBezTo>
                    <a:pt x="72" y="-7"/>
                    <a:pt x="179" y="66"/>
                    <a:pt x="200" y="171"/>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167" name=""/>
            <p:cNvSpPr/>
            <p:nvPr/>
          </p:nvSpPr>
          <p:spPr>
            <a:xfrm>
              <a:off x="8506080" y="4770000"/>
              <a:ext cx="133920" cy="236880"/>
            </a:xfrm>
            <a:custGeom>
              <a:avLst/>
              <a:gdLst/>
              <a:ahLst/>
              <a:rect l="0" t="0" r="r" b="b"/>
              <a:pathLst>
                <a:path w="372" h="658">
                  <a:moveTo>
                    <a:pt x="33" y="288"/>
                  </a:moveTo>
                  <a:cubicBezTo>
                    <a:pt x="20" y="550"/>
                    <a:pt x="11" y="511"/>
                    <a:pt x="0" y="623"/>
                  </a:cubicBezTo>
                  <a:cubicBezTo>
                    <a:pt x="51" y="635"/>
                    <a:pt x="103" y="646"/>
                    <a:pt x="154" y="658"/>
                  </a:cubicBezTo>
                  <a:cubicBezTo>
                    <a:pt x="216" y="558"/>
                    <a:pt x="146" y="633"/>
                    <a:pt x="342" y="358"/>
                  </a:cubicBezTo>
                  <a:cubicBezTo>
                    <a:pt x="415" y="255"/>
                    <a:pt x="337" y="15"/>
                    <a:pt x="292" y="0"/>
                  </a:cubicBezTo>
                  <a:cubicBezTo>
                    <a:pt x="265" y="-7"/>
                    <a:pt x="38" y="152"/>
                    <a:pt x="33" y="288"/>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168" name=""/>
            <p:cNvSpPr/>
            <p:nvPr/>
          </p:nvSpPr>
          <p:spPr>
            <a:xfrm>
              <a:off x="8517240" y="4817520"/>
              <a:ext cx="96480" cy="188280"/>
            </a:xfrm>
            <a:custGeom>
              <a:avLst/>
              <a:gdLst/>
              <a:ahLst/>
              <a:rect l="0" t="0" r="r" b="b"/>
              <a:pathLst>
                <a:path w="268" h="523">
                  <a:moveTo>
                    <a:pt x="68" y="171"/>
                  </a:moveTo>
                  <a:cubicBezTo>
                    <a:pt x="15" y="426"/>
                    <a:pt x="23" y="389"/>
                    <a:pt x="0" y="499"/>
                  </a:cubicBezTo>
                  <a:cubicBezTo>
                    <a:pt x="33" y="507"/>
                    <a:pt x="65" y="515"/>
                    <a:pt x="98" y="523"/>
                  </a:cubicBezTo>
                  <a:cubicBezTo>
                    <a:pt x="148" y="420"/>
                    <a:pt x="98" y="505"/>
                    <a:pt x="248" y="213"/>
                  </a:cubicBezTo>
                  <a:cubicBezTo>
                    <a:pt x="286" y="136"/>
                    <a:pt x="267" y="14"/>
                    <a:pt x="223" y="1"/>
                  </a:cubicBezTo>
                  <a:cubicBezTo>
                    <a:pt x="196" y="-7"/>
                    <a:pt x="90" y="66"/>
                    <a:pt x="68" y="171"/>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169" name=""/>
            <p:cNvSpPr/>
            <p:nvPr/>
          </p:nvSpPr>
          <p:spPr>
            <a:xfrm>
              <a:off x="8257680" y="4914000"/>
              <a:ext cx="360000" cy="288720"/>
            </a:xfrm>
            <a:custGeom>
              <a:avLst/>
              <a:gdLst/>
              <a:ahLst/>
              <a:rect l="0" t="0" r="r" b="b"/>
              <a:pathLst>
                <a:path w="1000" h="802">
                  <a:moveTo>
                    <a:pt x="500" y="0"/>
                  </a:moveTo>
                  <a:cubicBezTo>
                    <a:pt x="224" y="0"/>
                    <a:pt x="99" y="108"/>
                    <a:pt x="99" y="258"/>
                  </a:cubicBezTo>
                  <a:cubicBezTo>
                    <a:pt x="99" y="383"/>
                    <a:pt x="-108" y="568"/>
                    <a:pt x="77" y="690"/>
                  </a:cubicBezTo>
                  <a:cubicBezTo>
                    <a:pt x="167" y="751"/>
                    <a:pt x="320" y="802"/>
                    <a:pt x="500" y="802"/>
                  </a:cubicBezTo>
                  <a:cubicBezTo>
                    <a:pt x="680" y="802"/>
                    <a:pt x="833" y="751"/>
                    <a:pt x="923" y="690"/>
                  </a:cubicBezTo>
                  <a:cubicBezTo>
                    <a:pt x="1109" y="565"/>
                    <a:pt x="902" y="383"/>
                    <a:pt x="902" y="258"/>
                  </a:cubicBezTo>
                  <a:cubicBezTo>
                    <a:pt x="902" y="108"/>
                    <a:pt x="779" y="0"/>
                    <a:pt x="500" y="0"/>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170" name=""/>
            <p:cNvSpPr/>
            <p:nvPr/>
          </p:nvSpPr>
          <p:spPr>
            <a:xfrm>
              <a:off x="8281080" y="4953600"/>
              <a:ext cx="315360" cy="239400"/>
            </a:xfrm>
            <a:custGeom>
              <a:avLst/>
              <a:gdLst/>
              <a:ahLst/>
              <a:rect l="0" t="0" r="r" b="b"/>
              <a:pathLst>
                <a:path w="876" h="665">
                  <a:moveTo>
                    <a:pt x="400" y="22"/>
                  </a:moveTo>
                  <a:cubicBezTo>
                    <a:pt x="424" y="-7"/>
                    <a:pt x="446" y="-7"/>
                    <a:pt x="471" y="22"/>
                  </a:cubicBezTo>
                  <a:cubicBezTo>
                    <a:pt x="528" y="90"/>
                    <a:pt x="619" y="235"/>
                    <a:pt x="624" y="355"/>
                  </a:cubicBezTo>
                  <a:cubicBezTo>
                    <a:pt x="727" y="342"/>
                    <a:pt x="845" y="347"/>
                    <a:pt x="869" y="397"/>
                  </a:cubicBezTo>
                  <a:cubicBezTo>
                    <a:pt x="916" y="497"/>
                    <a:pt x="697" y="665"/>
                    <a:pt x="438" y="665"/>
                  </a:cubicBezTo>
                  <a:cubicBezTo>
                    <a:pt x="176" y="665"/>
                    <a:pt x="-40" y="497"/>
                    <a:pt x="6" y="397"/>
                  </a:cubicBezTo>
                  <a:cubicBezTo>
                    <a:pt x="26" y="347"/>
                    <a:pt x="146" y="342"/>
                    <a:pt x="247" y="355"/>
                  </a:cubicBezTo>
                  <a:cubicBezTo>
                    <a:pt x="252" y="235"/>
                    <a:pt x="342" y="90"/>
                    <a:pt x="400" y="22"/>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171" name=""/>
            <p:cNvSpPr/>
            <p:nvPr/>
          </p:nvSpPr>
          <p:spPr>
            <a:xfrm>
              <a:off x="8363160" y="5124600"/>
              <a:ext cx="148320" cy="49680"/>
            </a:xfrm>
            <a:custGeom>
              <a:avLst/>
              <a:gdLst/>
              <a:ahLst/>
              <a:rect l="0" t="0" r="r" b="b"/>
              <a:pathLst>
                <a:path w="412" h="138">
                  <a:moveTo>
                    <a:pt x="83" y="50"/>
                  </a:moveTo>
                  <a:cubicBezTo>
                    <a:pt x="113" y="53"/>
                    <a:pt x="146" y="45"/>
                    <a:pt x="171" y="30"/>
                  </a:cubicBezTo>
                  <a:cubicBezTo>
                    <a:pt x="184" y="23"/>
                    <a:pt x="196" y="12"/>
                    <a:pt x="206" y="0"/>
                  </a:cubicBezTo>
                  <a:cubicBezTo>
                    <a:pt x="214" y="12"/>
                    <a:pt x="228" y="23"/>
                    <a:pt x="242" y="30"/>
                  </a:cubicBezTo>
                  <a:cubicBezTo>
                    <a:pt x="269" y="45"/>
                    <a:pt x="299" y="53"/>
                    <a:pt x="329" y="50"/>
                  </a:cubicBezTo>
                  <a:cubicBezTo>
                    <a:pt x="359" y="50"/>
                    <a:pt x="390" y="40"/>
                    <a:pt x="411" y="23"/>
                  </a:cubicBezTo>
                  <a:cubicBezTo>
                    <a:pt x="425" y="12"/>
                    <a:pt x="353" y="138"/>
                    <a:pt x="206" y="138"/>
                  </a:cubicBezTo>
                  <a:cubicBezTo>
                    <a:pt x="59" y="138"/>
                    <a:pt x="-12" y="12"/>
                    <a:pt x="2" y="23"/>
                  </a:cubicBezTo>
                  <a:cubicBezTo>
                    <a:pt x="23" y="38"/>
                    <a:pt x="53" y="47"/>
                    <a:pt x="83" y="50"/>
                  </a:cubicBezTo>
                  <a:close/>
                </a:path>
              </a:pathLst>
            </a:custGeom>
            <a:solidFill>
              <a:srgbClr val="74b531"/>
            </a:solidFill>
            <a:ln w="0">
              <a:noFill/>
            </a:ln>
          </p:spPr>
          <p:txBody>
            <a:bodyPr lIns="90000" rIns="90000" tIns="4680" bIns="4680" anchor="ctr" anchorCtr="1">
              <a:noAutofit/>
            </a:bodyPr>
            <a:p>
              <a:endParaRPr b="0" lang="en-US" sz="1800" spc="-1" strike="noStrike">
                <a:solidFill>
                  <a:srgbClr val="ffffff"/>
                </a:solidFill>
                <a:latin typeface="Arial"/>
              </a:endParaRPr>
            </a:p>
          </p:txBody>
        </p:sp>
        <p:sp>
          <p:nvSpPr>
            <p:cNvPr id="172" name=""/>
            <p:cNvSpPr/>
            <p:nvPr/>
          </p:nvSpPr>
          <p:spPr>
            <a:xfrm>
              <a:off x="8310600" y="4988880"/>
              <a:ext cx="87120" cy="95040"/>
            </a:xfrm>
            <a:custGeom>
              <a:avLst/>
              <a:gdLst/>
              <a:ahLst/>
              <a:rect l="0" t="0" r="r" b="b"/>
              <a:pathLst>
                <a:path w="242" h="264">
                  <a:moveTo>
                    <a:pt x="159" y="7"/>
                  </a:moveTo>
                  <a:cubicBezTo>
                    <a:pt x="76" y="-23"/>
                    <a:pt x="22" y="50"/>
                    <a:pt x="8" y="89"/>
                  </a:cubicBezTo>
                  <a:cubicBezTo>
                    <a:pt x="-13" y="149"/>
                    <a:pt x="13" y="217"/>
                    <a:pt x="22" y="232"/>
                  </a:cubicBezTo>
                  <a:cubicBezTo>
                    <a:pt x="28" y="242"/>
                    <a:pt x="88" y="290"/>
                    <a:pt x="221" y="244"/>
                  </a:cubicBezTo>
                  <a:cubicBezTo>
                    <a:pt x="219" y="244"/>
                    <a:pt x="254" y="177"/>
                    <a:pt x="237" y="114"/>
                  </a:cubicBezTo>
                  <a:cubicBezTo>
                    <a:pt x="211" y="78"/>
                    <a:pt x="229" y="32"/>
                    <a:pt x="159" y="7"/>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173" name=""/>
            <p:cNvSpPr/>
            <p:nvPr/>
          </p:nvSpPr>
          <p:spPr>
            <a:xfrm>
              <a:off x="8305200" y="4983840"/>
              <a:ext cx="91080" cy="102600"/>
            </a:xfrm>
            <a:custGeom>
              <a:avLst/>
              <a:gdLst/>
              <a:ahLst/>
              <a:rect l="0" t="0" r="r" b="b"/>
              <a:pathLst>
                <a:path w="253" h="285">
                  <a:moveTo>
                    <a:pt x="223" y="46"/>
                  </a:moveTo>
                  <a:cubicBezTo>
                    <a:pt x="213" y="33"/>
                    <a:pt x="201" y="23"/>
                    <a:pt x="188" y="15"/>
                  </a:cubicBezTo>
                  <a:cubicBezTo>
                    <a:pt x="182" y="11"/>
                    <a:pt x="175" y="8"/>
                    <a:pt x="166" y="6"/>
                  </a:cubicBezTo>
                  <a:cubicBezTo>
                    <a:pt x="158" y="3"/>
                    <a:pt x="150" y="1"/>
                    <a:pt x="142" y="1"/>
                  </a:cubicBezTo>
                  <a:cubicBezTo>
                    <a:pt x="109" y="-4"/>
                    <a:pt x="75" y="11"/>
                    <a:pt x="54" y="31"/>
                  </a:cubicBezTo>
                  <a:cubicBezTo>
                    <a:pt x="32" y="50"/>
                    <a:pt x="14" y="78"/>
                    <a:pt x="5" y="108"/>
                  </a:cubicBezTo>
                  <a:cubicBezTo>
                    <a:pt x="-3" y="138"/>
                    <a:pt x="-1" y="170"/>
                    <a:pt x="7" y="201"/>
                  </a:cubicBezTo>
                  <a:cubicBezTo>
                    <a:pt x="10" y="216"/>
                    <a:pt x="16" y="231"/>
                    <a:pt x="24" y="243"/>
                  </a:cubicBezTo>
                  <a:cubicBezTo>
                    <a:pt x="25" y="245"/>
                    <a:pt x="26" y="246"/>
                    <a:pt x="27" y="248"/>
                  </a:cubicBezTo>
                  <a:cubicBezTo>
                    <a:pt x="27" y="250"/>
                    <a:pt x="27" y="253"/>
                    <a:pt x="27" y="255"/>
                  </a:cubicBezTo>
                  <a:cubicBezTo>
                    <a:pt x="28" y="256"/>
                    <a:pt x="28" y="257"/>
                    <a:pt x="29" y="258"/>
                  </a:cubicBezTo>
                  <a:cubicBezTo>
                    <a:pt x="32" y="261"/>
                    <a:pt x="35" y="263"/>
                    <a:pt x="40" y="266"/>
                  </a:cubicBezTo>
                  <a:cubicBezTo>
                    <a:pt x="49" y="271"/>
                    <a:pt x="54" y="273"/>
                    <a:pt x="62" y="275"/>
                  </a:cubicBezTo>
                  <a:cubicBezTo>
                    <a:pt x="92" y="286"/>
                    <a:pt x="122" y="286"/>
                    <a:pt x="152" y="283"/>
                  </a:cubicBezTo>
                  <a:cubicBezTo>
                    <a:pt x="182" y="278"/>
                    <a:pt x="210" y="271"/>
                    <a:pt x="237" y="258"/>
                  </a:cubicBezTo>
                  <a:cubicBezTo>
                    <a:pt x="210" y="263"/>
                    <a:pt x="179" y="271"/>
                    <a:pt x="152" y="271"/>
                  </a:cubicBezTo>
                  <a:cubicBezTo>
                    <a:pt x="125" y="271"/>
                    <a:pt x="95" y="269"/>
                    <a:pt x="70" y="258"/>
                  </a:cubicBezTo>
                  <a:cubicBezTo>
                    <a:pt x="65" y="255"/>
                    <a:pt x="59" y="254"/>
                    <a:pt x="54" y="248"/>
                  </a:cubicBezTo>
                  <a:cubicBezTo>
                    <a:pt x="52" y="246"/>
                    <a:pt x="49" y="246"/>
                    <a:pt x="49" y="243"/>
                  </a:cubicBezTo>
                  <a:cubicBezTo>
                    <a:pt x="48" y="242"/>
                    <a:pt x="47" y="240"/>
                    <a:pt x="46" y="238"/>
                  </a:cubicBezTo>
                  <a:cubicBezTo>
                    <a:pt x="40" y="226"/>
                    <a:pt x="37" y="213"/>
                    <a:pt x="32" y="201"/>
                  </a:cubicBezTo>
                  <a:cubicBezTo>
                    <a:pt x="27" y="173"/>
                    <a:pt x="24" y="146"/>
                    <a:pt x="32" y="120"/>
                  </a:cubicBezTo>
                  <a:cubicBezTo>
                    <a:pt x="37" y="96"/>
                    <a:pt x="54" y="73"/>
                    <a:pt x="73" y="56"/>
                  </a:cubicBezTo>
                  <a:cubicBezTo>
                    <a:pt x="92" y="38"/>
                    <a:pt x="117" y="26"/>
                    <a:pt x="142" y="29"/>
                  </a:cubicBezTo>
                  <a:cubicBezTo>
                    <a:pt x="147" y="29"/>
                    <a:pt x="154" y="28"/>
                    <a:pt x="160" y="31"/>
                  </a:cubicBezTo>
                  <a:cubicBezTo>
                    <a:pt x="166" y="33"/>
                    <a:pt x="175" y="33"/>
                    <a:pt x="180" y="36"/>
                  </a:cubicBezTo>
                  <a:cubicBezTo>
                    <a:pt x="193" y="41"/>
                    <a:pt x="205" y="48"/>
                    <a:pt x="213" y="58"/>
                  </a:cubicBezTo>
                  <a:cubicBezTo>
                    <a:pt x="231" y="73"/>
                    <a:pt x="245" y="99"/>
                    <a:pt x="253" y="128"/>
                  </a:cubicBezTo>
                  <a:cubicBezTo>
                    <a:pt x="253" y="99"/>
                    <a:pt x="243" y="71"/>
                    <a:pt x="223" y="46"/>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174" name=""/>
            <p:cNvSpPr/>
            <p:nvPr/>
          </p:nvSpPr>
          <p:spPr>
            <a:xfrm>
              <a:off x="8333280" y="5011200"/>
              <a:ext cx="51120" cy="57600"/>
            </a:xfrm>
            <a:custGeom>
              <a:avLst/>
              <a:gdLst/>
              <a:ahLst/>
              <a:rect l="0" t="0" r="r" b="b"/>
              <a:pathLst>
                <a:path w="142" h="160">
                  <a:moveTo>
                    <a:pt x="0" y="80"/>
                  </a:moveTo>
                  <a:cubicBezTo>
                    <a:pt x="0" y="94"/>
                    <a:pt x="3" y="108"/>
                    <a:pt x="9" y="120"/>
                  </a:cubicBezTo>
                  <a:cubicBezTo>
                    <a:pt x="15" y="132"/>
                    <a:pt x="24" y="142"/>
                    <a:pt x="35" y="149"/>
                  </a:cubicBezTo>
                  <a:cubicBezTo>
                    <a:pt x="46" y="156"/>
                    <a:pt x="59" y="160"/>
                    <a:pt x="71" y="160"/>
                  </a:cubicBezTo>
                  <a:cubicBezTo>
                    <a:pt x="84" y="160"/>
                    <a:pt x="96" y="156"/>
                    <a:pt x="106" y="149"/>
                  </a:cubicBezTo>
                  <a:cubicBezTo>
                    <a:pt x="117" y="142"/>
                    <a:pt x="126" y="132"/>
                    <a:pt x="132" y="120"/>
                  </a:cubicBezTo>
                  <a:cubicBezTo>
                    <a:pt x="138" y="108"/>
                    <a:pt x="142" y="94"/>
                    <a:pt x="142" y="80"/>
                  </a:cubicBezTo>
                  <a:cubicBezTo>
                    <a:pt x="142" y="66"/>
                    <a:pt x="138" y="52"/>
                    <a:pt x="132" y="40"/>
                  </a:cubicBezTo>
                  <a:cubicBezTo>
                    <a:pt x="126" y="27"/>
                    <a:pt x="117" y="17"/>
                    <a:pt x="106" y="10"/>
                  </a:cubicBezTo>
                  <a:cubicBezTo>
                    <a:pt x="96" y="3"/>
                    <a:pt x="84" y="0"/>
                    <a:pt x="71" y="0"/>
                  </a:cubicBezTo>
                  <a:cubicBezTo>
                    <a:pt x="59" y="0"/>
                    <a:pt x="46" y="3"/>
                    <a:pt x="35" y="10"/>
                  </a:cubicBezTo>
                  <a:cubicBezTo>
                    <a:pt x="24" y="17"/>
                    <a:pt x="15" y="27"/>
                    <a:pt x="9" y="40"/>
                  </a:cubicBezTo>
                  <a:cubicBezTo>
                    <a:pt x="3" y="52"/>
                    <a:pt x="0" y="66"/>
                    <a:pt x="0" y="80"/>
                  </a:cubicBezTo>
                  <a:close/>
                </a:path>
              </a:pathLst>
            </a:custGeom>
            <a:solidFill>
              <a:srgbClr val="74b531"/>
            </a:solidFill>
            <a:ln w="0">
              <a:noFill/>
            </a:ln>
          </p:spPr>
          <p:txBody>
            <a:bodyPr lIns="90000" rIns="90000" tIns="12600" bIns="12600" anchor="ctr" anchorCtr="1">
              <a:noAutofit/>
            </a:bodyPr>
            <a:p>
              <a:endParaRPr b="0" lang="en-US" sz="1800" spc="-1" strike="noStrike">
                <a:solidFill>
                  <a:srgbClr val="ffffff"/>
                </a:solidFill>
                <a:latin typeface="Arial"/>
              </a:endParaRPr>
            </a:p>
          </p:txBody>
        </p:sp>
        <p:sp>
          <p:nvSpPr>
            <p:cNvPr id="175" name=""/>
            <p:cNvSpPr/>
            <p:nvPr/>
          </p:nvSpPr>
          <p:spPr>
            <a:xfrm>
              <a:off x="8477640" y="4988880"/>
              <a:ext cx="86760" cy="95040"/>
            </a:xfrm>
            <a:custGeom>
              <a:avLst/>
              <a:gdLst/>
              <a:ahLst/>
              <a:rect l="0" t="0" r="r" b="b"/>
              <a:pathLst>
                <a:path w="241" h="264">
                  <a:moveTo>
                    <a:pt x="83" y="7"/>
                  </a:moveTo>
                  <a:cubicBezTo>
                    <a:pt x="164" y="-23"/>
                    <a:pt x="219" y="50"/>
                    <a:pt x="233" y="89"/>
                  </a:cubicBezTo>
                  <a:cubicBezTo>
                    <a:pt x="255" y="149"/>
                    <a:pt x="227" y="217"/>
                    <a:pt x="219" y="232"/>
                  </a:cubicBezTo>
                  <a:cubicBezTo>
                    <a:pt x="214" y="242"/>
                    <a:pt x="154" y="290"/>
                    <a:pt x="20" y="244"/>
                  </a:cubicBezTo>
                  <a:cubicBezTo>
                    <a:pt x="23" y="244"/>
                    <a:pt x="-10" y="177"/>
                    <a:pt x="3" y="114"/>
                  </a:cubicBezTo>
                  <a:cubicBezTo>
                    <a:pt x="30" y="78"/>
                    <a:pt x="11" y="32"/>
                    <a:pt x="83" y="7"/>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176" name=""/>
            <p:cNvSpPr/>
            <p:nvPr/>
          </p:nvSpPr>
          <p:spPr>
            <a:xfrm>
              <a:off x="8478720" y="4984560"/>
              <a:ext cx="91800" cy="101160"/>
            </a:xfrm>
            <a:custGeom>
              <a:avLst/>
              <a:gdLst/>
              <a:ahLst/>
              <a:rect l="0" t="0" r="r" b="b"/>
              <a:pathLst>
                <a:path w="255" h="281">
                  <a:moveTo>
                    <a:pt x="41" y="54"/>
                  </a:moveTo>
                  <a:cubicBezTo>
                    <a:pt x="53" y="43"/>
                    <a:pt x="63" y="36"/>
                    <a:pt x="74" y="31"/>
                  </a:cubicBezTo>
                  <a:cubicBezTo>
                    <a:pt x="79" y="28"/>
                    <a:pt x="88" y="26"/>
                    <a:pt x="93" y="26"/>
                  </a:cubicBezTo>
                  <a:cubicBezTo>
                    <a:pt x="99" y="24"/>
                    <a:pt x="107" y="24"/>
                    <a:pt x="113" y="24"/>
                  </a:cubicBezTo>
                  <a:cubicBezTo>
                    <a:pt x="137" y="24"/>
                    <a:pt x="164" y="34"/>
                    <a:pt x="181" y="51"/>
                  </a:cubicBezTo>
                  <a:cubicBezTo>
                    <a:pt x="199" y="69"/>
                    <a:pt x="216" y="94"/>
                    <a:pt x="222" y="116"/>
                  </a:cubicBezTo>
                  <a:cubicBezTo>
                    <a:pt x="227" y="141"/>
                    <a:pt x="227" y="168"/>
                    <a:pt x="222" y="196"/>
                  </a:cubicBezTo>
                  <a:cubicBezTo>
                    <a:pt x="219" y="209"/>
                    <a:pt x="214" y="224"/>
                    <a:pt x="208" y="233"/>
                  </a:cubicBezTo>
                  <a:cubicBezTo>
                    <a:pt x="207" y="235"/>
                    <a:pt x="206" y="237"/>
                    <a:pt x="205" y="238"/>
                  </a:cubicBezTo>
                  <a:cubicBezTo>
                    <a:pt x="202" y="241"/>
                    <a:pt x="199" y="241"/>
                    <a:pt x="199" y="244"/>
                  </a:cubicBezTo>
                  <a:cubicBezTo>
                    <a:pt x="194" y="246"/>
                    <a:pt x="189" y="251"/>
                    <a:pt x="184" y="253"/>
                  </a:cubicBezTo>
                  <a:cubicBezTo>
                    <a:pt x="159" y="264"/>
                    <a:pt x="131" y="268"/>
                    <a:pt x="101" y="266"/>
                  </a:cubicBezTo>
                  <a:cubicBezTo>
                    <a:pt x="74" y="266"/>
                    <a:pt x="44" y="261"/>
                    <a:pt x="17" y="253"/>
                  </a:cubicBezTo>
                  <a:cubicBezTo>
                    <a:pt x="44" y="266"/>
                    <a:pt x="71" y="274"/>
                    <a:pt x="101" y="279"/>
                  </a:cubicBezTo>
                  <a:cubicBezTo>
                    <a:pt x="131" y="284"/>
                    <a:pt x="161" y="281"/>
                    <a:pt x="192" y="271"/>
                  </a:cubicBezTo>
                  <a:cubicBezTo>
                    <a:pt x="199" y="268"/>
                    <a:pt x="205" y="266"/>
                    <a:pt x="214" y="261"/>
                  </a:cubicBezTo>
                  <a:cubicBezTo>
                    <a:pt x="216" y="259"/>
                    <a:pt x="222" y="256"/>
                    <a:pt x="224" y="253"/>
                  </a:cubicBezTo>
                  <a:cubicBezTo>
                    <a:pt x="225" y="253"/>
                    <a:pt x="226" y="252"/>
                    <a:pt x="227" y="251"/>
                  </a:cubicBezTo>
                  <a:cubicBezTo>
                    <a:pt x="228" y="250"/>
                    <a:pt x="229" y="249"/>
                    <a:pt x="230" y="249"/>
                  </a:cubicBezTo>
                  <a:cubicBezTo>
                    <a:pt x="230" y="248"/>
                    <a:pt x="230" y="247"/>
                    <a:pt x="230" y="246"/>
                  </a:cubicBezTo>
                  <a:cubicBezTo>
                    <a:pt x="231" y="245"/>
                    <a:pt x="232" y="244"/>
                    <a:pt x="232" y="244"/>
                  </a:cubicBezTo>
                  <a:cubicBezTo>
                    <a:pt x="237" y="229"/>
                    <a:pt x="244" y="216"/>
                    <a:pt x="249" y="201"/>
                  </a:cubicBezTo>
                  <a:cubicBezTo>
                    <a:pt x="257" y="171"/>
                    <a:pt x="257" y="141"/>
                    <a:pt x="252" y="109"/>
                  </a:cubicBezTo>
                  <a:cubicBezTo>
                    <a:pt x="244" y="78"/>
                    <a:pt x="224" y="51"/>
                    <a:pt x="202" y="31"/>
                  </a:cubicBezTo>
                  <a:cubicBezTo>
                    <a:pt x="178" y="11"/>
                    <a:pt x="148" y="-4"/>
                    <a:pt x="115" y="1"/>
                  </a:cubicBezTo>
                  <a:cubicBezTo>
                    <a:pt x="107" y="1"/>
                    <a:pt x="99" y="4"/>
                    <a:pt x="91" y="6"/>
                  </a:cubicBezTo>
                  <a:cubicBezTo>
                    <a:pt x="83" y="8"/>
                    <a:pt x="76" y="11"/>
                    <a:pt x="69" y="16"/>
                  </a:cubicBezTo>
                  <a:cubicBezTo>
                    <a:pt x="55" y="24"/>
                    <a:pt x="44" y="34"/>
                    <a:pt x="33" y="46"/>
                  </a:cubicBezTo>
                  <a:cubicBezTo>
                    <a:pt x="14" y="66"/>
                    <a:pt x="3" y="96"/>
                    <a:pt x="0" y="126"/>
                  </a:cubicBezTo>
                  <a:cubicBezTo>
                    <a:pt x="8" y="98"/>
                    <a:pt x="20" y="71"/>
                    <a:pt x="41" y="54"/>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177" name=""/>
            <p:cNvSpPr/>
            <p:nvPr/>
          </p:nvSpPr>
          <p:spPr>
            <a:xfrm>
              <a:off x="8491680" y="5011200"/>
              <a:ext cx="50760" cy="57600"/>
            </a:xfrm>
            <a:custGeom>
              <a:avLst/>
              <a:gdLst/>
              <a:ahLst/>
              <a:rect l="0" t="0" r="r" b="b"/>
              <a:pathLst>
                <a:path w="141" h="160">
                  <a:moveTo>
                    <a:pt x="0" y="80"/>
                  </a:moveTo>
                  <a:cubicBezTo>
                    <a:pt x="0" y="94"/>
                    <a:pt x="3" y="108"/>
                    <a:pt x="9" y="120"/>
                  </a:cubicBezTo>
                  <a:cubicBezTo>
                    <a:pt x="15" y="132"/>
                    <a:pt x="24" y="142"/>
                    <a:pt x="35" y="149"/>
                  </a:cubicBezTo>
                  <a:cubicBezTo>
                    <a:pt x="46" y="156"/>
                    <a:pt x="58" y="160"/>
                    <a:pt x="71" y="160"/>
                  </a:cubicBezTo>
                  <a:cubicBezTo>
                    <a:pt x="84" y="160"/>
                    <a:pt x="95" y="156"/>
                    <a:pt x="106" y="149"/>
                  </a:cubicBezTo>
                  <a:cubicBezTo>
                    <a:pt x="117" y="142"/>
                    <a:pt x="126" y="132"/>
                    <a:pt x="132" y="120"/>
                  </a:cubicBezTo>
                  <a:cubicBezTo>
                    <a:pt x="138" y="108"/>
                    <a:pt x="141" y="94"/>
                    <a:pt x="141" y="80"/>
                  </a:cubicBezTo>
                  <a:cubicBezTo>
                    <a:pt x="141" y="66"/>
                    <a:pt x="138" y="52"/>
                    <a:pt x="132" y="40"/>
                  </a:cubicBezTo>
                  <a:cubicBezTo>
                    <a:pt x="126" y="27"/>
                    <a:pt x="117" y="17"/>
                    <a:pt x="106" y="10"/>
                  </a:cubicBezTo>
                  <a:cubicBezTo>
                    <a:pt x="95" y="3"/>
                    <a:pt x="84" y="0"/>
                    <a:pt x="71" y="0"/>
                  </a:cubicBezTo>
                  <a:cubicBezTo>
                    <a:pt x="58" y="0"/>
                    <a:pt x="46" y="3"/>
                    <a:pt x="35" y="10"/>
                  </a:cubicBezTo>
                  <a:cubicBezTo>
                    <a:pt x="24" y="17"/>
                    <a:pt x="15" y="27"/>
                    <a:pt x="9" y="40"/>
                  </a:cubicBezTo>
                  <a:cubicBezTo>
                    <a:pt x="3" y="52"/>
                    <a:pt x="0" y="66"/>
                    <a:pt x="0" y="80"/>
                  </a:cubicBezTo>
                  <a:close/>
                </a:path>
              </a:pathLst>
            </a:custGeom>
            <a:solidFill>
              <a:srgbClr val="74b531"/>
            </a:solidFill>
            <a:ln w="0">
              <a:noFill/>
            </a:ln>
          </p:spPr>
          <p:txBody>
            <a:bodyPr lIns="90000" rIns="90000" tIns="12600" bIns="12600" anchor="ctr" anchorCtr="1">
              <a:noAutofit/>
            </a:bodyPr>
            <a:p>
              <a:endParaRPr b="0" lang="en-US" sz="1800" spc="-1" strike="noStrike">
                <a:solidFill>
                  <a:srgbClr val="ffffff"/>
                </a:solidFill>
                <a:latin typeface="Arial"/>
              </a:endParaRPr>
            </a:p>
          </p:txBody>
        </p:sp>
        <p:sp>
          <p:nvSpPr>
            <p:cNvPr id="178" name=""/>
            <p:cNvSpPr/>
            <p:nvPr/>
          </p:nvSpPr>
          <p:spPr>
            <a:xfrm>
              <a:off x="8412120" y="5113080"/>
              <a:ext cx="52200" cy="39600"/>
            </a:xfrm>
            <a:custGeom>
              <a:avLst/>
              <a:gdLst/>
              <a:ahLst/>
              <a:rect l="0" t="0" r="r" b="b"/>
              <a:pathLst>
                <a:path w="145" h="110">
                  <a:moveTo>
                    <a:pt x="145" y="0"/>
                  </a:moveTo>
                  <a:cubicBezTo>
                    <a:pt x="96" y="0"/>
                    <a:pt x="48" y="0"/>
                    <a:pt x="0" y="0"/>
                  </a:cubicBezTo>
                  <a:cubicBezTo>
                    <a:pt x="0" y="37"/>
                    <a:pt x="0" y="73"/>
                    <a:pt x="0" y="110"/>
                  </a:cubicBezTo>
                  <a:cubicBezTo>
                    <a:pt x="48" y="110"/>
                    <a:pt x="96" y="110"/>
                    <a:pt x="145" y="110"/>
                  </a:cubicBezTo>
                  <a:cubicBezTo>
                    <a:pt x="145" y="73"/>
                    <a:pt x="145" y="37"/>
                    <a:pt x="145" y="0"/>
                  </a:cubicBezTo>
                  <a:close/>
                </a:path>
              </a:pathLst>
            </a:custGeom>
            <a:solidFill>
              <a:srgbClr val="74b531"/>
            </a:solidFill>
            <a:ln w="0">
              <a:noFill/>
            </a:ln>
          </p:spPr>
          <p:txBody>
            <a:bodyPr lIns="90000" rIns="90000" tIns="-5400" bIns="-5400" anchor="ctr" anchorCtr="1">
              <a:noAutofit/>
            </a:bodyPr>
            <a:p>
              <a:endParaRPr b="0" lang="en-US" sz="1800" spc="-1" strike="noStrike">
                <a:solidFill>
                  <a:srgbClr val="ffffff"/>
                </a:solidFill>
                <a:latin typeface="Arial"/>
              </a:endParaRPr>
            </a:p>
          </p:txBody>
        </p:sp>
        <p:sp>
          <p:nvSpPr>
            <p:cNvPr id="179" name=""/>
            <p:cNvSpPr/>
            <p:nvPr/>
          </p:nvSpPr>
          <p:spPr>
            <a:xfrm>
              <a:off x="8340480" y="5079600"/>
              <a:ext cx="196200" cy="64080"/>
            </a:xfrm>
            <a:custGeom>
              <a:avLst/>
              <a:gdLst/>
              <a:ahLst/>
              <a:rect l="0" t="0" r="r" b="b"/>
              <a:pathLst>
                <a:path w="545" h="178">
                  <a:moveTo>
                    <a:pt x="133" y="152"/>
                  </a:moveTo>
                  <a:cubicBezTo>
                    <a:pt x="161" y="150"/>
                    <a:pt x="188" y="145"/>
                    <a:pt x="210" y="132"/>
                  </a:cubicBezTo>
                  <a:cubicBezTo>
                    <a:pt x="231" y="120"/>
                    <a:pt x="248" y="102"/>
                    <a:pt x="251" y="85"/>
                  </a:cubicBezTo>
                  <a:cubicBezTo>
                    <a:pt x="257" y="57"/>
                    <a:pt x="263" y="28"/>
                    <a:pt x="269" y="0"/>
                  </a:cubicBezTo>
                  <a:cubicBezTo>
                    <a:pt x="276" y="28"/>
                    <a:pt x="283" y="57"/>
                    <a:pt x="289" y="85"/>
                  </a:cubicBezTo>
                  <a:cubicBezTo>
                    <a:pt x="294" y="105"/>
                    <a:pt x="308" y="120"/>
                    <a:pt x="330" y="132"/>
                  </a:cubicBezTo>
                  <a:cubicBezTo>
                    <a:pt x="353" y="145"/>
                    <a:pt x="379" y="152"/>
                    <a:pt x="407" y="152"/>
                  </a:cubicBezTo>
                  <a:cubicBezTo>
                    <a:pt x="437" y="152"/>
                    <a:pt x="464" y="150"/>
                    <a:pt x="488" y="137"/>
                  </a:cubicBezTo>
                  <a:cubicBezTo>
                    <a:pt x="513" y="128"/>
                    <a:pt x="535" y="110"/>
                    <a:pt x="545" y="87"/>
                  </a:cubicBezTo>
                  <a:cubicBezTo>
                    <a:pt x="543" y="112"/>
                    <a:pt x="527" y="135"/>
                    <a:pt x="502" y="150"/>
                  </a:cubicBezTo>
                  <a:cubicBezTo>
                    <a:pt x="477" y="164"/>
                    <a:pt x="442" y="175"/>
                    <a:pt x="409" y="178"/>
                  </a:cubicBezTo>
                  <a:cubicBezTo>
                    <a:pt x="374" y="180"/>
                    <a:pt x="341" y="172"/>
                    <a:pt x="311" y="157"/>
                  </a:cubicBezTo>
                  <a:cubicBezTo>
                    <a:pt x="294" y="150"/>
                    <a:pt x="284" y="140"/>
                    <a:pt x="273" y="128"/>
                  </a:cubicBezTo>
                  <a:cubicBezTo>
                    <a:pt x="261" y="140"/>
                    <a:pt x="248" y="150"/>
                    <a:pt x="234" y="157"/>
                  </a:cubicBezTo>
                  <a:cubicBezTo>
                    <a:pt x="204" y="172"/>
                    <a:pt x="168" y="180"/>
                    <a:pt x="136" y="178"/>
                  </a:cubicBezTo>
                  <a:cubicBezTo>
                    <a:pt x="103" y="178"/>
                    <a:pt x="68" y="167"/>
                    <a:pt x="43" y="150"/>
                  </a:cubicBezTo>
                  <a:cubicBezTo>
                    <a:pt x="19" y="135"/>
                    <a:pt x="0" y="110"/>
                    <a:pt x="0" y="87"/>
                  </a:cubicBezTo>
                  <a:cubicBezTo>
                    <a:pt x="5" y="108"/>
                    <a:pt x="27" y="125"/>
                    <a:pt x="52" y="137"/>
                  </a:cubicBezTo>
                  <a:cubicBezTo>
                    <a:pt x="76" y="147"/>
                    <a:pt x="106" y="152"/>
                    <a:pt x="133" y="152"/>
                  </a:cubicBezTo>
                  <a:close/>
                </a:path>
              </a:pathLst>
            </a:custGeom>
            <a:solidFill>
              <a:srgbClr val="74b531"/>
            </a:solidFill>
            <a:ln w="0">
              <a:noFill/>
            </a:ln>
          </p:spPr>
          <p:txBody>
            <a:bodyPr lIns="90000" rIns="90000" tIns="19080" bIns="19080" anchor="ctr" anchorCtr="1">
              <a:noAutofit/>
            </a:bodyPr>
            <a:p>
              <a:endParaRPr b="0" lang="en-US" sz="1800" spc="-1" strike="noStrike">
                <a:solidFill>
                  <a:srgbClr val="ffffff"/>
                </a:solidFill>
                <a:latin typeface="Arial"/>
              </a:endParaRPr>
            </a:p>
          </p:txBody>
        </p:sp>
        <p:sp>
          <p:nvSpPr>
            <p:cNvPr id="180" name=""/>
            <p:cNvSpPr/>
            <p:nvPr/>
          </p:nvSpPr>
          <p:spPr>
            <a:xfrm>
              <a:off x="8400960" y="5067720"/>
              <a:ext cx="74880" cy="32760"/>
            </a:xfrm>
            <a:custGeom>
              <a:avLst/>
              <a:gdLst/>
              <a:ahLst/>
              <a:rect l="0" t="0" r="r" b="b"/>
              <a:pathLst>
                <a:path w="208" h="91">
                  <a:moveTo>
                    <a:pt x="104" y="0"/>
                  </a:moveTo>
                  <a:cubicBezTo>
                    <a:pt x="123" y="0"/>
                    <a:pt x="181" y="0"/>
                    <a:pt x="202" y="15"/>
                  </a:cubicBezTo>
                  <a:cubicBezTo>
                    <a:pt x="216" y="26"/>
                    <a:pt x="205" y="50"/>
                    <a:pt x="169" y="73"/>
                  </a:cubicBezTo>
                  <a:cubicBezTo>
                    <a:pt x="145" y="88"/>
                    <a:pt x="123" y="91"/>
                    <a:pt x="107" y="91"/>
                  </a:cubicBezTo>
                  <a:cubicBezTo>
                    <a:pt x="88" y="91"/>
                    <a:pt x="66" y="85"/>
                    <a:pt x="44" y="73"/>
                  </a:cubicBezTo>
                  <a:cubicBezTo>
                    <a:pt x="0" y="50"/>
                    <a:pt x="-7" y="26"/>
                    <a:pt x="6" y="15"/>
                  </a:cubicBezTo>
                  <a:cubicBezTo>
                    <a:pt x="25" y="0"/>
                    <a:pt x="85" y="0"/>
                    <a:pt x="104" y="0"/>
                  </a:cubicBezTo>
                  <a:close/>
                </a:path>
              </a:pathLst>
            </a:custGeom>
            <a:solidFill>
              <a:srgbClr val="74b531"/>
            </a:solidFill>
            <a:ln w="0">
              <a:noFill/>
            </a:ln>
          </p:spPr>
          <p:txBody>
            <a:bodyPr lIns="90000" rIns="90000" tIns="-12240" bIns="-12240" anchor="ctr" anchorCtr="1">
              <a:noAutofit/>
            </a:bodyPr>
            <a:p>
              <a:endParaRPr b="0" lang="en-US" sz="1800" spc="-1" strike="noStrike">
                <a:solidFill>
                  <a:srgbClr val="ffffff"/>
                </a:solidFill>
                <a:latin typeface="Arial"/>
              </a:endParaRPr>
            </a:p>
          </p:txBody>
        </p:sp>
      </p:grpSp>
    </p:spTree>
  </p:cSld>
  <p:clrMap bg1="lt1" bg2="lt2" tx1="dk1" tx2="dk2" accent1="accent1" accent2="accent2" accent3="accent3" accent4="accent4" accent5="accent5" accent6="accent6" hlink="hlink" folHlink="folHlink"/>
  <p:sldLayoutIdLst>
    <p:sldLayoutId id="2147483654"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
          <p:cNvSpPr/>
          <p:nvPr/>
        </p:nvSpPr>
        <p:spPr>
          <a:xfrm>
            <a:off x="0" y="5040000"/>
            <a:ext cx="10080000" cy="630000"/>
          </a:xfrm>
          <a:prstGeom prst="rect">
            <a:avLst/>
          </a:prstGeom>
          <a:solidFill>
            <a:srgbClr val="9ecf6c"/>
          </a:solidFill>
          <a:ln w="1800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184"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r>
              <a:rPr b="0" lang="en-US" sz="3300" spc="-1" strike="noStrike">
                <a:solidFill>
                  <a:srgbClr val="000000"/>
                </a:solidFill>
                <a:latin typeface="Arial"/>
              </a:rPr>
              <a:t>Click to edit the title text format</a:t>
            </a:r>
            <a:endParaRPr b="0" lang="en-US" sz="3300" spc="-1" strike="noStrike">
              <a:solidFill>
                <a:srgbClr val="000000"/>
              </a:solidFill>
              <a:latin typeface="Arial"/>
            </a:endParaRPr>
          </a:p>
        </p:txBody>
      </p:sp>
      <p:sp>
        <p:nvSpPr>
          <p:cNvPr id="185" name="PlaceHolder 2"/>
          <p:cNvSpPr>
            <a:spLocks noGrp="1"/>
          </p:cNvSpPr>
          <p:nvPr>
            <p:ph type="body"/>
          </p:nvPr>
        </p:nvSpPr>
        <p:spPr>
          <a:xfrm>
            <a:off x="540000" y="1260000"/>
            <a:ext cx="9000000" cy="324000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850"/>
              </a:spcBef>
              <a:buClr>
                <a:srgbClr val="000000"/>
              </a:buClr>
              <a:buSzPct val="75000"/>
              <a:buFont typeface="Symbol" charset="2"/>
              <a:buChar char=""/>
            </a:pPr>
            <a:r>
              <a:rPr b="0" lang="en-US" sz="2100" spc="-1" strike="noStrike">
                <a:solidFill>
                  <a:srgbClr val="000000"/>
                </a:solidFill>
                <a:latin typeface="Arial"/>
              </a:rPr>
              <a:t>Second Outline Level</a:t>
            </a:r>
            <a:endParaRPr b="0" lang="en-US" sz="2100" spc="-1" strike="noStrike">
              <a:solidFill>
                <a:srgbClr val="000000"/>
              </a:solidFill>
              <a:latin typeface="Arial"/>
            </a:endParaRPr>
          </a:p>
          <a:p>
            <a:pPr lvl="2" marL="1296000" indent="-288000">
              <a:spcBef>
                <a:spcPts val="635"/>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422"/>
              </a:spcBef>
              <a:buClr>
                <a:srgbClr val="000000"/>
              </a:buClr>
              <a:buSzPct val="75000"/>
              <a:buFont typeface="Symbol" charset="2"/>
              <a:buChar char=""/>
            </a:pPr>
            <a:r>
              <a:rPr b="0" lang="en-US" sz="1500" spc="-1" strike="noStrike">
                <a:solidFill>
                  <a:srgbClr val="000000"/>
                </a:solidFill>
                <a:latin typeface="Arial"/>
              </a:rPr>
              <a:t>Fourth Outline Level</a:t>
            </a:r>
            <a:endParaRPr b="0" lang="en-US" sz="1500" spc="-1" strike="noStrike">
              <a:solidFill>
                <a:srgbClr val="000000"/>
              </a:solidFill>
              <a:latin typeface="Arial"/>
            </a:endParaRPr>
          </a:p>
          <a:p>
            <a:pPr lvl="4" marL="2160000" indent="-216000">
              <a:spcBef>
                <a:spcPts val="210"/>
              </a:spcBef>
              <a:buClr>
                <a:srgbClr val="000000"/>
              </a:buClr>
              <a:buSzPct val="45000"/>
              <a:buFont typeface="Wingdings" charset="2"/>
              <a:buChar char=""/>
            </a:pPr>
            <a:r>
              <a:rPr b="0" lang="en-US" sz="1500" spc="-1" strike="noStrike">
                <a:solidFill>
                  <a:srgbClr val="000000"/>
                </a:solidFill>
                <a:latin typeface="Arial"/>
              </a:rPr>
              <a:t>Fifth Outline Level</a:t>
            </a:r>
            <a:endParaRPr b="0" lang="en-US" sz="1500" spc="-1" strike="noStrike">
              <a:solidFill>
                <a:srgbClr val="000000"/>
              </a:solidFill>
              <a:latin typeface="Arial"/>
            </a:endParaRPr>
          </a:p>
          <a:p>
            <a:pPr lvl="5" marL="2592000" indent="-216000">
              <a:spcBef>
                <a:spcPts val="210"/>
              </a:spcBef>
              <a:buClr>
                <a:srgbClr val="000000"/>
              </a:buClr>
              <a:buSzPct val="45000"/>
              <a:buFont typeface="Wingdings" charset="2"/>
              <a:buChar char=""/>
            </a:pPr>
            <a:r>
              <a:rPr b="0" lang="en-US" sz="1500" spc="-1" strike="noStrike">
                <a:solidFill>
                  <a:srgbClr val="000000"/>
                </a:solidFill>
                <a:latin typeface="Arial"/>
              </a:rPr>
              <a:t>Sixth Outline Level</a:t>
            </a:r>
            <a:endParaRPr b="0" lang="en-US" sz="1500" spc="-1" strike="noStrike">
              <a:solidFill>
                <a:srgbClr val="000000"/>
              </a:solidFill>
              <a:latin typeface="Arial"/>
            </a:endParaRPr>
          </a:p>
          <a:p>
            <a:pPr lvl="6" marL="3024000" indent="-216000">
              <a:spcBef>
                <a:spcPts val="210"/>
              </a:spcBef>
              <a:buClr>
                <a:srgbClr val="000000"/>
              </a:buClr>
              <a:buSzPct val="45000"/>
              <a:buFont typeface="Wingdings" charset="2"/>
              <a:buChar char=""/>
            </a:pPr>
            <a:r>
              <a:rPr b="0" lang="en-US" sz="1500" spc="-1" strike="noStrike">
                <a:solidFill>
                  <a:srgbClr val="000000"/>
                </a:solidFill>
                <a:latin typeface="Arial"/>
              </a:rPr>
              <a:t>Seventh Outline Level</a:t>
            </a:r>
            <a:endParaRPr b="0" lang="en-US" sz="1500" spc="-1" strike="noStrike">
              <a:solidFill>
                <a:srgbClr val="000000"/>
              </a:solidFill>
              <a:latin typeface="Arial"/>
            </a:endParaRPr>
          </a:p>
        </p:txBody>
      </p:sp>
      <p:sp>
        <p:nvSpPr>
          <p:cNvPr id="186" name="PlaceHolder 3"/>
          <p:cNvSpPr>
            <a:spLocks noGrp="1"/>
          </p:cNvSpPr>
          <p:nvPr>
            <p:ph type="dt" idx="10"/>
          </p:nvPr>
        </p:nvSpPr>
        <p:spPr>
          <a:xfrm>
            <a:off x="504000" y="5165280"/>
            <a:ext cx="2348280" cy="39096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Arial"/>
              </a:defRPr>
            </a:lvl1pPr>
          </a:lstStyle>
          <a:p>
            <a:pPr indent="0">
              <a:buNone/>
            </a:pPr>
            <a:r>
              <a:rPr b="0" lang="en-US" sz="1400" spc="-1" strike="noStrike">
                <a:solidFill>
                  <a:srgbClr val="000000"/>
                </a:solidFill>
                <a:latin typeface="Arial"/>
              </a:rPr>
              <a:t>&lt;date/time&gt;</a:t>
            </a:r>
            <a:endParaRPr b="0" lang="en-US" sz="1400" spc="-1" strike="noStrike">
              <a:solidFill>
                <a:srgbClr val="000000"/>
              </a:solidFill>
              <a:latin typeface="Arial"/>
            </a:endParaRPr>
          </a:p>
        </p:txBody>
      </p:sp>
      <p:sp>
        <p:nvSpPr>
          <p:cNvPr id="187" name="PlaceHolder 4"/>
          <p:cNvSpPr>
            <a:spLocks noGrp="1"/>
          </p:cNvSpPr>
          <p:nvPr>
            <p:ph type="ftr" idx="11"/>
          </p:nvPr>
        </p:nvSpPr>
        <p:spPr>
          <a:xfrm>
            <a:off x="3447360" y="5165280"/>
            <a:ext cx="3195000" cy="39096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Arial"/>
              </a:defRPr>
            </a:lvl1pPr>
          </a:lstStyle>
          <a:p>
            <a:pPr indent="0" algn="ctr">
              <a:buNone/>
            </a:pPr>
            <a:r>
              <a:rPr b="0" lang="en-US" sz="1400" spc="-1" strike="noStrike">
                <a:solidFill>
                  <a:srgbClr val="000000"/>
                </a:solidFill>
                <a:latin typeface="Arial"/>
              </a:rPr>
              <a:t>&lt;footer&gt;</a:t>
            </a:r>
            <a:endParaRPr b="0" lang="en-US" sz="1400" spc="-1" strike="noStrike">
              <a:solidFill>
                <a:srgbClr val="000000"/>
              </a:solidFill>
              <a:latin typeface="Arial"/>
            </a:endParaRPr>
          </a:p>
        </p:txBody>
      </p:sp>
      <p:sp>
        <p:nvSpPr>
          <p:cNvPr id="188" name="PlaceHolder 5"/>
          <p:cNvSpPr>
            <a:spLocks noGrp="1"/>
          </p:cNvSpPr>
          <p:nvPr>
            <p:ph type="sldNum" idx="12"/>
          </p:nvPr>
        </p:nvSpPr>
        <p:spPr>
          <a:xfrm>
            <a:off x="7227360" y="5165280"/>
            <a:ext cx="2348280" cy="3909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Arial"/>
              </a:defRPr>
            </a:lvl1pPr>
          </a:lstStyle>
          <a:p>
            <a:pPr indent="0" algn="r">
              <a:buNone/>
            </a:pPr>
            <a:fld id="{47410A80-4692-4573-A625-B68EF47BB106}" type="slidenum">
              <a:rPr b="0" lang="en-US" sz="1400" spc="-1" strike="noStrike">
                <a:solidFill>
                  <a:srgbClr val="000000"/>
                </a:solidFill>
                <a:latin typeface="Arial"/>
              </a:rPr>
              <a:t>&lt;number&gt;</a:t>
            </a:fld>
            <a:endParaRPr b="0" lang="en-US" sz="1400" spc="-1" strike="noStrike">
              <a:solidFill>
                <a:srgbClr val="000000"/>
              </a:solidFill>
              <a:latin typeface="Arial"/>
            </a:endParaRPr>
          </a:p>
        </p:txBody>
      </p:sp>
      <p:grpSp>
        <p:nvGrpSpPr>
          <p:cNvPr id="189" name=""/>
          <p:cNvGrpSpPr/>
          <p:nvPr/>
        </p:nvGrpSpPr>
        <p:grpSpPr>
          <a:xfrm>
            <a:off x="7560000" y="4590000"/>
            <a:ext cx="540000" cy="720000"/>
            <a:chOff x="7560000" y="4590000"/>
            <a:chExt cx="540000" cy="720000"/>
          </a:xfrm>
        </p:grpSpPr>
        <p:sp>
          <p:nvSpPr>
            <p:cNvPr id="190" name=""/>
            <p:cNvSpPr/>
            <p:nvPr/>
          </p:nvSpPr>
          <p:spPr>
            <a:xfrm>
              <a:off x="7560000" y="5083560"/>
              <a:ext cx="94680" cy="105480"/>
            </a:xfrm>
            <a:custGeom>
              <a:avLst/>
              <a:gdLst/>
              <a:ahLst/>
              <a:rect l="0" t="0" r="r" b="b"/>
              <a:pathLst>
                <a:path w="263" h="293">
                  <a:moveTo>
                    <a:pt x="0" y="146"/>
                  </a:moveTo>
                  <a:cubicBezTo>
                    <a:pt x="0" y="172"/>
                    <a:pt x="6" y="198"/>
                    <a:pt x="18" y="220"/>
                  </a:cubicBezTo>
                  <a:cubicBezTo>
                    <a:pt x="30" y="242"/>
                    <a:pt x="46" y="260"/>
                    <a:pt x="66" y="273"/>
                  </a:cubicBezTo>
                  <a:cubicBezTo>
                    <a:pt x="86" y="286"/>
                    <a:pt x="108" y="293"/>
                    <a:pt x="131" y="293"/>
                  </a:cubicBezTo>
                  <a:cubicBezTo>
                    <a:pt x="154" y="293"/>
                    <a:pt x="177" y="286"/>
                    <a:pt x="197" y="273"/>
                  </a:cubicBezTo>
                  <a:cubicBezTo>
                    <a:pt x="217" y="260"/>
                    <a:pt x="233" y="242"/>
                    <a:pt x="245" y="220"/>
                  </a:cubicBezTo>
                  <a:cubicBezTo>
                    <a:pt x="256" y="198"/>
                    <a:pt x="263" y="172"/>
                    <a:pt x="263" y="146"/>
                  </a:cubicBezTo>
                  <a:cubicBezTo>
                    <a:pt x="263" y="120"/>
                    <a:pt x="256" y="95"/>
                    <a:pt x="245" y="73"/>
                  </a:cubicBezTo>
                  <a:cubicBezTo>
                    <a:pt x="233" y="51"/>
                    <a:pt x="217" y="33"/>
                    <a:pt x="197" y="20"/>
                  </a:cubicBezTo>
                  <a:cubicBezTo>
                    <a:pt x="177" y="7"/>
                    <a:pt x="154" y="0"/>
                    <a:pt x="131" y="0"/>
                  </a:cubicBezTo>
                  <a:cubicBezTo>
                    <a:pt x="109" y="0"/>
                    <a:pt x="86" y="7"/>
                    <a:pt x="66" y="20"/>
                  </a:cubicBezTo>
                  <a:cubicBezTo>
                    <a:pt x="46" y="33"/>
                    <a:pt x="30" y="51"/>
                    <a:pt x="18" y="73"/>
                  </a:cubicBezTo>
                  <a:cubicBezTo>
                    <a:pt x="6" y="95"/>
                    <a:pt x="0" y="120"/>
                    <a:pt x="0" y="146"/>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191" name=""/>
            <p:cNvSpPr/>
            <p:nvPr/>
          </p:nvSpPr>
          <p:spPr>
            <a:xfrm>
              <a:off x="7594200" y="5071320"/>
              <a:ext cx="163800" cy="209880"/>
            </a:xfrm>
            <a:custGeom>
              <a:avLst/>
              <a:gdLst/>
              <a:ahLst/>
              <a:rect l="0" t="0" r="r" b="b"/>
              <a:pathLst>
                <a:path w="455" h="583">
                  <a:moveTo>
                    <a:pt x="26" y="490"/>
                  </a:moveTo>
                  <a:cubicBezTo>
                    <a:pt x="-72" y="113"/>
                    <a:pt x="135" y="163"/>
                    <a:pt x="190" y="0"/>
                  </a:cubicBezTo>
                  <a:cubicBezTo>
                    <a:pt x="267" y="39"/>
                    <a:pt x="345" y="77"/>
                    <a:pt x="423" y="116"/>
                  </a:cubicBezTo>
                  <a:cubicBezTo>
                    <a:pt x="423" y="113"/>
                    <a:pt x="494" y="477"/>
                    <a:pt x="426" y="557"/>
                  </a:cubicBezTo>
                  <a:cubicBezTo>
                    <a:pt x="373" y="616"/>
                    <a:pt x="46" y="567"/>
                    <a:pt x="26" y="490"/>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192" name=""/>
            <p:cNvSpPr/>
            <p:nvPr/>
          </p:nvSpPr>
          <p:spPr>
            <a:xfrm>
              <a:off x="7649640" y="5188320"/>
              <a:ext cx="96840" cy="51120"/>
            </a:xfrm>
            <a:custGeom>
              <a:avLst/>
              <a:gdLst/>
              <a:ahLst/>
              <a:rect l="0" t="0" r="r" b="b"/>
              <a:pathLst>
                <a:path w="269" h="142">
                  <a:moveTo>
                    <a:pt x="233" y="68"/>
                  </a:moveTo>
                  <a:cubicBezTo>
                    <a:pt x="213" y="48"/>
                    <a:pt x="190" y="28"/>
                    <a:pt x="164" y="18"/>
                  </a:cubicBezTo>
                  <a:cubicBezTo>
                    <a:pt x="112" y="-6"/>
                    <a:pt x="52" y="-6"/>
                    <a:pt x="0" y="15"/>
                  </a:cubicBezTo>
                  <a:cubicBezTo>
                    <a:pt x="56" y="15"/>
                    <a:pt x="105" y="18"/>
                    <a:pt x="154" y="41"/>
                  </a:cubicBezTo>
                  <a:cubicBezTo>
                    <a:pt x="177" y="51"/>
                    <a:pt x="200" y="65"/>
                    <a:pt x="219" y="81"/>
                  </a:cubicBezTo>
                  <a:cubicBezTo>
                    <a:pt x="236" y="98"/>
                    <a:pt x="255" y="118"/>
                    <a:pt x="269" y="142"/>
                  </a:cubicBezTo>
                  <a:cubicBezTo>
                    <a:pt x="265" y="115"/>
                    <a:pt x="253" y="88"/>
                    <a:pt x="233" y="68"/>
                  </a:cubicBezTo>
                  <a:close/>
                </a:path>
              </a:pathLst>
            </a:custGeom>
            <a:solidFill>
              <a:srgbClr val="74b531"/>
            </a:solidFill>
            <a:ln w="0">
              <a:noFill/>
            </a:ln>
          </p:spPr>
          <p:txBody>
            <a:bodyPr lIns="90000" rIns="90000" tIns="6120" bIns="6120" anchor="ctr" anchorCtr="1">
              <a:noAutofit/>
            </a:bodyPr>
            <a:p>
              <a:endParaRPr b="0" lang="en-US" sz="1800" spc="-1" strike="noStrike">
                <a:solidFill>
                  <a:srgbClr val="ffffff"/>
                </a:solidFill>
                <a:latin typeface="Arial"/>
              </a:endParaRPr>
            </a:p>
          </p:txBody>
        </p:sp>
        <p:sp>
          <p:nvSpPr>
            <p:cNvPr id="193" name=""/>
            <p:cNvSpPr/>
            <p:nvPr/>
          </p:nvSpPr>
          <p:spPr>
            <a:xfrm>
              <a:off x="7726320" y="5054400"/>
              <a:ext cx="139320" cy="255600"/>
            </a:xfrm>
            <a:custGeom>
              <a:avLst/>
              <a:gdLst/>
              <a:ahLst/>
              <a:rect l="0" t="0" r="r" b="b"/>
              <a:pathLst>
                <a:path w="387" h="710">
                  <a:moveTo>
                    <a:pt x="79" y="666"/>
                  </a:moveTo>
                  <a:cubicBezTo>
                    <a:pt x="0" y="583"/>
                    <a:pt x="3" y="213"/>
                    <a:pt x="0" y="29"/>
                  </a:cubicBezTo>
                  <a:cubicBezTo>
                    <a:pt x="111" y="20"/>
                    <a:pt x="223" y="10"/>
                    <a:pt x="334" y="0"/>
                  </a:cubicBezTo>
                  <a:cubicBezTo>
                    <a:pt x="337" y="0"/>
                    <a:pt x="429" y="586"/>
                    <a:pt x="364" y="666"/>
                  </a:cubicBezTo>
                  <a:cubicBezTo>
                    <a:pt x="315" y="726"/>
                    <a:pt x="134" y="723"/>
                    <a:pt x="79" y="666"/>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194" name=""/>
            <p:cNvSpPr/>
            <p:nvPr/>
          </p:nvSpPr>
          <p:spPr>
            <a:xfrm>
              <a:off x="7848360" y="5054400"/>
              <a:ext cx="139680" cy="255600"/>
            </a:xfrm>
            <a:custGeom>
              <a:avLst/>
              <a:gdLst/>
              <a:ahLst/>
              <a:rect l="0" t="0" r="r" b="b"/>
              <a:pathLst>
                <a:path w="388" h="710">
                  <a:moveTo>
                    <a:pt x="309" y="666"/>
                  </a:moveTo>
                  <a:cubicBezTo>
                    <a:pt x="388" y="583"/>
                    <a:pt x="384" y="213"/>
                    <a:pt x="388" y="29"/>
                  </a:cubicBezTo>
                  <a:cubicBezTo>
                    <a:pt x="276" y="20"/>
                    <a:pt x="165" y="10"/>
                    <a:pt x="54" y="0"/>
                  </a:cubicBezTo>
                  <a:cubicBezTo>
                    <a:pt x="44" y="222"/>
                    <a:pt x="-41" y="586"/>
                    <a:pt x="25" y="666"/>
                  </a:cubicBezTo>
                  <a:cubicBezTo>
                    <a:pt x="74" y="726"/>
                    <a:pt x="254" y="723"/>
                    <a:pt x="309" y="666"/>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195" name=""/>
            <p:cNvSpPr/>
            <p:nvPr/>
          </p:nvSpPr>
          <p:spPr>
            <a:xfrm>
              <a:off x="7852320" y="5191200"/>
              <a:ext cx="9720" cy="103320"/>
            </a:xfrm>
            <a:custGeom>
              <a:avLst/>
              <a:gdLst/>
              <a:ahLst/>
              <a:rect l="0" t="0" r="r" b="b"/>
              <a:pathLst>
                <a:path w="27" h="287">
                  <a:moveTo>
                    <a:pt x="27" y="144"/>
                  </a:moveTo>
                  <a:cubicBezTo>
                    <a:pt x="27" y="98"/>
                    <a:pt x="23" y="48"/>
                    <a:pt x="14" y="0"/>
                  </a:cubicBezTo>
                  <a:cubicBezTo>
                    <a:pt x="4" y="48"/>
                    <a:pt x="0" y="98"/>
                    <a:pt x="0" y="144"/>
                  </a:cubicBezTo>
                  <a:cubicBezTo>
                    <a:pt x="4" y="194"/>
                    <a:pt x="4" y="241"/>
                    <a:pt x="14" y="287"/>
                  </a:cubicBezTo>
                  <a:cubicBezTo>
                    <a:pt x="23" y="241"/>
                    <a:pt x="27" y="191"/>
                    <a:pt x="27" y="144"/>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196" name=""/>
            <p:cNvSpPr/>
            <p:nvPr/>
          </p:nvSpPr>
          <p:spPr>
            <a:xfrm>
              <a:off x="7751160" y="5044680"/>
              <a:ext cx="212040" cy="208800"/>
            </a:xfrm>
            <a:custGeom>
              <a:avLst/>
              <a:gdLst/>
              <a:ahLst/>
              <a:rect l="0" t="0" r="r" b="b"/>
              <a:pathLst>
                <a:path w="589" h="580">
                  <a:moveTo>
                    <a:pt x="295" y="580"/>
                  </a:moveTo>
                  <a:cubicBezTo>
                    <a:pt x="393" y="477"/>
                    <a:pt x="589" y="423"/>
                    <a:pt x="589" y="273"/>
                  </a:cubicBezTo>
                  <a:cubicBezTo>
                    <a:pt x="589" y="123"/>
                    <a:pt x="459" y="0"/>
                    <a:pt x="295" y="0"/>
                  </a:cubicBezTo>
                  <a:cubicBezTo>
                    <a:pt x="131" y="0"/>
                    <a:pt x="0" y="123"/>
                    <a:pt x="0" y="273"/>
                  </a:cubicBezTo>
                  <a:cubicBezTo>
                    <a:pt x="0" y="423"/>
                    <a:pt x="196" y="477"/>
                    <a:pt x="295" y="580"/>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197" name=""/>
            <p:cNvSpPr/>
            <p:nvPr/>
          </p:nvSpPr>
          <p:spPr>
            <a:xfrm>
              <a:off x="7614720" y="4590000"/>
              <a:ext cx="159480" cy="315720"/>
            </a:xfrm>
            <a:custGeom>
              <a:avLst/>
              <a:gdLst/>
              <a:ahLst/>
              <a:rect l="0" t="0" r="r" b="b"/>
              <a:pathLst>
                <a:path w="443" h="877">
                  <a:moveTo>
                    <a:pt x="404" y="384"/>
                  </a:moveTo>
                  <a:cubicBezTo>
                    <a:pt x="421" y="734"/>
                    <a:pt x="430" y="681"/>
                    <a:pt x="443" y="830"/>
                  </a:cubicBezTo>
                  <a:cubicBezTo>
                    <a:pt x="382" y="846"/>
                    <a:pt x="321" y="861"/>
                    <a:pt x="260" y="877"/>
                  </a:cubicBezTo>
                  <a:cubicBezTo>
                    <a:pt x="185" y="744"/>
                    <a:pt x="270" y="843"/>
                    <a:pt x="35" y="477"/>
                  </a:cubicBezTo>
                  <a:cubicBezTo>
                    <a:pt x="-50" y="341"/>
                    <a:pt x="41" y="20"/>
                    <a:pt x="93" y="0"/>
                  </a:cubicBezTo>
                  <a:cubicBezTo>
                    <a:pt x="126" y="-9"/>
                    <a:pt x="398" y="204"/>
                    <a:pt x="404" y="384"/>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198" name=""/>
            <p:cNvSpPr/>
            <p:nvPr/>
          </p:nvSpPr>
          <p:spPr>
            <a:xfrm>
              <a:off x="7645680" y="4653360"/>
              <a:ext cx="115920" cy="249840"/>
            </a:xfrm>
            <a:custGeom>
              <a:avLst/>
              <a:gdLst/>
              <a:ahLst/>
              <a:rect l="0" t="0" r="r" b="b"/>
              <a:pathLst>
                <a:path w="322" h="694">
                  <a:moveTo>
                    <a:pt x="240" y="227"/>
                  </a:moveTo>
                  <a:cubicBezTo>
                    <a:pt x="302" y="567"/>
                    <a:pt x="295" y="518"/>
                    <a:pt x="322" y="664"/>
                  </a:cubicBezTo>
                  <a:cubicBezTo>
                    <a:pt x="282" y="674"/>
                    <a:pt x="241" y="684"/>
                    <a:pt x="201" y="694"/>
                  </a:cubicBezTo>
                  <a:cubicBezTo>
                    <a:pt x="142" y="556"/>
                    <a:pt x="201" y="670"/>
                    <a:pt x="24" y="280"/>
                  </a:cubicBezTo>
                  <a:cubicBezTo>
                    <a:pt x="-22" y="181"/>
                    <a:pt x="4" y="17"/>
                    <a:pt x="53" y="1"/>
                  </a:cubicBezTo>
                  <a:cubicBezTo>
                    <a:pt x="86" y="-9"/>
                    <a:pt x="214" y="87"/>
                    <a:pt x="240" y="227"/>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199" name=""/>
            <p:cNvSpPr/>
            <p:nvPr/>
          </p:nvSpPr>
          <p:spPr>
            <a:xfrm>
              <a:off x="7939440" y="4590000"/>
              <a:ext cx="160560" cy="315720"/>
            </a:xfrm>
            <a:custGeom>
              <a:avLst/>
              <a:gdLst/>
              <a:ahLst/>
              <a:rect l="0" t="0" r="r" b="b"/>
              <a:pathLst>
                <a:path w="446" h="877">
                  <a:moveTo>
                    <a:pt x="39" y="384"/>
                  </a:moveTo>
                  <a:cubicBezTo>
                    <a:pt x="23" y="734"/>
                    <a:pt x="13" y="681"/>
                    <a:pt x="0" y="830"/>
                  </a:cubicBezTo>
                  <a:cubicBezTo>
                    <a:pt x="61" y="846"/>
                    <a:pt x="122" y="861"/>
                    <a:pt x="183" y="877"/>
                  </a:cubicBezTo>
                  <a:cubicBezTo>
                    <a:pt x="259" y="744"/>
                    <a:pt x="173" y="843"/>
                    <a:pt x="410" y="477"/>
                  </a:cubicBezTo>
                  <a:cubicBezTo>
                    <a:pt x="498" y="341"/>
                    <a:pt x="403" y="20"/>
                    <a:pt x="350" y="0"/>
                  </a:cubicBezTo>
                  <a:cubicBezTo>
                    <a:pt x="318" y="-9"/>
                    <a:pt x="46" y="204"/>
                    <a:pt x="39" y="384"/>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200" name=""/>
            <p:cNvSpPr/>
            <p:nvPr/>
          </p:nvSpPr>
          <p:spPr>
            <a:xfrm>
              <a:off x="7952400" y="4653360"/>
              <a:ext cx="116280" cy="250920"/>
            </a:xfrm>
            <a:custGeom>
              <a:avLst/>
              <a:gdLst/>
              <a:ahLst/>
              <a:rect l="0" t="0" r="r" b="b"/>
              <a:pathLst>
                <a:path w="323" h="697">
                  <a:moveTo>
                    <a:pt x="82" y="227"/>
                  </a:moveTo>
                  <a:cubicBezTo>
                    <a:pt x="19" y="567"/>
                    <a:pt x="27" y="518"/>
                    <a:pt x="0" y="664"/>
                  </a:cubicBezTo>
                  <a:cubicBezTo>
                    <a:pt x="39" y="675"/>
                    <a:pt x="79" y="686"/>
                    <a:pt x="118" y="697"/>
                  </a:cubicBezTo>
                  <a:cubicBezTo>
                    <a:pt x="178" y="560"/>
                    <a:pt x="118" y="675"/>
                    <a:pt x="298" y="285"/>
                  </a:cubicBezTo>
                  <a:cubicBezTo>
                    <a:pt x="344" y="181"/>
                    <a:pt x="321" y="17"/>
                    <a:pt x="268" y="1"/>
                  </a:cubicBezTo>
                  <a:cubicBezTo>
                    <a:pt x="236" y="-9"/>
                    <a:pt x="109" y="87"/>
                    <a:pt x="82" y="227"/>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201" name=""/>
            <p:cNvSpPr/>
            <p:nvPr/>
          </p:nvSpPr>
          <p:spPr>
            <a:xfrm>
              <a:off x="7641000" y="4781880"/>
              <a:ext cx="432000" cy="385200"/>
            </a:xfrm>
            <a:custGeom>
              <a:avLst/>
              <a:gdLst/>
              <a:ahLst/>
              <a:rect l="0" t="0" r="r" b="b"/>
              <a:pathLst>
                <a:path w="1200" h="1070">
                  <a:moveTo>
                    <a:pt x="600" y="0"/>
                  </a:moveTo>
                  <a:cubicBezTo>
                    <a:pt x="269" y="0"/>
                    <a:pt x="118" y="144"/>
                    <a:pt x="118" y="343"/>
                  </a:cubicBezTo>
                  <a:cubicBezTo>
                    <a:pt x="118" y="510"/>
                    <a:pt x="-130" y="757"/>
                    <a:pt x="93" y="920"/>
                  </a:cubicBezTo>
                  <a:cubicBezTo>
                    <a:pt x="200" y="1000"/>
                    <a:pt x="384" y="1070"/>
                    <a:pt x="600" y="1070"/>
                  </a:cubicBezTo>
                  <a:cubicBezTo>
                    <a:pt x="816" y="1070"/>
                    <a:pt x="999" y="1000"/>
                    <a:pt x="1108" y="920"/>
                  </a:cubicBezTo>
                  <a:cubicBezTo>
                    <a:pt x="1330" y="754"/>
                    <a:pt x="1081" y="510"/>
                    <a:pt x="1081" y="343"/>
                  </a:cubicBezTo>
                  <a:cubicBezTo>
                    <a:pt x="1081" y="144"/>
                    <a:pt x="934" y="0"/>
                    <a:pt x="600" y="0"/>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202" name=""/>
            <p:cNvSpPr/>
            <p:nvPr/>
          </p:nvSpPr>
          <p:spPr>
            <a:xfrm>
              <a:off x="7669440" y="4834800"/>
              <a:ext cx="377640" cy="319320"/>
            </a:xfrm>
            <a:custGeom>
              <a:avLst/>
              <a:gdLst/>
              <a:ahLst/>
              <a:rect l="0" t="0" r="r" b="b"/>
              <a:pathLst>
                <a:path w="1049" h="887">
                  <a:moveTo>
                    <a:pt x="479" y="30"/>
                  </a:moveTo>
                  <a:cubicBezTo>
                    <a:pt x="508" y="-10"/>
                    <a:pt x="534" y="-10"/>
                    <a:pt x="564" y="30"/>
                  </a:cubicBezTo>
                  <a:cubicBezTo>
                    <a:pt x="632" y="120"/>
                    <a:pt x="741" y="314"/>
                    <a:pt x="747" y="474"/>
                  </a:cubicBezTo>
                  <a:cubicBezTo>
                    <a:pt x="872" y="457"/>
                    <a:pt x="1012" y="463"/>
                    <a:pt x="1042" y="531"/>
                  </a:cubicBezTo>
                  <a:cubicBezTo>
                    <a:pt x="1097" y="664"/>
                    <a:pt x="836" y="887"/>
                    <a:pt x="525" y="887"/>
                  </a:cubicBezTo>
                  <a:cubicBezTo>
                    <a:pt x="210" y="887"/>
                    <a:pt x="-49" y="664"/>
                    <a:pt x="8" y="531"/>
                  </a:cubicBezTo>
                  <a:cubicBezTo>
                    <a:pt x="30" y="463"/>
                    <a:pt x="175" y="457"/>
                    <a:pt x="295" y="474"/>
                  </a:cubicBezTo>
                  <a:cubicBezTo>
                    <a:pt x="303" y="314"/>
                    <a:pt x="410" y="120"/>
                    <a:pt x="479" y="30"/>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203" name=""/>
            <p:cNvSpPr/>
            <p:nvPr/>
          </p:nvSpPr>
          <p:spPr>
            <a:xfrm>
              <a:off x="7768080" y="5062680"/>
              <a:ext cx="178200" cy="65880"/>
            </a:xfrm>
            <a:custGeom>
              <a:avLst/>
              <a:gdLst/>
              <a:ahLst/>
              <a:rect l="0" t="0" r="r" b="b"/>
              <a:pathLst>
                <a:path w="495" h="183">
                  <a:moveTo>
                    <a:pt x="100" y="67"/>
                  </a:moveTo>
                  <a:cubicBezTo>
                    <a:pt x="136" y="70"/>
                    <a:pt x="175" y="61"/>
                    <a:pt x="205" y="40"/>
                  </a:cubicBezTo>
                  <a:cubicBezTo>
                    <a:pt x="221" y="30"/>
                    <a:pt x="234" y="17"/>
                    <a:pt x="248" y="0"/>
                  </a:cubicBezTo>
                  <a:cubicBezTo>
                    <a:pt x="257" y="17"/>
                    <a:pt x="273" y="30"/>
                    <a:pt x="290" y="40"/>
                  </a:cubicBezTo>
                  <a:cubicBezTo>
                    <a:pt x="323" y="61"/>
                    <a:pt x="358" y="70"/>
                    <a:pt x="395" y="67"/>
                  </a:cubicBezTo>
                  <a:cubicBezTo>
                    <a:pt x="431" y="67"/>
                    <a:pt x="467" y="53"/>
                    <a:pt x="493" y="30"/>
                  </a:cubicBezTo>
                  <a:cubicBezTo>
                    <a:pt x="509" y="17"/>
                    <a:pt x="424" y="183"/>
                    <a:pt x="248" y="183"/>
                  </a:cubicBezTo>
                  <a:cubicBezTo>
                    <a:pt x="71" y="183"/>
                    <a:pt x="-14" y="17"/>
                    <a:pt x="2" y="30"/>
                  </a:cubicBezTo>
                  <a:cubicBezTo>
                    <a:pt x="28" y="50"/>
                    <a:pt x="64" y="64"/>
                    <a:pt x="100" y="67"/>
                  </a:cubicBezTo>
                  <a:close/>
                </a:path>
              </a:pathLst>
            </a:custGeom>
            <a:solidFill>
              <a:srgbClr val="74b531"/>
            </a:solidFill>
            <a:ln w="0">
              <a:noFill/>
            </a:ln>
          </p:spPr>
          <p:txBody>
            <a:bodyPr lIns="90000" rIns="90000" tIns="20880" bIns="20880" anchor="ctr" anchorCtr="1">
              <a:noAutofit/>
            </a:bodyPr>
            <a:p>
              <a:endParaRPr b="0" lang="en-US" sz="1800" spc="-1" strike="noStrike">
                <a:solidFill>
                  <a:srgbClr val="ffffff"/>
                </a:solidFill>
                <a:latin typeface="Arial"/>
              </a:endParaRPr>
            </a:p>
          </p:txBody>
        </p:sp>
        <p:sp>
          <p:nvSpPr>
            <p:cNvPr id="204" name=""/>
            <p:cNvSpPr/>
            <p:nvPr/>
          </p:nvSpPr>
          <p:spPr>
            <a:xfrm>
              <a:off x="7705080" y="4881960"/>
              <a:ext cx="104760" cy="126720"/>
            </a:xfrm>
            <a:custGeom>
              <a:avLst/>
              <a:gdLst/>
              <a:ahLst/>
              <a:rect l="0" t="0" r="r" b="b"/>
              <a:pathLst>
                <a:path w="291" h="352">
                  <a:moveTo>
                    <a:pt x="190" y="10"/>
                  </a:moveTo>
                  <a:cubicBezTo>
                    <a:pt x="92" y="-31"/>
                    <a:pt x="26" y="66"/>
                    <a:pt x="10" y="119"/>
                  </a:cubicBezTo>
                  <a:cubicBezTo>
                    <a:pt x="-16" y="199"/>
                    <a:pt x="17" y="289"/>
                    <a:pt x="26" y="310"/>
                  </a:cubicBezTo>
                  <a:cubicBezTo>
                    <a:pt x="34" y="323"/>
                    <a:pt x="105" y="387"/>
                    <a:pt x="266" y="326"/>
                  </a:cubicBezTo>
                  <a:cubicBezTo>
                    <a:pt x="262" y="326"/>
                    <a:pt x="305" y="236"/>
                    <a:pt x="286" y="153"/>
                  </a:cubicBezTo>
                  <a:cubicBezTo>
                    <a:pt x="254" y="105"/>
                    <a:pt x="275" y="43"/>
                    <a:pt x="190" y="10"/>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205" name=""/>
            <p:cNvSpPr/>
            <p:nvPr/>
          </p:nvSpPr>
          <p:spPr>
            <a:xfrm>
              <a:off x="7698240" y="4875120"/>
              <a:ext cx="109440" cy="136800"/>
            </a:xfrm>
            <a:custGeom>
              <a:avLst/>
              <a:gdLst/>
              <a:ahLst/>
              <a:rect l="0" t="0" r="r" b="b"/>
              <a:pathLst>
                <a:path w="304" h="380">
                  <a:moveTo>
                    <a:pt x="268" y="62"/>
                  </a:moveTo>
                  <a:cubicBezTo>
                    <a:pt x="254" y="45"/>
                    <a:pt x="241" y="32"/>
                    <a:pt x="226" y="22"/>
                  </a:cubicBezTo>
                  <a:cubicBezTo>
                    <a:pt x="219" y="15"/>
                    <a:pt x="209" y="11"/>
                    <a:pt x="199" y="8"/>
                  </a:cubicBezTo>
                  <a:cubicBezTo>
                    <a:pt x="189" y="4"/>
                    <a:pt x="180" y="1"/>
                    <a:pt x="169" y="1"/>
                  </a:cubicBezTo>
                  <a:cubicBezTo>
                    <a:pt x="130" y="-5"/>
                    <a:pt x="91" y="15"/>
                    <a:pt x="65" y="41"/>
                  </a:cubicBezTo>
                  <a:cubicBezTo>
                    <a:pt x="38" y="68"/>
                    <a:pt x="16" y="106"/>
                    <a:pt x="6" y="145"/>
                  </a:cubicBezTo>
                  <a:cubicBezTo>
                    <a:pt x="-4" y="185"/>
                    <a:pt x="-1" y="228"/>
                    <a:pt x="10" y="268"/>
                  </a:cubicBezTo>
                  <a:cubicBezTo>
                    <a:pt x="13" y="288"/>
                    <a:pt x="19" y="308"/>
                    <a:pt x="29" y="325"/>
                  </a:cubicBezTo>
                  <a:cubicBezTo>
                    <a:pt x="30" y="327"/>
                    <a:pt x="31" y="330"/>
                    <a:pt x="32" y="332"/>
                  </a:cubicBezTo>
                  <a:cubicBezTo>
                    <a:pt x="32" y="335"/>
                    <a:pt x="32" y="338"/>
                    <a:pt x="32" y="341"/>
                  </a:cubicBezTo>
                  <a:cubicBezTo>
                    <a:pt x="33" y="343"/>
                    <a:pt x="34" y="344"/>
                    <a:pt x="35" y="345"/>
                  </a:cubicBezTo>
                  <a:cubicBezTo>
                    <a:pt x="38" y="348"/>
                    <a:pt x="41" y="351"/>
                    <a:pt x="49" y="354"/>
                  </a:cubicBezTo>
                  <a:cubicBezTo>
                    <a:pt x="58" y="362"/>
                    <a:pt x="65" y="365"/>
                    <a:pt x="74" y="369"/>
                  </a:cubicBezTo>
                  <a:cubicBezTo>
                    <a:pt x="111" y="382"/>
                    <a:pt x="147" y="382"/>
                    <a:pt x="183" y="378"/>
                  </a:cubicBezTo>
                  <a:cubicBezTo>
                    <a:pt x="219" y="372"/>
                    <a:pt x="251" y="362"/>
                    <a:pt x="284" y="345"/>
                  </a:cubicBezTo>
                  <a:cubicBezTo>
                    <a:pt x="251" y="351"/>
                    <a:pt x="215" y="362"/>
                    <a:pt x="183" y="362"/>
                  </a:cubicBezTo>
                  <a:cubicBezTo>
                    <a:pt x="151" y="362"/>
                    <a:pt x="114" y="358"/>
                    <a:pt x="84" y="345"/>
                  </a:cubicBezTo>
                  <a:cubicBezTo>
                    <a:pt x="78" y="341"/>
                    <a:pt x="71" y="338"/>
                    <a:pt x="65" y="332"/>
                  </a:cubicBezTo>
                  <a:cubicBezTo>
                    <a:pt x="62" y="328"/>
                    <a:pt x="58" y="328"/>
                    <a:pt x="58" y="325"/>
                  </a:cubicBezTo>
                  <a:cubicBezTo>
                    <a:pt x="57" y="323"/>
                    <a:pt x="56" y="321"/>
                    <a:pt x="55" y="319"/>
                  </a:cubicBezTo>
                  <a:cubicBezTo>
                    <a:pt x="49" y="301"/>
                    <a:pt x="45" y="285"/>
                    <a:pt x="38" y="268"/>
                  </a:cubicBezTo>
                  <a:cubicBezTo>
                    <a:pt x="32" y="232"/>
                    <a:pt x="29" y="195"/>
                    <a:pt x="38" y="162"/>
                  </a:cubicBezTo>
                  <a:cubicBezTo>
                    <a:pt x="45" y="128"/>
                    <a:pt x="65" y="98"/>
                    <a:pt x="87" y="75"/>
                  </a:cubicBezTo>
                  <a:cubicBezTo>
                    <a:pt x="111" y="51"/>
                    <a:pt x="140" y="35"/>
                    <a:pt x="169" y="38"/>
                  </a:cubicBezTo>
                  <a:cubicBezTo>
                    <a:pt x="177" y="38"/>
                    <a:pt x="186" y="38"/>
                    <a:pt x="193" y="41"/>
                  </a:cubicBezTo>
                  <a:cubicBezTo>
                    <a:pt x="199" y="45"/>
                    <a:pt x="209" y="45"/>
                    <a:pt x="215" y="48"/>
                  </a:cubicBezTo>
                  <a:cubicBezTo>
                    <a:pt x="232" y="54"/>
                    <a:pt x="245" y="65"/>
                    <a:pt x="254" y="78"/>
                  </a:cubicBezTo>
                  <a:cubicBezTo>
                    <a:pt x="278" y="98"/>
                    <a:pt x="294" y="131"/>
                    <a:pt x="304" y="171"/>
                  </a:cubicBezTo>
                  <a:cubicBezTo>
                    <a:pt x="304" y="131"/>
                    <a:pt x="290" y="94"/>
                    <a:pt x="268" y="62"/>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206" name=""/>
            <p:cNvSpPr/>
            <p:nvPr/>
          </p:nvSpPr>
          <p:spPr>
            <a:xfrm>
              <a:off x="7732440" y="4911840"/>
              <a:ext cx="61200" cy="76320"/>
            </a:xfrm>
            <a:custGeom>
              <a:avLst/>
              <a:gdLst/>
              <a:ahLst/>
              <a:rect l="0" t="0" r="r" b="b"/>
              <a:pathLst>
                <a:path w="170" h="212">
                  <a:moveTo>
                    <a:pt x="0" y="106"/>
                  </a:moveTo>
                  <a:cubicBezTo>
                    <a:pt x="0" y="125"/>
                    <a:pt x="3" y="143"/>
                    <a:pt x="11" y="159"/>
                  </a:cubicBezTo>
                  <a:cubicBezTo>
                    <a:pt x="18" y="176"/>
                    <a:pt x="29" y="189"/>
                    <a:pt x="43" y="198"/>
                  </a:cubicBezTo>
                  <a:cubicBezTo>
                    <a:pt x="56" y="207"/>
                    <a:pt x="70" y="212"/>
                    <a:pt x="85" y="212"/>
                  </a:cubicBezTo>
                  <a:cubicBezTo>
                    <a:pt x="100" y="212"/>
                    <a:pt x="114" y="207"/>
                    <a:pt x="128" y="198"/>
                  </a:cubicBezTo>
                  <a:cubicBezTo>
                    <a:pt x="141" y="189"/>
                    <a:pt x="151" y="176"/>
                    <a:pt x="159" y="159"/>
                  </a:cubicBezTo>
                  <a:cubicBezTo>
                    <a:pt x="166" y="143"/>
                    <a:pt x="170" y="125"/>
                    <a:pt x="170" y="106"/>
                  </a:cubicBezTo>
                  <a:cubicBezTo>
                    <a:pt x="170" y="88"/>
                    <a:pt x="166" y="69"/>
                    <a:pt x="159" y="53"/>
                  </a:cubicBezTo>
                  <a:cubicBezTo>
                    <a:pt x="151" y="37"/>
                    <a:pt x="141" y="23"/>
                    <a:pt x="128" y="14"/>
                  </a:cubicBezTo>
                  <a:cubicBezTo>
                    <a:pt x="114" y="5"/>
                    <a:pt x="100" y="0"/>
                    <a:pt x="85" y="0"/>
                  </a:cubicBezTo>
                  <a:cubicBezTo>
                    <a:pt x="70" y="0"/>
                    <a:pt x="56" y="5"/>
                    <a:pt x="43" y="14"/>
                  </a:cubicBezTo>
                  <a:cubicBezTo>
                    <a:pt x="29" y="23"/>
                    <a:pt x="18" y="37"/>
                    <a:pt x="11" y="53"/>
                  </a:cubicBezTo>
                  <a:cubicBezTo>
                    <a:pt x="3" y="69"/>
                    <a:pt x="0" y="88"/>
                    <a:pt x="0" y="106"/>
                  </a:cubicBezTo>
                  <a:close/>
                </a:path>
              </a:pathLst>
            </a:custGeom>
            <a:solidFill>
              <a:srgbClr val="74b531"/>
            </a:solidFill>
            <a:ln w="0">
              <a:noFill/>
            </a:ln>
          </p:spPr>
          <p:txBody>
            <a:bodyPr lIns="90000" rIns="90000" tIns="31320" bIns="31320" anchor="ctr" anchorCtr="1">
              <a:noAutofit/>
            </a:bodyPr>
            <a:p>
              <a:endParaRPr b="0" lang="en-US" sz="1800" spc="-1" strike="noStrike">
                <a:solidFill>
                  <a:srgbClr val="ffffff"/>
                </a:solidFill>
                <a:latin typeface="Arial"/>
              </a:endParaRPr>
            </a:p>
          </p:txBody>
        </p:sp>
        <p:sp>
          <p:nvSpPr>
            <p:cNvPr id="207" name=""/>
            <p:cNvSpPr/>
            <p:nvPr/>
          </p:nvSpPr>
          <p:spPr>
            <a:xfrm>
              <a:off x="7905240" y="4881960"/>
              <a:ext cx="103680" cy="126720"/>
            </a:xfrm>
            <a:custGeom>
              <a:avLst/>
              <a:gdLst/>
              <a:ahLst/>
              <a:rect l="0" t="0" r="r" b="b"/>
              <a:pathLst>
                <a:path w="288" h="352">
                  <a:moveTo>
                    <a:pt x="99" y="10"/>
                  </a:moveTo>
                  <a:cubicBezTo>
                    <a:pt x="197" y="-31"/>
                    <a:pt x="262" y="66"/>
                    <a:pt x="278" y="119"/>
                  </a:cubicBezTo>
                  <a:cubicBezTo>
                    <a:pt x="305" y="199"/>
                    <a:pt x="272" y="289"/>
                    <a:pt x="262" y="310"/>
                  </a:cubicBezTo>
                  <a:cubicBezTo>
                    <a:pt x="256" y="323"/>
                    <a:pt x="184" y="387"/>
                    <a:pt x="23" y="326"/>
                  </a:cubicBezTo>
                  <a:cubicBezTo>
                    <a:pt x="27" y="326"/>
                    <a:pt x="-12" y="236"/>
                    <a:pt x="4" y="153"/>
                  </a:cubicBezTo>
                  <a:cubicBezTo>
                    <a:pt x="35" y="105"/>
                    <a:pt x="13" y="43"/>
                    <a:pt x="99" y="10"/>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208" name=""/>
            <p:cNvSpPr/>
            <p:nvPr/>
          </p:nvSpPr>
          <p:spPr>
            <a:xfrm>
              <a:off x="7906680" y="4876200"/>
              <a:ext cx="110160" cy="135000"/>
            </a:xfrm>
            <a:custGeom>
              <a:avLst/>
              <a:gdLst/>
              <a:ahLst/>
              <a:rect l="0" t="0" r="r" b="b"/>
              <a:pathLst>
                <a:path w="306" h="375">
                  <a:moveTo>
                    <a:pt x="49" y="72"/>
                  </a:moveTo>
                  <a:cubicBezTo>
                    <a:pt x="62" y="59"/>
                    <a:pt x="76" y="48"/>
                    <a:pt x="88" y="41"/>
                  </a:cubicBezTo>
                  <a:cubicBezTo>
                    <a:pt x="95" y="38"/>
                    <a:pt x="104" y="35"/>
                    <a:pt x="112" y="35"/>
                  </a:cubicBezTo>
                  <a:cubicBezTo>
                    <a:pt x="118" y="32"/>
                    <a:pt x="128" y="32"/>
                    <a:pt x="134" y="32"/>
                  </a:cubicBezTo>
                  <a:cubicBezTo>
                    <a:pt x="164" y="32"/>
                    <a:pt x="197" y="45"/>
                    <a:pt x="216" y="68"/>
                  </a:cubicBezTo>
                  <a:cubicBezTo>
                    <a:pt x="239" y="91"/>
                    <a:pt x="259" y="125"/>
                    <a:pt x="265" y="155"/>
                  </a:cubicBezTo>
                  <a:cubicBezTo>
                    <a:pt x="271" y="189"/>
                    <a:pt x="271" y="224"/>
                    <a:pt x="265" y="261"/>
                  </a:cubicBezTo>
                  <a:cubicBezTo>
                    <a:pt x="262" y="279"/>
                    <a:pt x="255" y="298"/>
                    <a:pt x="249" y="311"/>
                  </a:cubicBezTo>
                  <a:cubicBezTo>
                    <a:pt x="248" y="314"/>
                    <a:pt x="247" y="316"/>
                    <a:pt x="246" y="319"/>
                  </a:cubicBezTo>
                  <a:cubicBezTo>
                    <a:pt x="243" y="322"/>
                    <a:pt x="239" y="322"/>
                    <a:pt x="239" y="325"/>
                  </a:cubicBezTo>
                  <a:cubicBezTo>
                    <a:pt x="232" y="328"/>
                    <a:pt x="226" y="335"/>
                    <a:pt x="219" y="338"/>
                  </a:cubicBezTo>
                  <a:cubicBezTo>
                    <a:pt x="189" y="351"/>
                    <a:pt x="157" y="359"/>
                    <a:pt x="121" y="354"/>
                  </a:cubicBezTo>
                  <a:cubicBezTo>
                    <a:pt x="88" y="354"/>
                    <a:pt x="52" y="348"/>
                    <a:pt x="19" y="338"/>
                  </a:cubicBezTo>
                  <a:cubicBezTo>
                    <a:pt x="52" y="354"/>
                    <a:pt x="85" y="365"/>
                    <a:pt x="121" y="372"/>
                  </a:cubicBezTo>
                  <a:cubicBezTo>
                    <a:pt x="157" y="378"/>
                    <a:pt x="194" y="375"/>
                    <a:pt x="229" y="362"/>
                  </a:cubicBezTo>
                  <a:cubicBezTo>
                    <a:pt x="239" y="359"/>
                    <a:pt x="246" y="354"/>
                    <a:pt x="255" y="348"/>
                  </a:cubicBezTo>
                  <a:cubicBezTo>
                    <a:pt x="259" y="345"/>
                    <a:pt x="265" y="341"/>
                    <a:pt x="268" y="338"/>
                  </a:cubicBezTo>
                  <a:cubicBezTo>
                    <a:pt x="269" y="337"/>
                    <a:pt x="270" y="336"/>
                    <a:pt x="271" y="335"/>
                  </a:cubicBezTo>
                  <a:cubicBezTo>
                    <a:pt x="272" y="334"/>
                    <a:pt x="273" y="333"/>
                    <a:pt x="275" y="332"/>
                  </a:cubicBezTo>
                  <a:cubicBezTo>
                    <a:pt x="275" y="331"/>
                    <a:pt x="275" y="330"/>
                    <a:pt x="275" y="328"/>
                  </a:cubicBezTo>
                  <a:cubicBezTo>
                    <a:pt x="276" y="327"/>
                    <a:pt x="277" y="326"/>
                    <a:pt x="279" y="325"/>
                  </a:cubicBezTo>
                  <a:cubicBezTo>
                    <a:pt x="285" y="305"/>
                    <a:pt x="292" y="288"/>
                    <a:pt x="298" y="268"/>
                  </a:cubicBezTo>
                  <a:cubicBezTo>
                    <a:pt x="308" y="229"/>
                    <a:pt x="308" y="189"/>
                    <a:pt x="301" y="145"/>
                  </a:cubicBezTo>
                  <a:cubicBezTo>
                    <a:pt x="292" y="105"/>
                    <a:pt x="268" y="68"/>
                    <a:pt x="243" y="41"/>
                  </a:cubicBezTo>
                  <a:cubicBezTo>
                    <a:pt x="213" y="15"/>
                    <a:pt x="177" y="-5"/>
                    <a:pt x="137" y="1"/>
                  </a:cubicBezTo>
                  <a:cubicBezTo>
                    <a:pt x="128" y="1"/>
                    <a:pt x="118" y="4"/>
                    <a:pt x="109" y="8"/>
                  </a:cubicBezTo>
                  <a:cubicBezTo>
                    <a:pt x="98" y="12"/>
                    <a:pt x="92" y="15"/>
                    <a:pt x="82" y="22"/>
                  </a:cubicBezTo>
                  <a:cubicBezTo>
                    <a:pt x="66" y="32"/>
                    <a:pt x="52" y="45"/>
                    <a:pt x="39" y="62"/>
                  </a:cubicBezTo>
                  <a:cubicBezTo>
                    <a:pt x="16" y="88"/>
                    <a:pt x="3" y="128"/>
                    <a:pt x="0" y="168"/>
                  </a:cubicBezTo>
                  <a:cubicBezTo>
                    <a:pt x="10" y="131"/>
                    <a:pt x="23" y="94"/>
                    <a:pt x="49" y="72"/>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209" name=""/>
            <p:cNvSpPr/>
            <p:nvPr/>
          </p:nvSpPr>
          <p:spPr>
            <a:xfrm>
              <a:off x="7921800" y="4911840"/>
              <a:ext cx="61200" cy="76320"/>
            </a:xfrm>
            <a:custGeom>
              <a:avLst/>
              <a:gdLst/>
              <a:ahLst/>
              <a:rect l="0" t="0" r="r" b="b"/>
              <a:pathLst>
                <a:path w="170" h="212">
                  <a:moveTo>
                    <a:pt x="0" y="106"/>
                  </a:moveTo>
                  <a:cubicBezTo>
                    <a:pt x="0" y="125"/>
                    <a:pt x="4" y="143"/>
                    <a:pt x="12" y="159"/>
                  </a:cubicBezTo>
                  <a:cubicBezTo>
                    <a:pt x="19" y="176"/>
                    <a:pt x="30" y="189"/>
                    <a:pt x="43" y="198"/>
                  </a:cubicBezTo>
                  <a:cubicBezTo>
                    <a:pt x="55" y="207"/>
                    <a:pt x="70" y="212"/>
                    <a:pt x="85" y="212"/>
                  </a:cubicBezTo>
                  <a:cubicBezTo>
                    <a:pt x="100" y="212"/>
                    <a:pt x="115" y="207"/>
                    <a:pt x="128" y="198"/>
                  </a:cubicBezTo>
                  <a:cubicBezTo>
                    <a:pt x="140" y="189"/>
                    <a:pt x="151" y="176"/>
                    <a:pt x="159" y="159"/>
                  </a:cubicBezTo>
                  <a:cubicBezTo>
                    <a:pt x="166" y="143"/>
                    <a:pt x="170" y="125"/>
                    <a:pt x="170" y="106"/>
                  </a:cubicBezTo>
                  <a:cubicBezTo>
                    <a:pt x="170" y="88"/>
                    <a:pt x="166" y="69"/>
                    <a:pt x="159" y="53"/>
                  </a:cubicBezTo>
                  <a:cubicBezTo>
                    <a:pt x="151" y="37"/>
                    <a:pt x="140" y="23"/>
                    <a:pt x="128" y="14"/>
                  </a:cubicBezTo>
                  <a:cubicBezTo>
                    <a:pt x="115" y="5"/>
                    <a:pt x="100" y="0"/>
                    <a:pt x="85" y="0"/>
                  </a:cubicBezTo>
                  <a:cubicBezTo>
                    <a:pt x="70" y="0"/>
                    <a:pt x="55" y="5"/>
                    <a:pt x="43" y="14"/>
                  </a:cubicBezTo>
                  <a:cubicBezTo>
                    <a:pt x="30" y="23"/>
                    <a:pt x="19" y="37"/>
                    <a:pt x="12" y="53"/>
                  </a:cubicBezTo>
                  <a:cubicBezTo>
                    <a:pt x="4" y="69"/>
                    <a:pt x="0" y="88"/>
                    <a:pt x="0" y="106"/>
                  </a:cubicBezTo>
                  <a:close/>
                </a:path>
              </a:pathLst>
            </a:custGeom>
            <a:solidFill>
              <a:srgbClr val="74b531"/>
            </a:solidFill>
            <a:ln w="0">
              <a:noFill/>
            </a:ln>
          </p:spPr>
          <p:txBody>
            <a:bodyPr lIns="90000" rIns="90000" tIns="31320" bIns="31320" anchor="ctr" anchorCtr="1">
              <a:noAutofit/>
            </a:bodyPr>
            <a:p>
              <a:endParaRPr b="0" lang="en-US" sz="1800" spc="-1" strike="noStrike">
                <a:solidFill>
                  <a:srgbClr val="ffffff"/>
                </a:solidFill>
                <a:latin typeface="Arial"/>
              </a:endParaRPr>
            </a:p>
          </p:txBody>
        </p:sp>
        <p:sp>
          <p:nvSpPr>
            <p:cNvPr id="210" name=""/>
            <p:cNvSpPr/>
            <p:nvPr/>
          </p:nvSpPr>
          <p:spPr>
            <a:xfrm>
              <a:off x="7826400" y="5047200"/>
              <a:ext cx="62280" cy="52920"/>
            </a:xfrm>
            <a:custGeom>
              <a:avLst/>
              <a:gdLst/>
              <a:ahLst/>
              <a:rect l="0" t="0" r="r" b="b"/>
              <a:pathLst>
                <a:path w="173" h="147">
                  <a:moveTo>
                    <a:pt x="173" y="0"/>
                  </a:moveTo>
                  <a:cubicBezTo>
                    <a:pt x="116" y="0"/>
                    <a:pt x="58" y="0"/>
                    <a:pt x="0" y="0"/>
                  </a:cubicBezTo>
                  <a:cubicBezTo>
                    <a:pt x="0" y="49"/>
                    <a:pt x="0" y="98"/>
                    <a:pt x="0" y="147"/>
                  </a:cubicBezTo>
                  <a:cubicBezTo>
                    <a:pt x="58" y="147"/>
                    <a:pt x="116" y="147"/>
                    <a:pt x="173" y="147"/>
                  </a:cubicBezTo>
                  <a:cubicBezTo>
                    <a:pt x="173" y="98"/>
                    <a:pt x="173" y="49"/>
                    <a:pt x="173" y="0"/>
                  </a:cubicBezTo>
                  <a:close/>
                </a:path>
              </a:pathLst>
            </a:custGeom>
            <a:solidFill>
              <a:srgbClr val="74b531"/>
            </a:solidFill>
            <a:ln w="0">
              <a:noFill/>
            </a:ln>
          </p:spPr>
          <p:txBody>
            <a:bodyPr lIns="90000" rIns="90000" tIns="7920" bIns="7920" anchor="ctr" anchorCtr="1">
              <a:noAutofit/>
            </a:bodyPr>
            <a:p>
              <a:endParaRPr b="0" lang="en-US" sz="1800" spc="-1" strike="noStrike">
                <a:solidFill>
                  <a:srgbClr val="ffffff"/>
                </a:solidFill>
                <a:latin typeface="Arial"/>
              </a:endParaRPr>
            </a:p>
          </p:txBody>
        </p:sp>
        <p:sp>
          <p:nvSpPr>
            <p:cNvPr id="211" name=""/>
            <p:cNvSpPr/>
            <p:nvPr/>
          </p:nvSpPr>
          <p:spPr>
            <a:xfrm>
              <a:off x="7740360" y="5002560"/>
              <a:ext cx="235800" cy="85680"/>
            </a:xfrm>
            <a:custGeom>
              <a:avLst/>
              <a:gdLst/>
              <a:ahLst/>
              <a:rect l="0" t="0" r="r" b="b"/>
              <a:pathLst>
                <a:path w="655" h="238">
                  <a:moveTo>
                    <a:pt x="161" y="204"/>
                  </a:moveTo>
                  <a:cubicBezTo>
                    <a:pt x="194" y="200"/>
                    <a:pt x="226" y="193"/>
                    <a:pt x="252" y="177"/>
                  </a:cubicBezTo>
                  <a:cubicBezTo>
                    <a:pt x="279" y="160"/>
                    <a:pt x="298" y="138"/>
                    <a:pt x="301" y="114"/>
                  </a:cubicBezTo>
                  <a:cubicBezTo>
                    <a:pt x="309" y="76"/>
                    <a:pt x="317" y="38"/>
                    <a:pt x="325" y="0"/>
                  </a:cubicBezTo>
                  <a:cubicBezTo>
                    <a:pt x="332" y="38"/>
                    <a:pt x="339" y="76"/>
                    <a:pt x="347" y="114"/>
                  </a:cubicBezTo>
                  <a:cubicBezTo>
                    <a:pt x="353" y="141"/>
                    <a:pt x="370" y="160"/>
                    <a:pt x="396" y="177"/>
                  </a:cubicBezTo>
                  <a:cubicBezTo>
                    <a:pt x="422" y="193"/>
                    <a:pt x="455" y="204"/>
                    <a:pt x="488" y="204"/>
                  </a:cubicBezTo>
                  <a:cubicBezTo>
                    <a:pt x="524" y="204"/>
                    <a:pt x="556" y="200"/>
                    <a:pt x="586" y="184"/>
                  </a:cubicBezTo>
                  <a:cubicBezTo>
                    <a:pt x="616" y="170"/>
                    <a:pt x="642" y="147"/>
                    <a:pt x="655" y="117"/>
                  </a:cubicBezTo>
                  <a:cubicBezTo>
                    <a:pt x="651" y="151"/>
                    <a:pt x="632" y="181"/>
                    <a:pt x="602" y="200"/>
                  </a:cubicBezTo>
                  <a:cubicBezTo>
                    <a:pt x="574" y="220"/>
                    <a:pt x="531" y="234"/>
                    <a:pt x="492" y="237"/>
                  </a:cubicBezTo>
                  <a:cubicBezTo>
                    <a:pt x="449" y="241"/>
                    <a:pt x="410" y="231"/>
                    <a:pt x="373" y="210"/>
                  </a:cubicBezTo>
                  <a:cubicBezTo>
                    <a:pt x="353" y="200"/>
                    <a:pt x="340" y="187"/>
                    <a:pt x="328" y="170"/>
                  </a:cubicBezTo>
                  <a:cubicBezTo>
                    <a:pt x="315" y="187"/>
                    <a:pt x="298" y="200"/>
                    <a:pt x="282" y="210"/>
                  </a:cubicBezTo>
                  <a:cubicBezTo>
                    <a:pt x="246" y="231"/>
                    <a:pt x="203" y="241"/>
                    <a:pt x="164" y="237"/>
                  </a:cubicBezTo>
                  <a:cubicBezTo>
                    <a:pt x="124" y="237"/>
                    <a:pt x="82" y="224"/>
                    <a:pt x="52" y="200"/>
                  </a:cubicBezTo>
                  <a:cubicBezTo>
                    <a:pt x="23" y="181"/>
                    <a:pt x="0" y="147"/>
                    <a:pt x="0" y="117"/>
                  </a:cubicBezTo>
                  <a:cubicBezTo>
                    <a:pt x="6" y="144"/>
                    <a:pt x="33" y="167"/>
                    <a:pt x="63" y="184"/>
                  </a:cubicBezTo>
                  <a:cubicBezTo>
                    <a:pt x="92" y="197"/>
                    <a:pt x="128" y="204"/>
                    <a:pt x="161" y="204"/>
                  </a:cubicBezTo>
                  <a:close/>
                </a:path>
              </a:pathLst>
            </a:custGeom>
            <a:solidFill>
              <a:srgbClr val="74b531"/>
            </a:solidFill>
            <a:ln w="0">
              <a:noFill/>
            </a:ln>
          </p:spPr>
          <p:txBody>
            <a:bodyPr lIns="90000" rIns="90000" tIns="40680" bIns="40680" anchor="ctr" anchorCtr="1">
              <a:noAutofit/>
            </a:bodyPr>
            <a:p>
              <a:endParaRPr b="0" lang="en-US" sz="1800" spc="-1" strike="noStrike">
                <a:solidFill>
                  <a:srgbClr val="ffffff"/>
                </a:solidFill>
                <a:latin typeface="Arial"/>
              </a:endParaRPr>
            </a:p>
          </p:txBody>
        </p:sp>
        <p:sp>
          <p:nvSpPr>
            <p:cNvPr id="212" name=""/>
            <p:cNvSpPr/>
            <p:nvPr/>
          </p:nvSpPr>
          <p:spPr>
            <a:xfrm>
              <a:off x="7813440" y="4987080"/>
              <a:ext cx="90000" cy="43200"/>
            </a:xfrm>
            <a:custGeom>
              <a:avLst/>
              <a:gdLst/>
              <a:ahLst/>
              <a:rect l="0" t="0" r="r" b="b"/>
              <a:pathLst>
                <a:path w="250" h="120">
                  <a:moveTo>
                    <a:pt x="125" y="0"/>
                  </a:moveTo>
                  <a:cubicBezTo>
                    <a:pt x="148" y="0"/>
                    <a:pt x="217" y="0"/>
                    <a:pt x="243" y="21"/>
                  </a:cubicBezTo>
                  <a:cubicBezTo>
                    <a:pt x="259" y="34"/>
                    <a:pt x="246" y="67"/>
                    <a:pt x="204" y="98"/>
                  </a:cubicBezTo>
                  <a:cubicBezTo>
                    <a:pt x="174" y="117"/>
                    <a:pt x="147" y="120"/>
                    <a:pt x="128" y="120"/>
                  </a:cubicBezTo>
                  <a:cubicBezTo>
                    <a:pt x="105" y="120"/>
                    <a:pt x="79" y="114"/>
                    <a:pt x="53" y="98"/>
                  </a:cubicBezTo>
                  <a:cubicBezTo>
                    <a:pt x="1" y="67"/>
                    <a:pt x="-9" y="34"/>
                    <a:pt x="7" y="21"/>
                  </a:cubicBezTo>
                  <a:cubicBezTo>
                    <a:pt x="30" y="0"/>
                    <a:pt x="102" y="0"/>
                    <a:pt x="125" y="0"/>
                  </a:cubicBezTo>
                  <a:close/>
                </a:path>
              </a:pathLst>
            </a:custGeom>
            <a:solidFill>
              <a:srgbClr val="74b531"/>
            </a:solidFill>
            <a:ln w="0">
              <a:noFill/>
            </a:ln>
          </p:spPr>
          <p:txBody>
            <a:bodyPr lIns="90000" rIns="90000" tIns="-1800" bIns="-1800" anchor="ctr" anchorCtr="1">
              <a:noAutofit/>
            </a:bodyPr>
            <a:p>
              <a:endParaRPr b="0" lang="en-US" sz="1800" spc="-1" strike="noStrike">
                <a:solidFill>
                  <a:srgbClr val="ffffff"/>
                </a:solidFill>
                <a:latin typeface="Arial"/>
              </a:endParaRPr>
            </a:p>
          </p:txBody>
        </p:sp>
      </p:grpSp>
      <p:grpSp>
        <p:nvGrpSpPr>
          <p:cNvPr id="213" name=""/>
          <p:cNvGrpSpPr/>
          <p:nvPr/>
        </p:nvGrpSpPr>
        <p:grpSpPr>
          <a:xfrm>
            <a:off x="9090000" y="4770000"/>
            <a:ext cx="270000" cy="360000"/>
            <a:chOff x="9090000" y="4770000"/>
            <a:chExt cx="270000" cy="360000"/>
          </a:xfrm>
        </p:grpSpPr>
        <p:sp>
          <p:nvSpPr>
            <p:cNvPr id="214" name=""/>
            <p:cNvSpPr/>
            <p:nvPr/>
          </p:nvSpPr>
          <p:spPr>
            <a:xfrm>
              <a:off x="9312840" y="5016600"/>
              <a:ext cx="47160" cy="52560"/>
            </a:xfrm>
            <a:custGeom>
              <a:avLst/>
              <a:gdLst/>
              <a:ahLst/>
              <a:rect l="0" t="0" r="r" b="b"/>
              <a:pathLst>
                <a:path w="131" h="146">
                  <a:moveTo>
                    <a:pt x="131" y="73"/>
                  </a:moveTo>
                  <a:cubicBezTo>
                    <a:pt x="131" y="86"/>
                    <a:pt x="128" y="98"/>
                    <a:pt x="123" y="109"/>
                  </a:cubicBezTo>
                  <a:cubicBezTo>
                    <a:pt x="117" y="121"/>
                    <a:pt x="109" y="130"/>
                    <a:pt x="99" y="136"/>
                  </a:cubicBezTo>
                  <a:cubicBezTo>
                    <a:pt x="89" y="143"/>
                    <a:pt x="78" y="146"/>
                    <a:pt x="66" y="146"/>
                  </a:cubicBezTo>
                  <a:cubicBezTo>
                    <a:pt x="54" y="146"/>
                    <a:pt x="43" y="143"/>
                    <a:pt x="33" y="136"/>
                  </a:cubicBezTo>
                  <a:cubicBezTo>
                    <a:pt x="23" y="130"/>
                    <a:pt x="14" y="121"/>
                    <a:pt x="9" y="109"/>
                  </a:cubicBezTo>
                  <a:cubicBezTo>
                    <a:pt x="3" y="98"/>
                    <a:pt x="0" y="86"/>
                    <a:pt x="0" y="73"/>
                  </a:cubicBezTo>
                  <a:cubicBezTo>
                    <a:pt x="0" y="61"/>
                    <a:pt x="3" y="48"/>
                    <a:pt x="9" y="37"/>
                  </a:cubicBezTo>
                  <a:cubicBezTo>
                    <a:pt x="15" y="25"/>
                    <a:pt x="23" y="16"/>
                    <a:pt x="33" y="10"/>
                  </a:cubicBezTo>
                  <a:cubicBezTo>
                    <a:pt x="43" y="3"/>
                    <a:pt x="54" y="0"/>
                    <a:pt x="66" y="0"/>
                  </a:cubicBezTo>
                  <a:cubicBezTo>
                    <a:pt x="78" y="0"/>
                    <a:pt x="89" y="3"/>
                    <a:pt x="99" y="10"/>
                  </a:cubicBezTo>
                  <a:cubicBezTo>
                    <a:pt x="109" y="16"/>
                    <a:pt x="117" y="25"/>
                    <a:pt x="123" y="37"/>
                  </a:cubicBezTo>
                  <a:cubicBezTo>
                    <a:pt x="128" y="48"/>
                    <a:pt x="131" y="61"/>
                    <a:pt x="131" y="73"/>
                  </a:cubicBezTo>
                  <a:close/>
                </a:path>
              </a:pathLst>
            </a:custGeom>
            <a:solidFill>
              <a:srgbClr val="74b531"/>
            </a:solidFill>
            <a:ln w="0">
              <a:noFill/>
            </a:ln>
          </p:spPr>
          <p:txBody>
            <a:bodyPr lIns="90000" rIns="90000" tIns="7560" bIns="7560" anchor="ctr" anchorCtr="1">
              <a:noAutofit/>
            </a:bodyPr>
            <a:p>
              <a:endParaRPr b="0" lang="en-US" sz="1800" spc="-1" strike="noStrike">
                <a:solidFill>
                  <a:srgbClr val="ffffff"/>
                </a:solidFill>
                <a:latin typeface="Arial"/>
              </a:endParaRPr>
            </a:p>
          </p:txBody>
        </p:sp>
        <p:sp>
          <p:nvSpPr>
            <p:cNvPr id="215" name=""/>
            <p:cNvSpPr/>
            <p:nvPr/>
          </p:nvSpPr>
          <p:spPr>
            <a:xfrm>
              <a:off x="9261000" y="5010480"/>
              <a:ext cx="82440" cy="105120"/>
            </a:xfrm>
            <a:custGeom>
              <a:avLst/>
              <a:gdLst/>
              <a:ahLst/>
              <a:rect l="0" t="0" r="r" b="b"/>
              <a:pathLst>
                <a:path w="229" h="292">
                  <a:moveTo>
                    <a:pt x="215" y="246"/>
                  </a:moveTo>
                  <a:cubicBezTo>
                    <a:pt x="265" y="57"/>
                    <a:pt x="160" y="82"/>
                    <a:pt x="133" y="0"/>
                  </a:cubicBezTo>
                  <a:cubicBezTo>
                    <a:pt x="94" y="19"/>
                    <a:pt x="55" y="39"/>
                    <a:pt x="16" y="58"/>
                  </a:cubicBezTo>
                  <a:cubicBezTo>
                    <a:pt x="16" y="57"/>
                    <a:pt x="-20" y="238"/>
                    <a:pt x="15" y="278"/>
                  </a:cubicBezTo>
                  <a:cubicBezTo>
                    <a:pt x="41" y="308"/>
                    <a:pt x="205" y="284"/>
                    <a:pt x="215" y="246"/>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216" name=""/>
            <p:cNvSpPr/>
            <p:nvPr/>
          </p:nvSpPr>
          <p:spPr>
            <a:xfrm>
              <a:off x="9266760" y="5069160"/>
              <a:ext cx="48240" cy="25560"/>
            </a:xfrm>
            <a:custGeom>
              <a:avLst/>
              <a:gdLst/>
              <a:ahLst/>
              <a:rect l="0" t="0" r="r" b="b"/>
              <a:pathLst>
                <a:path w="134" h="71">
                  <a:moveTo>
                    <a:pt x="18" y="34"/>
                  </a:moveTo>
                  <a:cubicBezTo>
                    <a:pt x="28" y="24"/>
                    <a:pt x="39" y="14"/>
                    <a:pt x="52" y="9"/>
                  </a:cubicBezTo>
                  <a:cubicBezTo>
                    <a:pt x="79" y="-3"/>
                    <a:pt x="109" y="-3"/>
                    <a:pt x="134" y="7"/>
                  </a:cubicBezTo>
                  <a:cubicBezTo>
                    <a:pt x="107" y="7"/>
                    <a:pt x="82" y="9"/>
                    <a:pt x="58" y="21"/>
                  </a:cubicBezTo>
                  <a:cubicBezTo>
                    <a:pt x="46" y="25"/>
                    <a:pt x="35" y="32"/>
                    <a:pt x="25" y="41"/>
                  </a:cubicBezTo>
                  <a:cubicBezTo>
                    <a:pt x="17" y="49"/>
                    <a:pt x="6" y="59"/>
                    <a:pt x="0" y="71"/>
                  </a:cubicBezTo>
                  <a:cubicBezTo>
                    <a:pt x="2" y="57"/>
                    <a:pt x="9" y="44"/>
                    <a:pt x="18" y="34"/>
                  </a:cubicBezTo>
                  <a:close/>
                </a:path>
              </a:pathLst>
            </a:custGeom>
            <a:solidFill>
              <a:srgbClr val="74b531"/>
            </a:solidFill>
            <a:ln w="0">
              <a:noFill/>
            </a:ln>
          </p:spPr>
          <p:txBody>
            <a:bodyPr lIns="90000" rIns="90000" tIns="-19440" bIns="-19440" anchor="ctr" anchorCtr="1">
              <a:noAutofit/>
            </a:bodyPr>
            <a:p>
              <a:endParaRPr b="0" lang="en-US" sz="1800" spc="-1" strike="noStrike">
                <a:solidFill>
                  <a:srgbClr val="ffffff"/>
                </a:solidFill>
                <a:latin typeface="Arial"/>
              </a:endParaRPr>
            </a:p>
          </p:txBody>
        </p:sp>
        <p:sp>
          <p:nvSpPr>
            <p:cNvPr id="217" name=""/>
            <p:cNvSpPr/>
            <p:nvPr/>
          </p:nvSpPr>
          <p:spPr>
            <a:xfrm>
              <a:off x="9207360" y="5002200"/>
              <a:ext cx="69480" cy="127800"/>
            </a:xfrm>
            <a:custGeom>
              <a:avLst/>
              <a:gdLst/>
              <a:ahLst/>
              <a:rect l="0" t="0" r="r" b="b"/>
              <a:pathLst>
                <a:path w="193" h="355">
                  <a:moveTo>
                    <a:pt x="154" y="333"/>
                  </a:moveTo>
                  <a:cubicBezTo>
                    <a:pt x="193" y="291"/>
                    <a:pt x="192" y="106"/>
                    <a:pt x="193" y="15"/>
                  </a:cubicBezTo>
                  <a:cubicBezTo>
                    <a:pt x="137" y="10"/>
                    <a:pt x="82" y="5"/>
                    <a:pt x="26" y="0"/>
                  </a:cubicBezTo>
                  <a:cubicBezTo>
                    <a:pt x="25" y="0"/>
                    <a:pt x="-21" y="293"/>
                    <a:pt x="12" y="333"/>
                  </a:cubicBezTo>
                  <a:cubicBezTo>
                    <a:pt x="36" y="363"/>
                    <a:pt x="126" y="362"/>
                    <a:pt x="154" y="333"/>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218" name=""/>
            <p:cNvSpPr/>
            <p:nvPr/>
          </p:nvSpPr>
          <p:spPr>
            <a:xfrm>
              <a:off x="9145800" y="5002200"/>
              <a:ext cx="69840" cy="127800"/>
            </a:xfrm>
            <a:custGeom>
              <a:avLst/>
              <a:gdLst/>
              <a:ahLst/>
              <a:rect l="0" t="0" r="r" b="b"/>
              <a:pathLst>
                <a:path w="194" h="355">
                  <a:moveTo>
                    <a:pt x="39" y="333"/>
                  </a:moveTo>
                  <a:cubicBezTo>
                    <a:pt x="0" y="291"/>
                    <a:pt x="1" y="106"/>
                    <a:pt x="0" y="15"/>
                  </a:cubicBezTo>
                  <a:cubicBezTo>
                    <a:pt x="56" y="10"/>
                    <a:pt x="112" y="5"/>
                    <a:pt x="167" y="0"/>
                  </a:cubicBezTo>
                  <a:cubicBezTo>
                    <a:pt x="172" y="111"/>
                    <a:pt x="215" y="294"/>
                    <a:pt x="182" y="333"/>
                  </a:cubicBezTo>
                  <a:cubicBezTo>
                    <a:pt x="158" y="363"/>
                    <a:pt x="67" y="362"/>
                    <a:pt x="39" y="333"/>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219" name=""/>
            <p:cNvSpPr/>
            <p:nvPr/>
          </p:nvSpPr>
          <p:spPr>
            <a:xfrm>
              <a:off x="9208800" y="5070240"/>
              <a:ext cx="5040" cy="51840"/>
            </a:xfrm>
            <a:custGeom>
              <a:avLst/>
              <a:gdLst/>
              <a:ahLst/>
              <a:rect l="0" t="0" r="r" b="b"/>
              <a:pathLst>
                <a:path w="14" h="144">
                  <a:moveTo>
                    <a:pt x="0" y="71"/>
                  </a:moveTo>
                  <a:cubicBezTo>
                    <a:pt x="0" y="48"/>
                    <a:pt x="2" y="24"/>
                    <a:pt x="7" y="0"/>
                  </a:cubicBezTo>
                  <a:cubicBezTo>
                    <a:pt x="12" y="24"/>
                    <a:pt x="14" y="49"/>
                    <a:pt x="14" y="71"/>
                  </a:cubicBezTo>
                  <a:cubicBezTo>
                    <a:pt x="12" y="96"/>
                    <a:pt x="12" y="120"/>
                    <a:pt x="7" y="144"/>
                  </a:cubicBezTo>
                  <a:cubicBezTo>
                    <a:pt x="2" y="120"/>
                    <a:pt x="0" y="95"/>
                    <a:pt x="0" y="71"/>
                  </a:cubicBezTo>
                  <a:close/>
                </a:path>
              </a:pathLst>
            </a:custGeom>
            <a:solidFill>
              <a:srgbClr val="74b531"/>
            </a:solidFill>
            <a:ln w="0">
              <a:noFill/>
            </a:ln>
          </p:spPr>
          <p:txBody>
            <a:bodyPr lIns="90000" rIns="90000" tIns="6840" bIns="6840" anchor="ctr" anchorCtr="1">
              <a:noAutofit/>
            </a:bodyPr>
            <a:p>
              <a:endParaRPr b="0" lang="en-US" sz="1800" spc="-1" strike="noStrike">
                <a:solidFill>
                  <a:srgbClr val="ffffff"/>
                </a:solidFill>
                <a:latin typeface="Arial"/>
              </a:endParaRPr>
            </a:p>
          </p:txBody>
        </p:sp>
        <p:sp>
          <p:nvSpPr>
            <p:cNvPr id="220" name=""/>
            <p:cNvSpPr/>
            <p:nvPr/>
          </p:nvSpPr>
          <p:spPr>
            <a:xfrm>
              <a:off x="9158400" y="4997520"/>
              <a:ext cx="106200" cy="104040"/>
            </a:xfrm>
            <a:custGeom>
              <a:avLst/>
              <a:gdLst/>
              <a:ahLst/>
              <a:rect l="0" t="0" r="r" b="b"/>
              <a:pathLst>
                <a:path w="295" h="289">
                  <a:moveTo>
                    <a:pt x="148" y="289"/>
                  </a:moveTo>
                  <a:cubicBezTo>
                    <a:pt x="99" y="238"/>
                    <a:pt x="0" y="212"/>
                    <a:pt x="0" y="136"/>
                  </a:cubicBezTo>
                  <a:cubicBezTo>
                    <a:pt x="0" y="61"/>
                    <a:pt x="66" y="0"/>
                    <a:pt x="148" y="0"/>
                  </a:cubicBezTo>
                  <a:cubicBezTo>
                    <a:pt x="230" y="0"/>
                    <a:pt x="295" y="61"/>
                    <a:pt x="295" y="136"/>
                  </a:cubicBezTo>
                  <a:cubicBezTo>
                    <a:pt x="295" y="212"/>
                    <a:pt x="197" y="238"/>
                    <a:pt x="148" y="289"/>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221" name=""/>
            <p:cNvSpPr/>
            <p:nvPr/>
          </p:nvSpPr>
          <p:spPr>
            <a:xfrm>
              <a:off x="9252720" y="4770000"/>
              <a:ext cx="80280" cy="157680"/>
            </a:xfrm>
            <a:custGeom>
              <a:avLst/>
              <a:gdLst/>
              <a:ahLst/>
              <a:rect l="0" t="0" r="r" b="b"/>
              <a:pathLst>
                <a:path w="223" h="438">
                  <a:moveTo>
                    <a:pt x="20" y="192"/>
                  </a:moveTo>
                  <a:cubicBezTo>
                    <a:pt x="12" y="367"/>
                    <a:pt x="7" y="341"/>
                    <a:pt x="0" y="416"/>
                  </a:cubicBezTo>
                  <a:cubicBezTo>
                    <a:pt x="31" y="423"/>
                    <a:pt x="61" y="431"/>
                    <a:pt x="92" y="438"/>
                  </a:cubicBezTo>
                  <a:cubicBezTo>
                    <a:pt x="130" y="372"/>
                    <a:pt x="87" y="422"/>
                    <a:pt x="206" y="238"/>
                  </a:cubicBezTo>
                  <a:cubicBezTo>
                    <a:pt x="248" y="170"/>
                    <a:pt x="203" y="11"/>
                    <a:pt x="176" y="0"/>
                  </a:cubicBezTo>
                  <a:cubicBezTo>
                    <a:pt x="160" y="-4"/>
                    <a:pt x="23" y="102"/>
                    <a:pt x="20" y="192"/>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222" name=""/>
            <p:cNvSpPr/>
            <p:nvPr/>
          </p:nvSpPr>
          <p:spPr>
            <a:xfrm>
              <a:off x="9259200" y="4801680"/>
              <a:ext cx="57960" cy="124920"/>
            </a:xfrm>
            <a:custGeom>
              <a:avLst/>
              <a:gdLst/>
              <a:ahLst/>
              <a:rect l="0" t="0" r="r" b="b"/>
              <a:pathLst>
                <a:path w="161" h="347">
                  <a:moveTo>
                    <a:pt x="42" y="114"/>
                  </a:moveTo>
                  <a:cubicBezTo>
                    <a:pt x="10" y="284"/>
                    <a:pt x="14" y="259"/>
                    <a:pt x="0" y="332"/>
                  </a:cubicBezTo>
                  <a:cubicBezTo>
                    <a:pt x="20" y="337"/>
                    <a:pt x="41" y="342"/>
                    <a:pt x="61" y="347"/>
                  </a:cubicBezTo>
                  <a:cubicBezTo>
                    <a:pt x="90" y="278"/>
                    <a:pt x="61" y="335"/>
                    <a:pt x="149" y="140"/>
                  </a:cubicBezTo>
                  <a:cubicBezTo>
                    <a:pt x="173" y="90"/>
                    <a:pt x="159" y="9"/>
                    <a:pt x="134" y="0"/>
                  </a:cubicBezTo>
                  <a:cubicBezTo>
                    <a:pt x="118" y="-5"/>
                    <a:pt x="54" y="44"/>
                    <a:pt x="42" y="114"/>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223" name=""/>
            <p:cNvSpPr/>
            <p:nvPr/>
          </p:nvSpPr>
          <p:spPr>
            <a:xfrm>
              <a:off x="9090000" y="4770000"/>
              <a:ext cx="80280" cy="157680"/>
            </a:xfrm>
            <a:custGeom>
              <a:avLst/>
              <a:gdLst/>
              <a:ahLst/>
              <a:rect l="0" t="0" r="r" b="b"/>
              <a:pathLst>
                <a:path w="223" h="438">
                  <a:moveTo>
                    <a:pt x="203" y="192"/>
                  </a:moveTo>
                  <a:cubicBezTo>
                    <a:pt x="211" y="367"/>
                    <a:pt x="216" y="341"/>
                    <a:pt x="223" y="416"/>
                  </a:cubicBezTo>
                  <a:cubicBezTo>
                    <a:pt x="192" y="423"/>
                    <a:pt x="162" y="431"/>
                    <a:pt x="131" y="438"/>
                  </a:cubicBezTo>
                  <a:cubicBezTo>
                    <a:pt x="94" y="372"/>
                    <a:pt x="136" y="422"/>
                    <a:pt x="18" y="238"/>
                  </a:cubicBezTo>
                  <a:cubicBezTo>
                    <a:pt x="-26" y="170"/>
                    <a:pt x="22" y="11"/>
                    <a:pt x="47" y="0"/>
                  </a:cubicBezTo>
                  <a:cubicBezTo>
                    <a:pt x="64" y="-4"/>
                    <a:pt x="200" y="102"/>
                    <a:pt x="203" y="192"/>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224" name=""/>
            <p:cNvSpPr/>
            <p:nvPr/>
          </p:nvSpPr>
          <p:spPr>
            <a:xfrm>
              <a:off x="9105480" y="4801680"/>
              <a:ext cx="58320" cy="125640"/>
            </a:xfrm>
            <a:custGeom>
              <a:avLst/>
              <a:gdLst/>
              <a:ahLst/>
              <a:rect l="0" t="0" r="r" b="b"/>
              <a:pathLst>
                <a:path w="162" h="349">
                  <a:moveTo>
                    <a:pt x="121" y="114"/>
                  </a:moveTo>
                  <a:cubicBezTo>
                    <a:pt x="152" y="284"/>
                    <a:pt x="148" y="259"/>
                    <a:pt x="162" y="332"/>
                  </a:cubicBezTo>
                  <a:cubicBezTo>
                    <a:pt x="142" y="337"/>
                    <a:pt x="123" y="343"/>
                    <a:pt x="103" y="349"/>
                  </a:cubicBezTo>
                  <a:cubicBezTo>
                    <a:pt x="73" y="280"/>
                    <a:pt x="103" y="337"/>
                    <a:pt x="13" y="142"/>
                  </a:cubicBezTo>
                  <a:cubicBezTo>
                    <a:pt x="-11" y="90"/>
                    <a:pt x="1" y="9"/>
                    <a:pt x="28" y="0"/>
                  </a:cubicBezTo>
                  <a:cubicBezTo>
                    <a:pt x="44" y="-5"/>
                    <a:pt x="107" y="44"/>
                    <a:pt x="121" y="114"/>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225" name=""/>
            <p:cNvSpPr/>
            <p:nvPr/>
          </p:nvSpPr>
          <p:spPr>
            <a:xfrm>
              <a:off x="9103320" y="4866120"/>
              <a:ext cx="216360" cy="192240"/>
            </a:xfrm>
            <a:custGeom>
              <a:avLst/>
              <a:gdLst/>
              <a:ahLst/>
              <a:rect l="0" t="0" r="r" b="b"/>
              <a:pathLst>
                <a:path w="601" h="534">
                  <a:moveTo>
                    <a:pt x="301" y="0"/>
                  </a:moveTo>
                  <a:cubicBezTo>
                    <a:pt x="466" y="0"/>
                    <a:pt x="542" y="71"/>
                    <a:pt x="542" y="171"/>
                  </a:cubicBezTo>
                  <a:cubicBezTo>
                    <a:pt x="542" y="254"/>
                    <a:pt x="666" y="378"/>
                    <a:pt x="555" y="459"/>
                  </a:cubicBezTo>
                  <a:cubicBezTo>
                    <a:pt x="500" y="499"/>
                    <a:pt x="409" y="534"/>
                    <a:pt x="301" y="534"/>
                  </a:cubicBezTo>
                  <a:cubicBezTo>
                    <a:pt x="193" y="534"/>
                    <a:pt x="101" y="499"/>
                    <a:pt x="46" y="459"/>
                  </a:cubicBezTo>
                  <a:cubicBezTo>
                    <a:pt x="-65" y="376"/>
                    <a:pt x="59" y="254"/>
                    <a:pt x="59" y="171"/>
                  </a:cubicBezTo>
                  <a:cubicBezTo>
                    <a:pt x="59" y="71"/>
                    <a:pt x="134" y="0"/>
                    <a:pt x="301" y="0"/>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226" name=""/>
            <p:cNvSpPr/>
            <p:nvPr/>
          </p:nvSpPr>
          <p:spPr>
            <a:xfrm>
              <a:off x="9116280" y="4892400"/>
              <a:ext cx="189000" cy="159480"/>
            </a:xfrm>
            <a:custGeom>
              <a:avLst/>
              <a:gdLst/>
              <a:ahLst/>
              <a:rect l="0" t="0" r="r" b="b"/>
              <a:pathLst>
                <a:path w="525" h="443">
                  <a:moveTo>
                    <a:pt x="286" y="15"/>
                  </a:moveTo>
                  <a:cubicBezTo>
                    <a:pt x="271" y="-5"/>
                    <a:pt x="257" y="-5"/>
                    <a:pt x="244" y="15"/>
                  </a:cubicBezTo>
                  <a:cubicBezTo>
                    <a:pt x="208" y="60"/>
                    <a:pt x="155" y="156"/>
                    <a:pt x="151" y="236"/>
                  </a:cubicBezTo>
                  <a:cubicBezTo>
                    <a:pt x="89" y="228"/>
                    <a:pt x="19" y="231"/>
                    <a:pt x="4" y="265"/>
                  </a:cubicBezTo>
                  <a:cubicBezTo>
                    <a:pt x="-24" y="331"/>
                    <a:pt x="107" y="443"/>
                    <a:pt x="263" y="443"/>
                  </a:cubicBezTo>
                  <a:cubicBezTo>
                    <a:pt x="420" y="443"/>
                    <a:pt x="549" y="331"/>
                    <a:pt x="522" y="265"/>
                  </a:cubicBezTo>
                  <a:cubicBezTo>
                    <a:pt x="510" y="231"/>
                    <a:pt x="439" y="228"/>
                    <a:pt x="378" y="236"/>
                  </a:cubicBezTo>
                  <a:cubicBezTo>
                    <a:pt x="375" y="156"/>
                    <a:pt x="320" y="60"/>
                    <a:pt x="286" y="15"/>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227" name=""/>
            <p:cNvSpPr/>
            <p:nvPr/>
          </p:nvSpPr>
          <p:spPr>
            <a:xfrm>
              <a:off x="9166680" y="5006520"/>
              <a:ext cx="89280" cy="32760"/>
            </a:xfrm>
            <a:custGeom>
              <a:avLst/>
              <a:gdLst/>
              <a:ahLst/>
              <a:rect l="0" t="0" r="r" b="b"/>
              <a:pathLst>
                <a:path w="248" h="91">
                  <a:moveTo>
                    <a:pt x="198" y="32"/>
                  </a:moveTo>
                  <a:cubicBezTo>
                    <a:pt x="180" y="34"/>
                    <a:pt x="160" y="29"/>
                    <a:pt x="146" y="19"/>
                  </a:cubicBezTo>
                  <a:cubicBezTo>
                    <a:pt x="137" y="14"/>
                    <a:pt x="131" y="8"/>
                    <a:pt x="124" y="0"/>
                  </a:cubicBezTo>
                  <a:cubicBezTo>
                    <a:pt x="119" y="8"/>
                    <a:pt x="111" y="14"/>
                    <a:pt x="103" y="19"/>
                  </a:cubicBezTo>
                  <a:cubicBezTo>
                    <a:pt x="86" y="29"/>
                    <a:pt x="68" y="35"/>
                    <a:pt x="50" y="32"/>
                  </a:cubicBezTo>
                  <a:cubicBezTo>
                    <a:pt x="32" y="32"/>
                    <a:pt x="15" y="26"/>
                    <a:pt x="1" y="14"/>
                  </a:cubicBezTo>
                  <a:cubicBezTo>
                    <a:pt x="-7" y="8"/>
                    <a:pt x="36" y="91"/>
                    <a:pt x="124" y="91"/>
                  </a:cubicBezTo>
                  <a:cubicBezTo>
                    <a:pt x="213" y="91"/>
                    <a:pt x="256" y="8"/>
                    <a:pt x="247" y="14"/>
                  </a:cubicBezTo>
                  <a:cubicBezTo>
                    <a:pt x="234" y="25"/>
                    <a:pt x="216" y="31"/>
                    <a:pt x="198" y="32"/>
                  </a:cubicBezTo>
                  <a:close/>
                </a:path>
              </a:pathLst>
            </a:custGeom>
            <a:solidFill>
              <a:srgbClr val="74b531"/>
            </a:solidFill>
            <a:ln w="0">
              <a:noFill/>
            </a:ln>
          </p:spPr>
          <p:txBody>
            <a:bodyPr lIns="90000" rIns="90000" tIns="-12240" bIns="-12240" anchor="ctr" anchorCtr="1">
              <a:noAutofit/>
            </a:bodyPr>
            <a:p>
              <a:endParaRPr b="0" lang="en-US" sz="1800" spc="-1" strike="noStrike">
                <a:solidFill>
                  <a:srgbClr val="ffffff"/>
                </a:solidFill>
                <a:latin typeface="Arial"/>
              </a:endParaRPr>
            </a:p>
          </p:txBody>
        </p:sp>
        <p:sp>
          <p:nvSpPr>
            <p:cNvPr id="228" name=""/>
            <p:cNvSpPr/>
            <p:nvPr/>
          </p:nvSpPr>
          <p:spPr>
            <a:xfrm>
              <a:off x="9235080" y="4915800"/>
              <a:ext cx="52560" cy="63360"/>
            </a:xfrm>
            <a:custGeom>
              <a:avLst/>
              <a:gdLst/>
              <a:ahLst/>
              <a:rect l="0" t="0" r="r" b="b"/>
              <a:pathLst>
                <a:path w="146" h="176">
                  <a:moveTo>
                    <a:pt x="50" y="5"/>
                  </a:moveTo>
                  <a:cubicBezTo>
                    <a:pt x="99" y="-16"/>
                    <a:pt x="133" y="33"/>
                    <a:pt x="140" y="60"/>
                  </a:cubicBezTo>
                  <a:cubicBezTo>
                    <a:pt x="154" y="100"/>
                    <a:pt x="137" y="145"/>
                    <a:pt x="133" y="154"/>
                  </a:cubicBezTo>
                  <a:cubicBezTo>
                    <a:pt x="129" y="162"/>
                    <a:pt x="93" y="193"/>
                    <a:pt x="12" y="163"/>
                  </a:cubicBezTo>
                  <a:cubicBezTo>
                    <a:pt x="14" y="163"/>
                    <a:pt x="-7" y="119"/>
                    <a:pt x="2" y="76"/>
                  </a:cubicBezTo>
                  <a:cubicBezTo>
                    <a:pt x="18" y="53"/>
                    <a:pt x="8" y="21"/>
                    <a:pt x="50" y="5"/>
                  </a:cubicBezTo>
                  <a:close/>
                </a:path>
              </a:pathLst>
            </a:custGeom>
            <a:solidFill>
              <a:srgbClr val="74b531"/>
            </a:solidFill>
            <a:ln w="0">
              <a:noFill/>
            </a:ln>
          </p:spPr>
          <p:txBody>
            <a:bodyPr lIns="90000" rIns="90000" tIns="18360" bIns="18360" anchor="ctr" anchorCtr="1">
              <a:noAutofit/>
            </a:bodyPr>
            <a:p>
              <a:endParaRPr b="0" lang="en-US" sz="1800" spc="-1" strike="noStrike">
                <a:solidFill>
                  <a:srgbClr val="ffffff"/>
                </a:solidFill>
                <a:latin typeface="Arial"/>
              </a:endParaRPr>
            </a:p>
          </p:txBody>
        </p:sp>
        <p:sp>
          <p:nvSpPr>
            <p:cNvPr id="229" name=""/>
            <p:cNvSpPr/>
            <p:nvPr/>
          </p:nvSpPr>
          <p:spPr>
            <a:xfrm>
              <a:off x="9236160" y="4912920"/>
              <a:ext cx="54720" cy="68040"/>
            </a:xfrm>
            <a:custGeom>
              <a:avLst/>
              <a:gdLst/>
              <a:ahLst/>
              <a:rect l="0" t="0" r="r" b="b"/>
              <a:pathLst>
                <a:path w="152" h="189">
                  <a:moveTo>
                    <a:pt x="18" y="30"/>
                  </a:moveTo>
                  <a:cubicBezTo>
                    <a:pt x="25" y="22"/>
                    <a:pt x="31" y="15"/>
                    <a:pt x="39" y="10"/>
                  </a:cubicBezTo>
                  <a:cubicBezTo>
                    <a:pt x="43" y="7"/>
                    <a:pt x="48" y="5"/>
                    <a:pt x="52" y="4"/>
                  </a:cubicBezTo>
                  <a:cubicBezTo>
                    <a:pt x="58" y="2"/>
                    <a:pt x="63" y="1"/>
                    <a:pt x="67" y="1"/>
                  </a:cubicBezTo>
                  <a:cubicBezTo>
                    <a:pt x="87" y="-3"/>
                    <a:pt x="107" y="7"/>
                    <a:pt x="120" y="20"/>
                  </a:cubicBezTo>
                  <a:cubicBezTo>
                    <a:pt x="133" y="33"/>
                    <a:pt x="144" y="52"/>
                    <a:pt x="149" y="72"/>
                  </a:cubicBezTo>
                  <a:cubicBezTo>
                    <a:pt x="154" y="92"/>
                    <a:pt x="152" y="113"/>
                    <a:pt x="148" y="134"/>
                  </a:cubicBezTo>
                  <a:cubicBezTo>
                    <a:pt x="146" y="143"/>
                    <a:pt x="143" y="153"/>
                    <a:pt x="137" y="162"/>
                  </a:cubicBezTo>
                  <a:cubicBezTo>
                    <a:pt x="137" y="163"/>
                    <a:pt x="137" y="164"/>
                    <a:pt x="136" y="165"/>
                  </a:cubicBezTo>
                  <a:cubicBezTo>
                    <a:pt x="136" y="167"/>
                    <a:pt x="136" y="169"/>
                    <a:pt x="136" y="171"/>
                  </a:cubicBezTo>
                  <a:cubicBezTo>
                    <a:pt x="136" y="171"/>
                    <a:pt x="135" y="171"/>
                    <a:pt x="134" y="172"/>
                  </a:cubicBezTo>
                  <a:cubicBezTo>
                    <a:pt x="133" y="174"/>
                    <a:pt x="131" y="175"/>
                    <a:pt x="128" y="177"/>
                  </a:cubicBezTo>
                  <a:cubicBezTo>
                    <a:pt x="124" y="180"/>
                    <a:pt x="120" y="181"/>
                    <a:pt x="115" y="184"/>
                  </a:cubicBezTo>
                  <a:cubicBezTo>
                    <a:pt x="97" y="190"/>
                    <a:pt x="79" y="190"/>
                    <a:pt x="61" y="188"/>
                  </a:cubicBezTo>
                  <a:cubicBezTo>
                    <a:pt x="43" y="185"/>
                    <a:pt x="27" y="180"/>
                    <a:pt x="10" y="172"/>
                  </a:cubicBezTo>
                  <a:cubicBezTo>
                    <a:pt x="27" y="175"/>
                    <a:pt x="44" y="180"/>
                    <a:pt x="61" y="180"/>
                  </a:cubicBezTo>
                  <a:cubicBezTo>
                    <a:pt x="77" y="180"/>
                    <a:pt x="95" y="178"/>
                    <a:pt x="110" y="172"/>
                  </a:cubicBezTo>
                  <a:cubicBezTo>
                    <a:pt x="113" y="171"/>
                    <a:pt x="116" y="168"/>
                    <a:pt x="120" y="165"/>
                  </a:cubicBezTo>
                  <a:cubicBezTo>
                    <a:pt x="122" y="163"/>
                    <a:pt x="124" y="163"/>
                    <a:pt x="124" y="162"/>
                  </a:cubicBezTo>
                  <a:cubicBezTo>
                    <a:pt x="124" y="161"/>
                    <a:pt x="124" y="160"/>
                    <a:pt x="125" y="159"/>
                  </a:cubicBezTo>
                  <a:cubicBezTo>
                    <a:pt x="128" y="150"/>
                    <a:pt x="130" y="141"/>
                    <a:pt x="133" y="134"/>
                  </a:cubicBezTo>
                  <a:cubicBezTo>
                    <a:pt x="136" y="115"/>
                    <a:pt x="137" y="97"/>
                    <a:pt x="133" y="80"/>
                  </a:cubicBezTo>
                  <a:cubicBezTo>
                    <a:pt x="130" y="63"/>
                    <a:pt x="120" y="48"/>
                    <a:pt x="109" y="36"/>
                  </a:cubicBezTo>
                  <a:cubicBezTo>
                    <a:pt x="97" y="26"/>
                    <a:pt x="82" y="17"/>
                    <a:pt x="67" y="19"/>
                  </a:cubicBezTo>
                  <a:cubicBezTo>
                    <a:pt x="64" y="19"/>
                    <a:pt x="60" y="18"/>
                    <a:pt x="56" y="20"/>
                  </a:cubicBezTo>
                  <a:cubicBezTo>
                    <a:pt x="53" y="22"/>
                    <a:pt x="48" y="22"/>
                    <a:pt x="45" y="23"/>
                  </a:cubicBezTo>
                  <a:cubicBezTo>
                    <a:pt x="36" y="27"/>
                    <a:pt x="30" y="32"/>
                    <a:pt x="25" y="39"/>
                  </a:cubicBezTo>
                  <a:cubicBezTo>
                    <a:pt x="14" y="48"/>
                    <a:pt x="5" y="66"/>
                    <a:pt x="0" y="85"/>
                  </a:cubicBezTo>
                  <a:cubicBezTo>
                    <a:pt x="0" y="66"/>
                    <a:pt x="6" y="47"/>
                    <a:pt x="18" y="30"/>
                  </a:cubicBezTo>
                  <a:close/>
                </a:path>
              </a:pathLst>
            </a:custGeom>
            <a:solidFill>
              <a:srgbClr val="74b531"/>
            </a:solidFill>
            <a:ln w="0">
              <a:noFill/>
            </a:ln>
          </p:spPr>
          <p:txBody>
            <a:bodyPr lIns="90000" rIns="90000" tIns="23040" bIns="23040" anchor="ctr" anchorCtr="1">
              <a:noAutofit/>
            </a:bodyPr>
            <a:p>
              <a:endParaRPr b="0" lang="en-US" sz="1800" spc="-1" strike="noStrike">
                <a:solidFill>
                  <a:srgbClr val="ffffff"/>
                </a:solidFill>
                <a:latin typeface="Arial"/>
              </a:endParaRPr>
            </a:p>
          </p:txBody>
        </p:sp>
        <p:sp>
          <p:nvSpPr>
            <p:cNvPr id="230" name=""/>
            <p:cNvSpPr/>
            <p:nvPr/>
          </p:nvSpPr>
          <p:spPr>
            <a:xfrm>
              <a:off x="9243360" y="4930920"/>
              <a:ext cx="30600" cy="38160"/>
            </a:xfrm>
            <a:custGeom>
              <a:avLst/>
              <a:gdLst/>
              <a:ahLst/>
              <a:rect l="0" t="0" r="r" b="b"/>
              <a:pathLst>
                <a:path w="85" h="106">
                  <a:moveTo>
                    <a:pt x="85" y="53"/>
                  </a:moveTo>
                  <a:cubicBezTo>
                    <a:pt x="85" y="63"/>
                    <a:pt x="83" y="72"/>
                    <a:pt x="79" y="80"/>
                  </a:cubicBezTo>
                  <a:cubicBezTo>
                    <a:pt x="75"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79" y="26"/>
                  </a:cubicBezTo>
                  <a:cubicBezTo>
                    <a:pt x="83" y="35"/>
                    <a:pt x="85" y="43"/>
                    <a:pt x="85" y="53"/>
                  </a:cubicBezTo>
                  <a:close/>
                </a:path>
              </a:pathLst>
            </a:custGeom>
            <a:solidFill>
              <a:srgbClr val="74b531"/>
            </a:solidFill>
            <a:ln w="0">
              <a:noFill/>
            </a:ln>
          </p:spPr>
          <p:txBody>
            <a:bodyPr lIns="90000" rIns="90000" tIns="-6840" bIns="-6840" anchor="ctr" anchorCtr="1">
              <a:noAutofit/>
            </a:bodyPr>
            <a:p>
              <a:endParaRPr b="0" lang="en-US" sz="1800" spc="-1" strike="noStrike">
                <a:solidFill>
                  <a:srgbClr val="ffffff"/>
                </a:solidFill>
                <a:latin typeface="Arial"/>
              </a:endParaRPr>
            </a:p>
          </p:txBody>
        </p:sp>
        <p:sp>
          <p:nvSpPr>
            <p:cNvPr id="231" name=""/>
            <p:cNvSpPr/>
            <p:nvPr/>
          </p:nvSpPr>
          <p:spPr>
            <a:xfrm>
              <a:off x="9135360" y="4915800"/>
              <a:ext cx="52200" cy="63360"/>
            </a:xfrm>
            <a:custGeom>
              <a:avLst/>
              <a:gdLst/>
              <a:ahLst/>
              <a:rect l="0" t="0" r="r" b="b"/>
              <a:pathLst>
                <a:path w="145" h="176">
                  <a:moveTo>
                    <a:pt x="95" y="5"/>
                  </a:moveTo>
                  <a:cubicBezTo>
                    <a:pt x="46" y="-16"/>
                    <a:pt x="13" y="33"/>
                    <a:pt x="5" y="60"/>
                  </a:cubicBezTo>
                  <a:cubicBezTo>
                    <a:pt x="-8" y="100"/>
                    <a:pt x="8" y="145"/>
                    <a:pt x="13" y="154"/>
                  </a:cubicBezTo>
                  <a:cubicBezTo>
                    <a:pt x="17" y="162"/>
                    <a:pt x="52" y="193"/>
                    <a:pt x="133" y="163"/>
                  </a:cubicBezTo>
                  <a:cubicBezTo>
                    <a:pt x="131" y="163"/>
                    <a:pt x="151" y="119"/>
                    <a:pt x="143" y="76"/>
                  </a:cubicBezTo>
                  <a:cubicBezTo>
                    <a:pt x="127" y="53"/>
                    <a:pt x="138" y="21"/>
                    <a:pt x="95" y="5"/>
                  </a:cubicBezTo>
                  <a:close/>
                </a:path>
              </a:pathLst>
            </a:custGeom>
            <a:solidFill>
              <a:srgbClr val="74b531"/>
            </a:solidFill>
            <a:ln w="0">
              <a:noFill/>
            </a:ln>
          </p:spPr>
          <p:txBody>
            <a:bodyPr lIns="90000" rIns="90000" tIns="18360" bIns="18360" anchor="ctr" anchorCtr="1">
              <a:noAutofit/>
            </a:bodyPr>
            <a:p>
              <a:endParaRPr b="0" lang="en-US" sz="1800" spc="-1" strike="noStrike">
                <a:solidFill>
                  <a:srgbClr val="ffffff"/>
                </a:solidFill>
                <a:latin typeface="Arial"/>
              </a:endParaRPr>
            </a:p>
          </p:txBody>
        </p:sp>
        <p:sp>
          <p:nvSpPr>
            <p:cNvPr id="232" name=""/>
            <p:cNvSpPr/>
            <p:nvPr/>
          </p:nvSpPr>
          <p:spPr>
            <a:xfrm>
              <a:off x="9131400" y="4913280"/>
              <a:ext cx="55440" cy="67320"/>
            </a:xfrm>
            <a:custGeom>
              <a:avLst/>
              <a:gdLst/>
              <a:ahLst/>
              <a:rect l="0" t="0" r="r" b="b"/>
              <a:pathLst>
                <a:path w="154" h="187">
                  <a:moveTo>
                    <a:pt x="129" y="35"/>
                  </a:moveTo>
                  <a:cubicBezTo>
                    <a:pt x="123" y="29"/>
                    <a:pt x="116" y="24"/>
                    <a:pt x="109" y="21"/>
                  </a:cubicBezTo>
                  <a:cubicBezTo>
                    <a:pt x="106" y="19"/>
                    <a:pt x="101" y="18"/>
                    <a:pt x="98" y="18"/>
                  </a:cubicBezTo>
                  <a:cubicBezTo>
                    <a:pt x="95" y="16"/>
                    <a:pt x="90" y="16"/>
                    <a:pt x="86" y="16"/>
                  </a:cubicBezTo>
                  <a:cubicBezTo>
                    <a:pt x="71" y="16"/>
                    <a:pt x="55" y="22"/>
                    <a:pt x="45" y="34"/>
                  </a:cubicBezTo>
                  <a:cubicBezTo>
                    <a:pt x="34" y="46"/>
                    <a:pt x="23" y="62"/>
                    <a:pt x="20" y="77"/>
                  </a:cubicBezTo>
                  <a:cubicBezTo>
                    <a:pt x="17" y="94"/>
                    <a:pt x="17" y="112"/>
                    <a:pt x="20" y="131"/>
                  </a:cubicBezTo>
                  <a:cubicBezTo>
                    <a:pt x="22" y="139"/>
                    <a:pt x="26" y="149"/>
                    <a:pt x="29" y="155"/>
                  </a:cubicBezTo>
                  <a:cubicBezTo>
                    <a:pt x="30" y="156"/>
                    <a:pt x="30" y="158"/>
                    <a:pt x="31" y="159"/>
                  </a:cubicBezTo>
                  <a:cubicBezTo>
                    <a:pt x="32" y="161"/>
                    <a:pt x="34" y="161"/>
                    <a:pt x="34" y="162"/>
                  </a:cubicBezTo>
                  <a:cubicBezTo>
                    <a:pt x="37" y="164"/>
                    <a:pt x="41" y="167"/>
                    <a:pt x="44" y="169"/>
                  </a:cubicBezTo>
                  <a:cubicBezTo>
                    <a:pt x="59" y="176"/>
                    <a:pt x="75" y="179"/>
                    <a:pt x="93" y="177"/>
                  </a:cubicBezTo>
                  <a:cubicBezTo>
                    <a:pt x="109" y="177"/>
                    <a:pt x="127" y="174"/>
                    <a:pt x="144" y="169"/>
                  </a:cubicBezTo>
                  <a:cubicBezTo>
                    <a:pt x="127" y="177"/>
                    <a:pt x="111" y="182"/>
                    <a:pt x="93" y="186"/>
                  </a:cubicBezTo>
                  <a:cubicBezTo>
                    <a:pt x="75" y="189"/>
                    <a:pt x="57" y="187"/>
                    <a:pt x="38" y="180"/>
                  </a:cubicBezTo>
                  <a:cubicBezTo>
                    <a:pt x="34" y="179"/>
                    <a:pt x="31" y="177"/>
                    <a:pt x="26" y="174"/>
                  </a:cubicBezTo>
                  <a:cubicBezTo>
                    <a:pt x="23" y="173"/>
                    <a:pt x="20" y="171"/>
                    <a:pt x="19" y="169"/>
                  </a:cubicBezTo>
                  <a:cubicBezTo>
                    <a:pt x="19" y="169"/>
                    <a:pt x="18" y="168"/>
                    <a:pt x="17" y="167"/>
                  </a:cubicBezTo>
                  <a:cubicBezTo>
                    <a:pt x="17" y="167"/>
                    <a:pt x="16" y="166"/>
                    <a:pt x="16" y="165"/>
                  </a:cubicBezTo>
                  <a:lnTo>
                    <a:pt x="16" y="164"/>
                  </a:lnTo>
                  <a:cubicBezTo>
                    <a:pt x="15" y="163"/>
                    <a:pt x="15" y="163"/>
                    <a:pt x="14" y="162"/>
                  </a:cubicBezTo>
                  <a:cubicBezTo>
                    <a:pt x="11" y="152"/>
                    <a:pt x="8" y="143"/>
                    <a:pt x="4" y="134"/>
                  </a:cubicBezTo>
                  <a:cubicBezTo>
                    <a:pt x="-1" y="114"/>
                    <a:pt x="-1" y="94"/>
                    <a:pt x="2" y="72"/>
                  </a:cubicBezTo>
                  <a:cubicBezTo>
                    <a:pt x="8" y="53"/>
                    <a:pt x="19" y="34"/>
                    <a:pt x="32" y="21"/>
                  </a:cubicBezTo>
                  <a:cubicBezTo>
                    <a:pt x="47" y="7"/>
                    <a:pt x="65" y="-3"/>
                    <a:pt x="84" y="1"/>
                  </a:cubicBezTo>
                  <a:cubicBezTo>
                    <a:pt x="90" y="1"/>
                    <a:pt x="95" y="3"/>
                    <a:pt x="99" y="4"/>
                  </a:cubicBezTo>
                  <a:cubicBezTo>
                    <a:pt x="104" y="6"/>
                    <a:pt x="108" y="7"/>
                    <a:pt x="113" y="10"/>
                  </a:cubicBezTo>
                  <a:cubicBezTo>
                    <a:pt x="120" y="16"/>
                    <a:pt x="127" y="22"/>
                    <a:pt x="134" y="31"/>
                  </a:cubicBezTo>
                  <a:cubicBezTo>
                    <a:pt x="145" y="44"/>
                    <a:pt x="151" y="64"/>
                    <a:pt x="154" y="84"/>
                  </a:cubicBezTo>
                  <a:cubicBezTo>
                    <a:pt x="148" y="66"/>
                    <a:pt x="142" y="47"/>
                    <a:pt x="129" y="35"/>
                  </a:cubicBezTo>
                  <a:close/>
                </a:path>
              </a:pathLst>
            </a:custGeom>
            <a:solidFill>
              <a:srgbClr val="74b531"/>
            </a:solidFill>
            <a:ln w="0">
              <a:noFill/>
            </a:ln>
          </p:spPr>
          <p:txBody>
            <a:bodyPr lIns="90000" rIns="90000" tIns="22320" bIns="22320" anchor="ctr" anchorCtr="1">
              <a:noAutofit/>
            </a:bodyPr>
            <a:p>
              <a:endParaRPr b="0" lang="en-US" sz="1800" spc="-1" strike="noStrike">
                <a:solidFill>
                  <a:srgbClr val="ffffff"/>
                </a:solidFill>
                <a:latin typeface="Arial"/>
              </a:endParaRPr>
            </a:p>
          </p:txBody>
        </p:sp>
        <p:sp>
          <p:nvSpPr>
            <p:cNvPr id="233" name=""/>
            <p:cNvSpPr/>
            <p:nvPr/>
          </p:nvSpPr>
          <p:spPr>
            <a:xfrm>
              <a:off x="9148320" y="4930920"/>
              <a:ext cx="30600" cy="38160"/>
            </a:xfrm>
            <a:custGeom>
              <a:avLst/>
              <a:gdLst/>
              <a:ahLst/>
              <a:rect l="0" t="0" r="r" b="b"/>
              <a:pathLst>
                <a:path w="85" h="106">
                  <a:moveTo>
                    <a:pt x="85" y="53"/>
                  </a:moveTo>
                  <a:cubicBezTo>
                    <a:pt x="85" y="63"/>
                    <a:pt x="84" y="72"/>
                    <a:pt x="80" y="80"/>
                  </a:cubicBezTo>
                  <a:cubicBezTo>
                    <a:pt x="76"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80" y="26"/>
                  </a:cubicBezTo>
                  <a:cubicBezTo>
                    <a:pt x="83" y="35"/>
                    <a:pt x="85" y="43"/>
                    <a:pt x="85" y="53"/>
                  </a:cubicBezTo>
                  <a:close/>
                </a:path>
              </a:pathLst>
            </a:custGeom>
            <a:solidFill>
              <a:srgbClr val="74b531"/>
            </a:solidFill>
            <a:ln w="0">
              <a:noFill/>
            </a:ln>
          </p:spPr>
          <p:txBody>
            <a:bodyPr lIns="90000" rIns="90000" tIns="-6840" bIns="-6840" anchor="ctr" anchorCtr="1">
              <a:noAutofit/>
            </a:bodyPr>
            <a:p>
              <a:endParaRPr b="0" lang="en-US" sz="1800" spc="-1" strike="noStrike">
                <a:solidFill>
                  <a:srgbClr val="ffffff"/>
                </a:solidFill>
                <a:latin typeface="Arial"/>
              </a:endParaRPr>
            </a:p>
          </p:txBody>
        </p:sp>
        <p:sp>
          <p:nvSpPr>
            <p:cNvPr id="234" name=""/>
            <p:cNvSpPr/>
            <p:nvPr/>
          </p:nvSpPr>
          <p:spPr>
            <a:xfrm>
              <a:off x="9195480" y="4998600"/>
              <a:ext cx="31320" cy="26280"/>
            </a:xfrm>
            <a:custGeom>
              <a:avLst/>
              <a:gdLst/>
              <a:ahLst/>
              <a:rect l="0" t="0" r="r" b="b"/>
              <a:pathLst>
                <a:path w="87" h="73">
                  <a:moveTo>
                    <a:pt x="0" y="0"/>
                  </a:moveTo>
                  <a:cubicBezTo>
                    <a:pt x="29" y="0"/>
                    <a:pt x="58" y="0"/>
                    <a:pt x="87" y="0"/>
                  </a:cubicBezTo>
                  <a:cubicBezTo>
                    <a:pt x="87" y="24"/>
                    <a:pt x="87" y="48"/>
                    <a:pt x="87" y="73"/>
                  </a:cubicBezTo>
                  <a:cubicBezTo>
                    <a:pt x="58" y="73"/>
                    <a:pt x="29" y="73"/>
                    <a:pt x="0" y="73"/>
                  </a:cubicBezTo>
                  <a:cubicBezTo>
                    <a:pt x="0" y="48"/>
                    <a:pt x="0" y="24"/>
                    <a:pt x="0" y="0"/>
                  </a:cubicBezTo>
                  <a:close/>
                </a:path>
              </a:pathLst>
            </a:custGeom>
            <a:solidFill>
              <a:srgbClr val="74b531"/>
            </a:solidFill>
            <a:ln w="0">
              <a:noFill/>
            </a:ln>
          </p:spPr>
          <p:txBody>
            <a:bodyPr lIns="90000" rIns="90000" tIns="-18720" bIns="-18720" anchor="ctr" anchorCtr="1">
              <a:noAutofit/>
            </a:bodyPr>
            <a:p>
              <a:endParaRPr b="0" lang="en-US" sz="1800" spc="-1" strike="noStrike">
                <a:solidFill>
                  <a:srgbClr val="ffffff"/>
                </a:solidFill>
                <a:latin typeface="Arial"/>
              </a:endParaRPr>
            </a:p>
          </p:txBody>
        </p:sp>
        <p:sp>
          <p:nvSpPr>
            <p:cNvPr id="235" name=""/>
            <p:cNvSpPr/>
            <p:nvPr/>
          </p:nvSpPr>
          <p:spPr>
            <a:xfrm>
              <a:off x="9151560" y="4976640"/>
              <a:ext cx="118080" cy="42480"/>
            </a:xfrm>
            <a:custGeom>
              <a:avLst/>
              <a:gdLst/>
              <a:ahLst/>
              <a:rect l="0" t="0" r="r" b="b"/>
              <a:pathLst>
                <a:path w="328" h="118">
                  <a:moveTo>
                    <a:pt x="248" y="102"/>
                  </a:moveTo>
                  <a:cubicBezTo>
                    <a:pt x="231" y="100"/>
                    <a:pt x="215" y="96"/>
                    <a:pt x="201" y="88"/>
                  </a:cubicBezTo>
                  <a:cubicBezTo>
                    <a:pt x="188" y="80"/>
                    <a:pt x="179" y="68"/>
                    <a:pt x="177" y="56"/>
                  </a:cubicBezTo>
                  <a:cubicBezTo>
                    <a:pt x="173" y="38"/>
                    <a:pt x="170" y="19"/>
                    <a:pt x="166" y="0"/>
                  </a:cubicBezTo>
                  <a:cubicBezTo>
                    <a:pt x="162" y="19"/>
                    <a:pt x="158" y="38"/>
                    <a:pt x="155" y="56"/>
                  </a:cubicBezTo>
                  <a:cubicBezTo>
                    <a:pt x="151" y="69"/>
                    <a:pt x="143" y="80"/>
                    <a:pt x="130" y="88"/>
                  </a:cubicBezTo>
                  <a:cubicBezTo>
                    <a:pt x="117" y="96"/>
                    <a:pt x="100" y="102"/>
                    <a:pt x="84" y="102"/>
                  </a:cubicBezTo>
                  <a:cubicBezTo>
                    <a:pt x="66" y="102"/>
                    <a:pt x="49" y="100"/>
                    <a:pt x="35" y="91"/>
                  </a:cubicBezTo>
                  <a:cubicBezTo>
                    <a:pt x="20" y="84"/>
                    <a:pt x="6" y="73"/>
                    <a:pt x="0" y="58"/>
                  </a:cubicBezTo>
                  <a:cubicBezTo>
                    <a:pt x="2" y="75"/>
                    <a:pt x="12" y="90"/>
                    <a:pt x="27" y="100"/>
                  </a:cubicBezTo>
                  <a:cubicBezTo>
                    <a:pt x="42" y="109"/>
                    <a:pt x="63" y="116"/>
                    <a:pt x="82" y="118"/>
                  </a:cubicBezTo>
                  <a:cubicBezTo>
                    <a:pt x="103" y="119"/>
                    <a:pt x="124" y="115"/>
                    <a:pt x="142" y="105"/>
                  </a:cubicBezTo>
                  <a:cubicBezTo>
                    <a:pt x="151" y="100"/>
                    <a:pt x="158" y="93"/>
                    <a:pt x="164" y="84"/>
                  </a:cubicBezTo>
                  <a:cubicBezTo>
                    <a:pt x="171" y="93"/>
                    <a:pt x="179" y="100"/>
                    <a:pt x="188" y="105"/>
                  </a:cubicBezTo>
                  <a:cubicBezTo>
                    <a:pt x="206" y="115"/>
                    <a:pt x="227" y="119"/>
                    <a:pt x="246" y="118"/>
                  </a:cubicBezTo>
                  <a:cubicBezTo>
                    <a:pt x="265" y="118"/>
                    <a:pt x="287" y="111"/>
                    <a:pt x="302" y="100"/>
                  </a:cubicBezTo>
                  <a:cubicBezTo>
                    <a:pt x="317" y="90"/>
                    <a:pt x="328" y="73"/>
                    <a:pt x="328" y="58"/>
                  </a:cubicBezTo>
                  <a:cubicBezTo>
                    <a:pt x="325" y="71"/>
                    <a:pt x="312" y="83"/>
                    <a:pt x="297" y="91"/>
                  </a:cubicBezTo>
                  <a:cubicBezTo>
                    <a:pt x="282" y="97"/>
                    <a:pt x="264" y="102"/>
                    <a:pt x="248" y="102"/>
                  </a:cubicBezTo>
                  <a:close/>
                </a:path>
              </a:pathLst>
            </a:custGeom>
            <a:solidFill>
              <a:srgbClr val="74b531"/>
            </a:solidFill>
            <a:ln w="0">
              <a:noFill/>
            </a:ln>
          </p:spPr>
          <p:txBody>
            <a:bodyPr lIns="90000" rIns="90000" tIns="-2520" bIns="-2520" anchor="ctr" anchorCtr="1">
              <a:noAutofit/>
            </a:bodyPr>
            <a:p>
              <a:endParaRPr b="0" lang="en-US" sz="1800" spc="-1" strike="noStrike">
                <a:solidFill>
                  <a:srgbClr val="ffffff"/>
                </a:solidFill>
                <a:latin typeface="Arial"/>
              </a:endParaRPr>
            </a:p>
          </p:txBody>
        </p:sp>
        <p:sp>
          <p:nvSpPr>
            <p:cNvPr id="236" name=""/>
            <p:cNvSpPr/>
            <p:nvPr/>
          </p:nvSpPr>
          <p:spPr>
            <a:xfrm>
              <a:off x="9188280" y="4968720"/>
              <a:ext cx="45000" cy="21600"/>
            </a:xfrm>
            <a:custGeom>
              <a:avLst/>
              <a:gdLst/>
              <a:ahLst/>
              <a:rect l="0" t="0" r="r" b="b"/>
              <a:pathLst>
                <a:path w="125" h="60">
                  <a:moveTo>
                    <a:pt x="62" y="0"/>
                  </a:moveTo>
                  <a:cubicBezTo>
                    <a:pt x="51" y="0"/>
                    <a:pt x="16" y="0"/>
                    <a:pt x="4" y="10"/>
                  </a:cubicBezTo>
                  <a:cubicBezTo>
                    <a:pt x="-5" y="16"/>
                    <a:pt x="2" y="32"/>
                    <a:pt x="23" y="48"/>
                  </a:cubicBezTo>
                  <a:cubicBezTo>
                    <a:pt x="38" y="58"/>
                    <a:pt x="51" y="60"/>
                    <a:pt x="61" y="60"/>
                  </a:cubicBezTo>
                  <a:cubicBezTo>
                    <a:pt x="72" y="60"/>
                    <a:pt x="86" y="56"/>
                    <a:pt x="99" y="48"/>
                  </a:cubicBezTo>
                  <a:cubicBezTo>
                    <a:pt x="125" y="32"/>
                    <a:pt x="129" y="16"/>
                    <a:pt x="121" y="10"/>
                  </a:cubicBezTo>
                  <a:cubicBezTo>
                    <a:pt x="110" y="0"/>
                    <a:pt x="74" y="0"/>
                    <a:pt x="62" y="0"/>
                  </a:cubicBezTo>
                  <a:close/>
                </a:path>
              </a:pathLst>
            </a:custGeom>
            <a:solidFill>
              <a:srgbClr val="74b531"/>
            </a:solidFill>
            <a:ln w="0">
              <a:noFill/>
            </a:ln>
          </p:spPr>
          <p:txBody>
            <a:bodyPr lIns="90000" rIns="90000" tIns="-23400" bIns="-23400" anchor="ctr" anchorCtr="1">
              <a:noAutofit/>
            </a:bodyPr>
            <a:p>
              <a:endParaRPr b="0" lang="en-US" sz="1800" spc="-1" strike="noStrike">
                <a:solidFill>
                  <a:srgbClr val="ffffff"/>
                </a:solidFill>
                <a:latin typeface="Arial"/>
              </a:endParaRPr>
            </a:p>
          </p:txBody>
        </p:sp>
      </p:grpSp>
    </p:spTree>
  </p:cSld>
  <p:clrMap bg1="lt1" bg2="lt2" tx1="dk1" tx2="dk2" accent1="accent1" accent2="accent2" accent3="accent3" accent4="accent4" accent5="accent5" accent6="accent6" hlink="hlink" folHlink="folHlink"/>
  <p:sldLayoutIdLst>
    <p:sldLayoutId id="2147483656"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
          <p:cNvSpPr/>
          <p:nvPr/>
        </p:nvSpPr>
        <p:spPr>
          <a:xfrm>
            <a:off x="0" y="5040000"/>
            <a:ext cx="10080000" cy="630000"/>
          </a:xfrm>
          <a:prstGeom prst="rect">
            <a:avLst/>
          </a:prstGeom>
          <a:solidFill>
            <a:srgbClr val="9ecf6c"/>
          </a:solidFill>
          <a:ln w="1800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Arial"/>
            </a:endParaRPr>
          </a:p>
        </p:txBody>
      </p:sp>
      <p:sp>
        <p:nvSpPr>
          <p:cNvPr id="240"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r>
              <a:rPr b="0" lang="en-US" sz="3300" spc="-1" strike="noStrike">
                <a:solidFill>
                  <a:srgbClr val="000000"/>
                </a:solidFill>
                <a:latin typeface="Arial"/>
              </a:rPr>
              <a:t>Click to edit the title text format</a:t>
            </a:r>
            <a:endParaRPr b="0" lang="en-US" sz="3300" spc="-1" strike="noStrike">
              <a:solidFill>
                <a:srgbClr val="000000"/>
              </a:solidFill>
              <a:latin typeface="Arial"/>
            </a:endParaRPr>
          </a:p>
        </p:txBody>
      </p:sp>
      <p:sp>
        <p:nvSpPr>
          <p:cNvPr id="241" name="PlaceHolder 2"/>
          <p:cNvSpPr>
            <a:spLocks noGrp="1"/>
          </p:cNvSpPr>
          <p:nvPr>
            <p:ph type="body"/>
          </p:nvPr>
        </p:nvSpPr>
        <p:spPr>
          <a:xfrm>
            <a:off x="540000" y="1260000"/>
            <a:ext cx="9000000" cy="324000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850"/>
              </a:spcBef>
              <a:buClr>
                <a:srgbClr val="000000"/>
              </a:buClr>
              <a:buSzPct val="75000"/>
              <a:buFont typeface="Symbol" charset="2"/>
              <a:buChar char=""/>
            </a:pPr>
            <a:r>
              <a:rPr b="0" lang="en-US" sz="2100" spc="-1" strike="noStrike">
                <a:solidFill>
                  <a:srgbClr val="000000"/>
                </a:solidFill>
                <a:latin typeface="Arial"/>
              </a:rPr>
              <a:t>Second Outline Level</a:t>
            </a:r>
            <a:endParaRPr b="0" lang="en-US" sz="2100" spc="-1" strike="noStrike">
              <a:solidFill>
                <a:srgbClr val="000000"/>
              </a:solidFill>
              <a:latin typeface="Arial"/>
            </a:endParaRPr>
          </a:p>
          <a:p>
            <a:pPr lvl="2" marL="1296000" indent="-288000">
              <a:spcBef>
                <a:spcPts val="635"/>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422"/>
              </a:spcBef>
              <a:buClr>
                <a:srgbClr val="000000"/>
              </a:buClr>
              <a:buSzPct val="75000"/>
              <a:buFont typeface="Symbol" charset="2"/>
              <a:buChar char=""/>
            </a:pPr>
            <a:r>
              <a:rPr b="0" lang="en-US" sz="1500" spc="-1" strike="noStrike">
                <a:solidFill>
                  <a:srgbClr val="000000"/>
                </a:solidFill>
                <a:latin typeface="Arial"/>
              </a:rPr>
              <a:t>Fourth Outline Level</a:t>
            </a:r>
            <a:endParaRPr b="0" lang="en-US" sz="1500" spc="-1" strike="noStrike">
              <a:solidFill>
                <a:srgbClr val="000000"/>
              </a:solidFill>
              <a:latin typeface="Arial"/>
            </a:endParaRPr>
          </a:p>
          <a:p>
            <a:pPr lvl="4" marL="2160000" indent="-216000">
              <a:spcBef>
                <a:spcPts val="210"/>
              </a:spcBef>
              <a:buClr>
                <a:srgbClr val="000000"/>
              </a:buClr>
              <a:buSzPct val="45000"/>
              <a:buFont typeface="Wingdings" charset="2"/>
              <a:buChar char=""/>
            </a:pPr>
            <a:r>
              <a:rPr b="0" lang="en-US" sz="1500" spc="-1" strike="noStrike">
                <a:solidFill>
                  <a:srgbClr val="000000"/>
                </a:solidFill>
                <a:latin typeface="Arial"/>
              </a:rPr>
              <a:t>Fifth Outline Level</a:t>
            </a:r>
            <a:endParaRPr b="0" lang="en-US" sz="1500" spc="-1" strike="noStrike">
              <a:solidFill>
                <a:srgbClr val="000000"/>
              </a:solidFill>
              <a:latin typeface="Arial"/>
            </a:endParaRPr>
          </a:p>
          <a:p>
            <a:pPr lvl="5" marL="2592000" indent="-216000">
              <a:spcBef>
                <a:spcPts val="210"/>
              </a:spcBef>
              <a:buClr>
                <a:srgbClr val="000000"/>
              </a:buClr>
              <a:buSzPct val="45000"/>
              <a:buFont typeface="Wingdings" charset="2"/>
              <a:buChar char=""/>
            </a:pPr>
            <a:r>
              <a:rPr b="0" lang="en-US" sz="1500" spc="-1" strike="noStrike">
                <a:solidFill>
                  <a:srgbClr val="000000"/>
                </a:solidFill>
                <a:latin typeface="Arial"/>
              </a:rPr>
              <a:t>Sixth Outline Level</a:t>
            </a:r>
            <a:endParaRPr b="0" lang="en-US" sz="1500" spc="-1" strike="noStrike">
              <a:solidFill>
                <a:srgbClr val="000000"/>
              </a:solidFill>
              <a:latin typeface="Arial"/>
            </a:endParaRPr>
          </a:p>
          <a:p>
            <a:pPr lvl="6" marL="3024000" indent="-216000">
              <a:spcBef>
                <a:spcPts val="210"/>
              </a:spcBef>
              <a:buClr>
                <a:srgbClr val="000000"/>
              </a:buClr>
              <a:buSzPct val="45000"/>
              <a:buFont typeface="Wingdings" charset="2"/>
              <a:buChar char=""/>
            </a:pPr>
            <a:r>
              <a:rPr b="0" lang="en-US" sz="1500" spc="-1" strike="noStrike">
                <a:solidFill>
                  <a:srgbClr val="000000"/>
                </a:solidFill>
                <a:latin typeface="Arial"/>
              </a:rPr>
              <a:t>Seventh Outline Level</a:t>
            </a:r>
            <a:endParaRPr b="0" lang="en-US" sz="1500" spc="-1" strike="noStrike">
              <a:solidFill>
                <a:srgbClr val="000000"/>
              </a:solidFill>
              <a:latin typeface="Arial"/>
            </a:endParaRPr>
          </a:p>
        </p:txBody>
      </p:sp>
      <p:sp>
        <p:nvSpPr>
          <p:cNvPr id="242" name="PlaceHolder 3"/>
          <p:cNvSpPr>
            <a:spLocks noGrp="1"/>
          </p:cNvSpPr>
          <p:nvPr>
            <p:ph type="dt" idx="13"/>
          </p:nvPr>
        </p:nvSpPr>
        <p:spPr>
          <a:xfrm>
            <a:off x="504000" y="5165280"/>
            <a:ext cx="2348280" cy="39096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Arial"/>
              </a:defRPr>
            </a:lvl1pPr>
          </a:lstStyle>
          <a:p>
            <a:pPr indent="0">
              <a:buNone/>
            </a:pPr>
            <a:r>
              <a:rPr b="0" lang="en-US" sz="1400" spc="-1" strike="noStrike">
                <a:solidFill>
                  <a:srgbClr val="000000"/>
                </a:solidFill>
                <a:latin typeface="Arial"/>
              </a:rPr>
              <a:t>&lt;date/time&gt;</a:t>
            </a:r>
            <a:endParaRPr b="0" lang="en-US" sz="1400" spc="-1" strike="noStrike">
              <a:solidFill>
                <a:srgbClr val="000000"/>
              </a:solidFill>
              <a:latin typeface="Arial"/>
            </a:endParaRPr>
          </a:p>
        </p:txBody>
      </p:sp>
      <p:sp>
        <p:nvSpPr>
          <p:cNvPr id="243" name="PlaceHolder 4"/>
          <p:cNvSpPr>
            <a:spLocks noGrp="1"/>
          </p:cNvSpPr>
          <p:nvPr>
            <p:ph type="ftr" idx="14"/>
          </p:nvPr>
        </p:nvSpPr>
        <p:spPr>
          <a:xfrm>
            <a:off x="3447360" y="5165280"/>
            <a:ext cx="3195000" cy="39096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Arial"/>
              </a:defRPr>
            </a:lvl1pPr>
          </a:lstStyle>
          <a:p>
            <a:pPr indent="0" algn="ctr">
              <a:buNone/>
            </a:pPr>
            <a:r>
              <a:rPr b="0" lang="en-US" sz="1400" spc="-1" strike="noStrike">
                <a:solidFill>
                  <a:srgbClr val="000000"/>
                </a:solidFill>
                <a:latin typeface="Arial"/>
              </a:rPr>
              <a:t>&lt;footer&gt;</a:t>
            </a:r>
            <a:endParaRPr b="0" lang="en-US" sz="1400" spc="-1" strike="noStrike">
              <a:solidFill>
                <a:srgbClr val="000000"/>
              </a:solidFill>
              <a:latin typeface="Arial"/>
            </a:endParaRPr>
          </a:p>
        </p:txBody>
      </p:sp>
      <p:sp>
        <p:nvSpPr>
          <p:cNvPr id="244" name="PlaceHolder 5"/>
          <p:cNvSpPr>
            <a:spLocks noGrp="1"/>
          </p:cNvSpPr>
          <p:nvPr>
            <p:ph type="sldNum" idx="15"/>
          </p:nvPr>
        </p:nvSpPr>
        <p:spPr>
          <a:xfrm>
            <a:off x="7227360" y="5165280"/>
            <a:ext cx="2348280" cy="3909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Arial"/>
              </a:defRPr>
            </a:lvl1pPr>
          </a:lstStyle>
          <a:p>
            <a:pPr indent="0" algn="r">
              <a:buNone/>
            </a:pPr>
            <a:fld id="{7DC39051-EB54-4280-8DDA-43C3FAB324D8}" type="slidenum">
              <a:rPr b="0" lang="en-US" sz="1400" spc="-1" strike="noStrike">
                <a:solidFill>
                  <a:srgbClr val="000000"/>
                </a:solidFill>
                <a:latin typeface="Arial"/>
              </a:rPr>
              <a:t>&lt;number&gt;</a:t>
            </a:fld>
            <a:endParaRPr b="0" lang="en-US" sz="1400" spc="-1" strike="noStrike">
              <a:solidFill>
                <a:srgbClr val="000000"/>
              </a:solidFill>
              <a:latin typeface="Arial"/>
            </a:endParaRPr>
          </a:p>
        </p:txBody>
      </p:sp>
      <p:grpSp>
        <p:nvGrpSpPr>
          <p:cNvPr id="245" name=""/>
          <p:cNvGrpSpPr/>
          <p:nvPr/>
        </p:nvGrpSpPr>
        <p:grpSpPr>
          <a:xfrm>
            <a:off x="7560000" y="4590000"/>
            <a:ext cx="540000" cy="720000"/>
            <a:chOff x="7560000" y="4590000"/>
            <a:chExt cx="540000" cy="720000"/>
          </a:xfrm>
        </p:grpSpPr>
        <p:sp>
          <p:nvSpPr>
            <p:cNvPr id="246" name=""/>
            <p:cNvSpPr/>
            <p:nvPr/>
          </p:nvSpPr>
          <p:spPr>
            <a:xfrm>
              <a:off x="7560000" y="5083560"/>
              <a:ext cx="94680" cy="105480"/>
            </a:xfrm>
            <a:custGeom>
              <a:avLst/>
              <a:gdLst/>
              <a:ahLst/>
              <a:rect l="0" t="0" r="r" b="b"/>
              <a:pathLst>
                <a:path w="263" h="293">
                  <a:moveTo>
                    <a:pt x="0" y="146"/>
                  </a:moveTo>
                  <a:cubicBezTo>
                    <a:pt x="0" y="172"/>
                    <a:pt x="6" y="198"/>
                    <a:pt x="18" y="220"/>
                  </a:cubicBezTo>
                  <a:cubicBezTo>
                    <a:pt x="30" y="242"/>
                    <a:pt x="46" y="260"/>
                    <a:pt x="66" y="273"/>
                  </a:cubicBezTo>
                  <a:cubicBezTo>
                    <a:pt x="86" y="286"/>
                    <a:pt x="108" y="293"/>
                    <a:pt x="131" y="293"/>
                  </a:cubicBezTo>
                  <a:cubicBezTo>
                    <a:pt x="154" y="293"/>
                    <a:pt x="177" y="286"/>
                    <a:pt x="197" y="273"/>
                  </a:cubicBezTo>
                  <a:cubicBezTo>
                    <a:pt x="217" y="260"/>
                    <a:pt x="233" y="242"/>
                    <a:pt x="245" y="220"/>
                  </a:cubicBezTo>
                  <a:cubicBezTo>
                    <a:pt x="256" y="198"/>
                    <a:pt x="263" y="172"/>
                    <a:pt x="263" y="146"/>
                  </a:cubicBezTo>
                  <a:cubicBezTo>
                    <a:pt x="263" y="120"/>
                    <a:pt x="256" y="95"/>
                    <a:pt x="245" y="73"/>
                  </a:cubicBezTo>
                  <a:cubicBezTo>
                    <a:pt x="233" y="51"/>
                    <a:pt x="217" y="33"/>
                    <a:pt x="197" y="20"/>
                  </a:cubicBezTo>
                  <a:cubicBezTo>
                    <a:pt x="177" y="7"/>
                    <a:pt x="154" y="0"/>
                    <a:pt x="131" y="0"/>
                  </a:cubicBezTo>
                  <a:cubicBezTo>
                    <a:pt x="109" y="0"/>
                    <a:pt x="86" y="7"/>
                    <a:pt x="66" y="20"/>
                  </a:cubicBezTo>
                  <a:cubicBezTo>
                    <a:pt x="46" y="33"/>
                    <a:pt x="30" y="51"/>
                    <a:pt x="18" y="73"/>
                  </a:cubicBezTo>
                  <a:cubicBezTo>
                    <a:pt x="6" y="95"/>
                    <a:pt x="0" y="120"/>
                    <a:pt x="0" y="146"/>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247" name=""/>
            <p:cNvSpPr/>
            <p:nvPr/>
          </p:nvSpPr>
          <p:spPr>
            <a:xfrm>
              <a:off x="7594200" y="5071320"/>
              <a:ext cx="163800" cy="209880"/>
            </a:xfrm>
            <a:custGeom>
              <a:avLst/>
              <a:gdLst/>
              <a:ahLst/>
              <a:rect l="0" t="0" r="r" b="b"/>
              <a:pathLst>
                <a:path w="455" h="583">
                  <a:moveTo>
                    <a:pt x="26" y="490"/>
                  </a:moveTo>
                  <a:cubicBezTo>
                    <a:pt x="-72" y="113"/>
                    <a:pt x="135" y="163"/>
                    <a:pt x="190" y="0"/>
                  </a:cubicBezTo>
                  <a:cubicBezTo>
                    <a:pt x="267" y="39"/>
                    <a:pt x="345" y="77"/>
                    <a:pt x="423" y="116"/>
                  </a:cubicBezTo>
                  <a:cubicBezTo>
                    <a:pt x="423" y="113"/>
                    <a:pt x="494" y="477"/>
                    <a:pt x="426" y="557"/>
                  </a:cubicBezTo>
                  <a:cubicBezTo>
                    <a:pt x="373" y="616"/>
                    <a:pt x="46" y="567"/>
                    <a:pt x="26" y="490"/>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248" name=""/>
            <p:cNvSpPr/>
            <p:nvPr/>
          </p:nvSpPr>
          <p:spPr>
            <a:xfrm>
              <a:off x="7649640" y="5188320"/>
              <a:ext cx="96840" cy="51120"/>
            </a:xfrm>
            <a:custGeom>
              <a:avLst/>
              <a:gdLst/>
              <a:ahLst/>
              <a:rect l="0" t="0" r="r" b="b"/>
              <a:pathLst>
                <a:path w="269" h="142">
                  <a:moveTo>
                    <a:pt x="233" y="68"/>
                  </a:moveTo>
                  <a:cubicBezTo>
                    <a:pt x="213" y="48"/>
                    <a:pt x="190" y="28"/>
                    <a:pt x="164" y="18"/>
                  </a:cubicBezTo>
                  <a:cubicBezTo>
                    <a:pt x="112" y="-6"/>
                    <a:pt x="52" y="-6"/>
                    <a:pt x="0" y="15"/>
                  </a:cubicBezTo>
                  <a:cubicBezTo>
                    <a:pt x="56" y="15"/>
                    <a:pt x="105" y="18"/>
                    <a:pt x="154" y="41"/>
                  </a:cubicBezTo>
                  <a:cubicBezTo>
                    <a:pt x="177" y="51"/>
                    <a:pt x="200" y="65"/>
                    <a:pt x="219" y="81"/>
                  </a:cubicBezTo>
                  <a:cubicBezTo>
                    <a:pt x="236" y="98"/>
                    <a:pt x="255" y="118"/>
                    <a:pt x="269" y="142"/>
                  </a:cubicBezTo>
                  <a:cubicBezTo>
                    <a:pt x="265" y="115"/>
                    <a:pt x="253" y="88"/>
                    <a:pt x="233" y="68"/>
                  </a:cubicBezTo>
                  <a:close/>
                </a:path>
              </a:pathLst>
            </a:custGeom>
            <a:solidFill>
              <a:srgbClr val="74b531"/>
            </a:solidFill>
            <a:ln w="0">
              <a:noFill/>
            </a:ln>
          </p:spPr>
          <p:txBody>
            <a:bodyPr lIns="90000" rIns="90000" tIns="6120" bIns="6120" anchor="ctr" anchorCtr="1">
              <a:noAutofit/>
            </a:bodyPr>
            <a:p>
              <a:endParaRPr b="0" lang="en-US" sz="1800" spc="-1" strike="noStrike">
                <a:solidFill>
                  <a:srgbClr val="ffffff"/>
                </a:solidFill>
                <a:latin typeface="Arial"/>
              </a:endParaRPr>
            </a:p>
          </p:txBody>
        </p:sp>
        <p:sp>
          <p:nvSpPr>
            <p:cNvPr id="249" name=""/>
            <p:cNvSpPr/>
            <p:nvPr/>
          </p:nvSpPr>
          <p:spPr>
            <a:xfrm>
              <a:off x="7726320" y="5054400"/>
              <a:ext cx="139320" cy="255600"/>
            </a:xfrm>
            <a:custGeom>
              <a:avLst/>
              <a:gdLst/>
              <a:ahLst/>
              <a:rect l="0" t="0" r="r" b="b"/>
              <a:pathLst>
                <a:path w="387" h="710">
                  <a:moveTo>
                    <a:pt x="79" y="666"/>
                  </a:moveTo>
                  <a:cubicBezTo>
                    <a:pt x="0" y="583"/>
                    <a:pt x="3" y="213"/>
                    <a:pt x="0" y="29"/>
                  </a:cubicBezTo>
                  <a:cubicBezTo>
                    <a:pt x="111" y="20"/>
                    <a:pt x="223" y="10"/>
                    <a:pt x="334" y="0"/>
                  </a:cubicBezTo>
                  <a:cubicBezTo>
                    <a:pt x="337" y="0"/>
                    <a:pt x="429" y="586"/>
                    <a:pt x="364" y="666"/>
                  </a:cubicBezTo>
                  <a:cubicBezTo>
                    <a:pt x="315" y="726"/>
                    <a:pt x="134" y="723"/>
                    <a:pt x="79" y="666"/>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250" name=""/>
            <p:cNvSpPr/>
            <p:nvPr/>
          </p:nvSpPr>
          <p:spPr>
            <a:xfrm>
              <a:off x="7848360" y="5054400"/>
              <a:ext cx="139680" cy="255600"/>
            </a:xfrm>
            <a:custGeom>
              <a:avLst/>
              <a:gdLst/>
              <a:ahLst/>
              <a:rect l="0" t="0" r="r" b="b"/>
              <a:pathLst>
                <a:path w="388" h="710">
                  <a:moveTo>
                    <a:pt x="309" y="666"/>
                  </a:moveTo>
                  <a:cubicBezTo>
                    <a:pt x="388" y="583"/>
                    <a:pt x="384" y="213"/>
                    <a:pt x="388" y="29"/>
                  </a:cubicBezTo>
                  <a:cubicBezTo>
                    <a:pt x="276" y="20"/>
                    <a:pt x="165" y="10"/>
                    <a:pt x="54" y="0"/>
                  </a:cubicBezTo>
                  <a:cubicBezTo>
                    <a:pt x="44" y="222"/>
                    <a:pt x="-41" y="586"/>
                    <a:pt x="25" y="666"/>
                  </a:cubicBezTo>
                  <a:cubicBezTo>
                    <a:pt x="74" y="726"/>
                    <a:pt x="254" y="723"/>
                    <a:pt x="309" y="666"/>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251" name=""/>
            <p:cNvSpPr/>
            <p:nvPr/>
          </p:nvSpPr>
          <p:spPr>
            <a:xfrm>
              <a:off x="7852320" y="5191200"/>
              <a:ext cx="9720" cy="103320"/>
            </a:xfrm>
            <a:custGeom>
              <a:avLst/>
              <a:gdLst/>
              <a:ahLst/>
              <a:rect l="0" t="0" r="r" b="b"/>
              <a:pathLst>
                <a:path w="27" h="287">
                  <a:moveTo>
                    <a:pt x="27" y="144"/>
                  </a:moveTo>
                  <a:cubicBezTo>
                    <a:pt x="27" y="98"/>
                    <a:pt x="23" y="48"/>
                    <a:pt x="14" y="0"/>
                  </a:cubicBezTo>
                  <a:cubicBezTo>
                    <a:pt x="4" y="48"/>
                    <a:pt x="0" y="98"/>
                    <a:pt x="0" y="144"/>
                  </a:cubicBezTo>
                  <a:cubicBezTo>
                    <a:pt x="4" y="194"/>
                    <a:pt x="4" y="241"/>
                    <a:pt x="14" y="287"/>
                  </a:cubicBezTo>
                  <a:cubicBezTo>
                    <a:pt x="23" y="241"/>
                    <a:pt x="27" y="191"/>
                    <a:pt x="27" y="144"/>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252" name=""/>
            <p:cNvSpPr/>
            <p:nvPr/>
          </p:nvSpPr>
          <p:spPr>
            <a:xfrm>
              <a:off x="7751160" y="5044680"/>
              <a:ext cx="212040" cy="208800"/>
            </a:xfrm>
            <a:custGeom>
              <a:avLst/>
              <a:gdLst/>
              <a:ahLst/>
              <a:rect l="0" t="0" r="r" b="b"/>
              <a:pathLst>
                <a:path w="589" h="580">
                  <a:moveTo>
                    <a:pt x="295" y="580"/>
                  </a:moveTo>
                  <a:cubicBezTo>
                    <a:pt x="393" y="477"/>
                    <a:pt x="589" y="423"/>
                    <a:pt x="589" y="273"/>
                  </a:cubicBezTo>
                  <a:cubicBezTo>
                    <a:pt x="589" y="123"/>
                    <a:pt x="459" y="0"/>
                    <a:pt x="295" y="0"/>
                  </a:cubicBezTo>
                  <a:cubicBezTo>
                    <a:pt x="131" y="0"/>
                    <a:pt x="0" y="123"/>
                    <a:pt x="0" y="273"/>
                  </a:cubicBezTo>
                  <a:cubicBezTo>
                    <a:pt x="0" y="423"/>
                    <a:pt x="196" y="477"/>
                    <a:pt x="295" y="580"/>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253" name=""/>
            <p:cNvSpPr/>
            <p:nvPr/>
          </p:nvSpPr>
          <p:spPr>
            <a:xfrm>
              <a:off x="7614720" y="4590000"/>
              <a:ext cx="159480" cy="315720"/>
            </a:xfrm>
            <a:custGeom>
              <a:avLst/>
              <a:gdLst/>
              <a:ahLst/>
              <a:rect l="0" t="0" r="r" b="b"/>
              <a:pathLst>
                <a:path w="443" h="877">
                  <a:moveTo>
                    <a:pt x="404" y="384"/>
                  </a:moveTo>
                  <a:cubicBezTo>
                    <a:pt x="421" y="734"/>
                    <a:pt x="430" y="681"/>
                    <a:pt x="443" y="830"/>
                  </a:cubicBezTo>
                  <a:cubicBezTo>
                    <a:pt x="382" y="846"/>
                    <a:pt x="321" y="861"/>
                    <a:pt x="260" y="877"/>
                  </a:cubicBezTo>
                  <a:cubicBezTo>
                    <a:pt x="185" y="744"/>
                    <a:pt x="270" y="843"/>
                    <a:pt x="35" y="477"/>
                  </a:cubicBezTo>
                  <a:cubicBezTo>
                    <a:pt x="-50" y="341"/>
                    <a:pt x="41" y="20"/>
                    <a:pt x="93" y="0"/>
                  </a:cubicBezTo>
                  <a:cubicBezTo>
                    <a:pt x="126" y="-9"/>
                    <a:pt x="398" y="204"/>
                    <a:pt x="404" y="384"/>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254" name=""/>
            <p:cNvSpPr/>
            <p:nvPr/>
          </p:nvSpPr>
          <p:spPr>
            <a:xfrm>
              <a:off x="7645680" y="4653360"/>
              <a:ext cx="115920" cy="249840"/>
            </a:xfrm>
            <a:custGeom>
              <a:avLst/>
              <a:gdLst/>
              <a:ahLst/>
              <a:rect l="0" t="0" r="r" b="b"/>
              <a:pathLst>
                <a:path w="322" h="694">
                  <a:moveTo>
                    <a:pt x="240" y="227"/>
                  </a:moveTo>
                  <a:cubicBezTo>
                    <a:pt x="302" y="567"/>
                    <a:pt x="295" y="518"/>
                    <a:pt x="322" y="664"/>
                  </a:cubicBezTo>
                  <a:cubicBezTo>
                    <a:pt x="282" y="674"/>
                    <a:pt x="241" y="684"/>
                    <a:pt x="201" y="694"/>
                  </a:cubicBezTo>
                  <a:cubicBezTo>
                    <a:pt x="142" y="556"/>
                    <a:pt x="201" y="670"/>
                    <a:pt x="24" y="280"/>
                  </a:cubicBezTo>
                  <a:cubicBezTo>
                    <a:pt x="-22" y="181"/>
                    <a:pt x="4" y="17"/>
                    <a:pt x="53" y="1"/>
                  </a:cubicBezTo>
                  <a:cubicBezTo>
                    <a:pt x="86" y="-9"/>
                    <a:pt x="214" y="87"/>
                    <a:pt x="240" y="227"/>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255" name=""/>
            <p:cNvSpPr/>
            <p:nvPr/>
          </p:nvSpPr>
          <p:spPr>
            <a:xfrm>
              <a:off x="7939440" y="4590000"/>
              <a:ext cx="160560" cy="315720"/>
            </a:xfrm>
            <a:custGeom>
              <a:avLst/>
              <a:gdLst/>
              <a:ahLst/>
              <a:rect l="0" t="0" r="r" b="b"/>
              <a:pathLst>
                <a:path w="446" h="877">
                  <a:moveTo>
                    <a:pt x="39" y="384"/>
                  </a:moveTo>
                  <a:cubicBezTo>
                    <a:pt x="23" y="734"/>
                    <a:pt x="13" y="681"/>
                    <a:pt x="0" y="830"/>
                  </a:cubicBezTo>
                  <a:cubicBezTo>
                    <a:pt x="61" y="846"/>
                    <a:pt x="122" y="861"/>
                    <a:pt x="183" y="877"/>
                  </a:cubicBezTo>
                  <a:cubicBezTo>
                    <a:pt x="259" y="744"/>
                    <a:pt x="173" y="843"/>
                    <a:pt x="410" y="477"/>
                  </a:cubicBezTo>
                  <a:cubicBezTo>
                    <a:pt x="498" y="341"/>
                    <a:pt x="403" y="20"/>
                    <a:pt x="350" y="0"/>
                  </a:cubicBezTo>
                  <a:cubicBezTo>
                    <a:pt x="318" y="-9"/>
                    <a:pt x="46" y="204"/>
                    <a:pt x="39" y="384"/>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256" name=""/>
            <p:cNvSpPr/>
            <p:nvPr/>
          </p:nvSpPr>
          <p:spPr>
            <a:xfrm>
              <a:off x="7952400" y="4653360"/>
              <a:ext cx="116280" cy="250920"/>
            </a:xfrm>
            <a:custGeom>
              <a:avLst/>
              <a:gdLst/>
              <a:ahLst/>
              <a:rect l="0" t="0" r="r" b="b"/>
              <a:pathLst>
                <a:path w="323" h="697">
                  <a:moveTo>
                    <a:pt x="82" y="227"/>
                  </a:moveTo>
                  <a:cubicBezTo>
                    <a:pt x="19" y="567"/>
                    <a:pt x="27" y="518"/>
                    <a:pt x="0" y="664"/>
                  </a:cubicBezTo>
                  <a:cubicBezTo>
                    <a:pt x="39" y="675"/>
                    <a:pt x="79" y="686"/>
                    <a:pt x="118" y="697"/>
                  </a:cubicBezTo>
                  <a:cubicBezTo>
                    <a:pt x="178" y="560"/>
                    <a:pt x="118" y="675"/>
                    <a:pt x="298" y="285"/>
                  </a:cubicBezTo>
                  <a:cubicBezTo>
                    <a:pt x="344" y="181"/>
                    <a:pt x="321" y="17"/>
                    <a:pt x="268" y="1"/>
                  </a:cubicBezTo>
                  <a:cubicBezTo>
                    <a:pt x="236" y="-9"/>
                    <a:pt x="109" y="87"/>
                    <a:pt x="82" y="227"/>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257" name=""/>
            <p:cNvSpPr/>
            <p:nvPr/>
          </p:nvSpPr>
          <p:spPr>
            <a:xfrm>
              <a:off x="7641000" y="4781880"/>
              <a:ext cx="432000" cy="385200"/>
            </a:xfrm>
            <a:custGeom>
              <a:avLst/>
              <a:gdLst/>
              <a:ahLst/>
              <a:rect l="0" t="0" r="r" b="b"/>
              <a:pathLst>
                <a:path w="1200" h="1070">
                  <a:moveTo>
                    <a:pt x="600" y="0"/>
                  </a:moveTo>
                  <a:cubicBezTo>
                    <a:pt x="269" y="0"/>
                    <a:pt x="118" y="144"/>
                    <a:pt x="118" y="343"/>
                  </a:cubicBezTo>
                  <a:cubicBezTo>
                    <a:pt x="118" y="510"/>
                    <a:pt x="-130" y="757"/>
                    <a:pt x="93" y="920"/>
                  </a:cubicBezTo>
                  <a:cubicBezTo>
                    <a:pt x="200" y="1000"/>
                    <a:pt x="384" y="1070"/>
                    <a:pt x="600" y="1070"/>
                  </a:cubicBezTo>
                  <a:cubicBezTo>
                    <a:pt x="816" y="1070"/>
                    <a:pt x="999" y="1000"/>
                    <a:pt x="1108" y="920"/>
                  </a:cubicBezTo>
                  <a:cubicBezTo>
                    <a:pt x="1330" y="754"/>
                    <a:pt x="1081" y="510"/>
                    <a:pt x="1081" y="343"/>
                  </a:cubicBezTo>
                  <a:cubicBezTo>
                    <a:pt x="1081" y="144"/>
                    <a:pt x="934" y="0"/>
                    <a:pt x="600" y="0"/>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258" name=""/>
            <p:cNvSpPr/>
            <p:nvPr/>
          </p:nvSpPr>
          <p:spPr>
            <a:xfrm>
              <a:off x="7669440" y="4834800"/>
              <a:ext cx="377640" cy="319320"/>
            </a:xfrm>
            <a:custGeom>
              <a:avLst/>
              <a:gdLst/>
              <a:ahLst/>
              <a:rect l="0" t="0" r="r" b="b"/>
              <a:pathLst>
                <a:path w="1049" h="887">
                  <a:moveTo>
                    <a:pt x="479" y="30"/>
                  </a:moveTo>
                  <a:cubicBezTo>
                    <a:pt x="508" y="-10"/>
                    <a:pt x="534" y="-10"/>
                    <a:pt x="564" y="30"/>
                  </a:cubicBezTo>
                  <a:cubicBezTo>
                    <a:pt x="632" y="120"/>
                    <a:pt x="741" y="314"/>
                    <a:pt x="747" y="474"/>
                  </a:cubicBezTo>
                  <a:cubicBezTo>
                    <a:pt x="872" y="457"/>
                    <a:pt x="1012" y="463"/>
                    <a:pt x="1042" y="531"/>
                  </a:cubicBezTo>
                  <a:cubicBezTo>
                    <a:pt x="1097" y="664"/>
                    <a:pt x="836" y="887"/>
                    <a:pt x="525" y="887"/>
                  </a:cubicBezTo>
                  <a:cubicBezTo>
                    <a:pt x="210" y="887"/>
                    <a:pt x="-49" y="664"/>
                    <a:pt x="8" y="531"/>
                  </a:cubicBezTo>
                  <a:cubicBezTo>
                    <a:pt x="30" y="463"/>
                    <a:pt x="175" y="457"/>
                    <a:pt x="295" y="474"/>
                  </a:cubicBezTo>
                  <a:cubicBezTo>
                    <a:pt x="303" y="314"/>
                    <a:pt x="410" y="120"/>
                    <a:pt x="479" y="30"/>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259" name=""/>
            <p:cNvSpPr/>
            <p:nvPr/>
          </p:nvSpPr>
          <p:spPr>
            <a:xfrm>
              <a:off x="7768080" y="5062680"/>
              <a:ext cx="178200" cy="65880"/>
            </a:xfrm>
            <a:custGeom>
              <a:avLst/>
              <a:gdLst/>
              <a:ahLst/>
              <a:rect l="0" t="0" r="r" b="b"/>
              <a:pathLst>
                <a:path w="495" h="183">
                  <a:moveTo>
                    <a:pt x="100" y="67"/>
                  </a:moveTo>
                  <a:cubicBezTo>
                    <a:pt x="136" y="70"/>
                    <a:pt x="175" y="61"/>
                    <a:pt x="205" y="40"/>
                  </a:cubicBezTo>
                  <a:cubicBezTo>
                    <a:pt x="221" y="30"/>
                    <a:pt x="234" y="17"/>
                    <a:pt x="248" y="0"/>
                  </a:cubicBezTo>
                  <a:cubicBezTo>
                    <a:pt x="257" y="17"/>
                    <a:pt x="273" y="30"/>
                    <a:pt x="290" y="40"/>
                  </a:cubicBezTo>
                  <a:cubicBezTo>
                    <a:pt x="323" y="61"/>
                    <a:pt x="358" y="70"/>
                    <a:pt x="395" y="67"/>
                  </a:cubicBezTo>
                  <a:cubicBezTo>
                    <a:pt x="431" y="67"/>
                    <a:pt x="467" y="53"/>
                    <a:pt x="493" y="30"/>
                  </a:cubicBezTo>
                  <a:cubicBezTo>
                    <a:pt x="509" y="17"/>
                    <a:pt x="424" y="183"/>
                    <a:pt x="248" y="183"/>
                  </a:cubicBezTo>
                  <a:cubicBezTo>
                    <a:pt x="71" y="183"/>
                    <a:pt x="-14" y="17"/>
                    <a:pt x="2" y="30"/>
                  </a:cubicBezTo>
                  <a:cubicBezTo>
                    <a:pt x="28" y="50"/>
                    <a:pt x="64" y="64"/>
                    <a:pt x="100" y="67"/>
                  </a:cubicBezTo>
                  <a:close/>
                </a:path>
              </a:pathLst>
            </a:custGeom>
            <a:solidFill>
              <a:srgbClr val="74b531"/>
            </a:solidFill>
            <a:ln w="0">
              <a:noFill/>
            </a:ln>
          </p:spPr>
          <p:txBody>
            <a:bodyPr lIns="90000" rIns="90000" tIns="20880" bIns="20880" anchor="ctr" anchorCtr="1">
              <a:noAutofit/>
            </a:bodyPr>
            <a:p>
              <a:endParaRPr b="0" lang="en-US" sz="1800" spc="-1" strike="noStrike">
                <a:solidFill>
                  <a:srgbClr val="ffffff"/>
                </a:solidFill>
                <a:latin typeface="Arial"/>
              </a:endParaRPr>
            </a:p>
          </p:txBody>
        </p:sp>
        <p:sp>
          <p:nvSpPr>
            <p:cNvPr id="260" name=""/>
            <p:cNvSpPr/>
            <p:nvPr/>
          </p:nvSpPr>
          <p:spPr>
            <a:xfrm>
              <a:off x="7705080" y="4881960"/>
              <a:ext cx="104760" cy="126720"/>
            </a:xfrm>
            <a:custGeom>
              <a:avLst/>
              <a:gdLst/>
              <a:ahLst/>
              <a:rect l="0" t="0" r="r" b="b"/>
              <a:pathLst>
                <a:path w="291" h="352">
                  <a:moveTo>
                    <a:pt x="190" y="10"/>
                  </a:moveTo>
                  <a:cubicBezTo>
                    <a:pt x="92" y="-31"/>
                    <a:pt x="26" y="66"/>
                    <a:pt x="10" y="119"/>
                  </a:cubicBezTo>
                  <a:cubicBezTo>
                    <a:pt x="-16" y="199"/>
                    <a:pt x="17" y="289"/>
                    <a:pt x="26" y="310"/>
                  </a:cubicBezTo>
                  <a:cubicBezTo>
                    <a:pt x="34" y="323"/>
                    <a:pt x="105" y="387"/>
                    <a:pt x="266" y="326"/>
                  </a:cubicBezTo>
                  <a:cubicBezTo>
                    <a:pt x="262" y="326"/>
                    <a:pt x="305" y="236"/>
                    <a:pt x="286" y="153"/>
                  </a:cubicBezTo>
                  <a:cubicBezTo>
                    <a:pt x="254" y="105"/>
                    <a:pt x="275" y="43"/>
                    <a:pt x="190" y="10"/>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261" name=""/>
            <p:cNvSpPr/>
            <p:nvPr/>
          </p:nvSpPr>
          <p:spPr>
            <a:xfrm>
              <a:off x="7698240" y="4875120"/>
              <a:ext cx="109440" cy="136800"/>
            </a:xfrm>
            <a:custGeom>
              <a:avLst/>
              <a:gdLst/>
              <a:ahLst/>
              <a:rect l="0" t="0" r="r" b="b"/>
              <a:pathLst>
                <a:path w="304" h="380">
                  <a:moveTo>
                    <a:pt x="268" y="62"/>
                  </a:moveTo>
                  <a:cubicBezTo>
                    <a:pt x="254" y="45"/>
                    <a:pt x="241" y="32"/>
                    <a:pt x="226" y="22"/>
                  </a:cubicBezTo>
                  <a:cubicBezTo>
                    <a:pt x="219" y="15"/>
                    <a:pt x="209" y="11"/>
                    <a:pt x="199" y="8"/>
                  </a:cubicBezTo>
                  <a:cubicBezTo>
                    <a:pt x="189" y="4"/>
                    <a:pt x="180" y="1"/>
                    <a:pt x="169" y="1"/>
                  </a:cubicBezTo>
                  <a:cubicBezTo>
                    <a:pt x="130" y="-5"/>
                    <a:pt x="91" y="15"/>
                    <a:pt x="65" y="41"/>
                  </a:cubicBezTo>
                  <a:cubicBezTo>
                    <a:pt x="38" y="68"/>
                    <a:pt x="16" y="106"/>
                    <a:pt x="6" y="145"/>
                  </a:cubicBezTo>
                  <a:cubicBezTo>
                    <a:pt x="-4" y="185"/>
                    <a:pt x="-1" y="228"/>
                    <a:pt x="10" y="268"/>
                  </a:cubicBezTo>
                  <a:cubicBezTo>
                    <a:pt x="13" y="288"/>
                    <a:pt x="19" y="308"/>
                    <a:pt x="29" y="325"/>
                  </a:cubicBezTo>
                  <a:cubicBezTo>
                    <a:pt x="30" y="327"/>
                    <a:pt x="31" y="330"/>
                    <a:pt x="32" y="332"/>
                  </a:cubicBezTo>
                  <a:cubicBezTo>
                    <a:pt x="32" y="335"/>
                    <a:pt x="32" y="338"/>
                    <a:pt x="32" y="341"/>
                  </a:cubicBezTo>
                  <a:cubicBezTo>
                    <a:pt x="33" y="343"/>
                    <a:pt x="34" y="344"/>
                    <a:pt x="35" y="345"/>
                  </a:cubicBezTo>
                  <a:cubicBezTo>
                    <a:pt x="38" y="348"/>
                    <a:pt x="41" y="351"/>
                    <a:pt x="49" y="354"/>
                  </a:cubicBezTo>
                  <a:cubicBezTo>
                    <a:pt x="58" y="362"/>
                    <a:pt x="65" y="365"/>
                    <a:pt x="74" y="369"/>
                  </a:cubicBezTo>
                  <a:cubicBezTo>
                    <a:pt x="111" y="382"/>
                    <a:pt x="147" y="382"/>
                    <a:pt x="183" y="378"/>
                  </a:cubicBezTo>
                  <a:cubicBezTo>
                    <a:pt x="219" y="372"/>
                    <a:pt x="251" y="362"/>
                    <a:pt x="284" y="345"/>
                  </a:cubicBezTo>
                  <a:cubicBezTo>
                    <a:pt x="251" y="351"/>
                    <a:pt x="215" y="362"/>
                    <a:pt x="183" y="362"/>
                  </a:cubicBezTo>
                  <a:cubicBezTo>
                    <a:pt x="151" y="362"/>
                    <a:pt x="114" y="358"/>
                    <a:pt x="84" y="345"/>
                  </a:cubicBezTo>
                  <a:cubicBezTo>
                    <a:pt x="78" y="341"/>
                    <a:pt x="71" y="338"/>
                    <a:pt x="65" y="332"/>
                  </a:cubicBezTo>
                  <a:cubicBezTo>
                    <a:pt x="62" y="328"/>
                    <a:pt x="58" y="328"/>
                    <a:pt x="58" y="325"/>
                  </a:cubicBezTo>
                  <a:cubicBezTo>
                    <a:pt x="57" y="323"/>
                    <a:pt x="56" y="321"/>
                    <a:pt x="55" y="319"/>
                  </a:cubicBezTo>
                  <a:cubicBezTo>
                    <a:pt x="49" y="301"/>
                    <a:pt x="45" y="285"/>
                    <a:pt x="38" y="268"/>
                  </a:cubicBezTo>
                  <a:cubicBezTo>
                    <a:pt x="32" y="232"/>
                    <a:pt x="29" y="195"/>
                    <a:pt x="38" y="162"/>
                  </a:cubicBezTo>
                  <a:cubicBezTo>
                    <a:pt x="45" y="128"/>
                    <a:pt x="65" y="98"/>
                    <a:pt x="87" y="75"/>
                  </a:cubicBezTo>
                  <a:cubicBezTo>
                    <a:pt x="111" y="51"/>
                    <a:pt x="140" y="35"/>
                    <a:pt x="169" y="38"/>
                  </a:cubicBezTo>
                  <a:cubicBezTo>
                    <a:pt x="177" y="38"/>
                    <a:pt x="186" y="38"/>
                    <a:pt x="193" y="41"/>
                  </a:cubicBezTo>
                  <a:cubicBezTo>
                    <a:pt x="199" y="45"/>
                    <a:pt x="209" y="45"/>
                    <a:pt x="215" y="48"/>
                  </a:cubicBezTo>
                  <a:cubicBezTo>
                    <a:pt x="232" y="54"/>
                    <a:pt x="245" y="65"/>
                    <a:pt x="254" y="78"/>
                  </a:cubicBezTo>
                  <a:cubicBezTo>
                    <a:pt x="278" y="98"/>
                    <a:pt x="294" y="131"/>
                    <a:pt x="304" y="171"/>
                  </a:cubicBezTo>
                  <a:cubicBezTo>
                    <a:pt x="304" y="131"/>
                    <a:pt x="290" y="94"/>
                    <a:pt x="268" y="62"/>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262" name=""/>
            <p:cNvSpPr/>
            <p:nvPr/>
          </p:nvSpPr>
          <p:spPr>
            <a:xfrm>
              <a:off x="7732440" y="4911840"/>
              <a:ext cx="61200" cy="76320"/>
            </a:xfrm>
            <a:custGeom>
              <a:avLst/>
              <a:gdLst/>
              <a:ahLst/>
              <a:rect l="0" t="0" r="r" b="b"/>
              <a:pathLst>
                <a:path w="170" h="212">
                  <a:moveTo>
                    <a:pt x="0" y="106"/>
                  </a:moveTo>
                  <a:cubicBezTo>
                    <a:pt x="0" y="125"/>
                    <a:pt x="3" y="143"/>
                    <a:pt x="11" y="159"/>
                  </a:cubicBezTo>
                  <a:cubicBezTo>
                    <a:pt x="18" y="176"/>
                    <a:pt x="29" y="189"/>
                    <a:pt x="43" y="198"/>
                  </a:cubicBezTo>
                  <a:cubicBezTo>
                    <a:pt x="56" y="207"/>
                    <a:pt x="70" y="212"/>
                    <a:pt x="85" y="212"/>
                  </a:cubicBezTo>
                  <a:cubicBezTo>
                    <a:pt x="100" y="212"/>
                    <a:pt x="114" y="207"/>
                    <a:pt x="128" y="198"/>
                  </a:cubicBezTo>
                  <a:cubicBezTo>
                    <a:pt x="141" y="189"/>
                    <a:pt x="151" y="176"/>
                    <a:pt x="159" y="159"/>
                  </a:cubicBezTo>
                  <a:cubicBezTo>
                    <a:pt x="166" y="143"/>
                    <a:pt x="170" y="125"/>
                    <a:pt x="170" y="106"/>
                  </a:cubicBezTo>
                  <a:cubicBezTo>
                    <a:pt x="170" y="88"/>
                    <a:pt x="166" y="69"/>
                    <a:pt x="159" y="53"/>
                  </a:cubicBezTo>
                  <a:cubicBezTo>
                    <a:pt x="151" y="37"/>
                    <a:pt x="141" y="23"/>
                    <a:pt x="128" y="14"/>
                  </a:cubicBezTo>
                  <a:cubicBezTo>
                    <a:pt x="114" y="5"/>
                    <a:pt x="100" y="0"/>
                    <a:pt x="85" y="0"/>
                  </a:cubicBezTo>
                  <a:cubicBezTo>
                    <a:pt x="70" y="0"/>
                    <a:pt x="56" y="5"/>
                    <a:pt x="43" y="14"/>
                  </a:cubicBezTo>
                  <a:cubicBezTo>
                    <a:pt x="29" y="23"/>
                    <a:pt x="18" y="37"/>
                    <a:pt x="11" y="53"/>
                  </a:cubicBezTo>
                  <a:cubicBezTo>
                    <a:pt x="3" y="69"/>
                    <a:pt x="0" y="88"/>
                    <a:pt x="0" y="106"/>
                  </a:cubicBezTo>
                  <a:close/>
                </a:path>
              </a:pathLst>
            </a:custGeom>
            <a:solidFill>
              <a:srgbClr val="74b531"/>
            </a:solidFill>
            <a:ln w="0">
              <a:noFill/>
            </a:ln>
          </p:spPr>
          <p:txBody>
            <a:bodyPr lIns="90000" rIns="90000" tIns="31320" bIns="31320" anchor="ctr" anchorCtr="1">
              <a:noAutofit/>
            </a:bodyPr>
            <a:p>
              <a:endParaRPr b="0" lang="en-US" sz="1800" spc="-1" strike="noStrike">
                <a:solidFill>
                  <a:srgbClr val="ffffff"/>
                </a:solidFill>
                <a:latin typeface="Arial"/>
              </a:endParaRPr>
            </a:p>
          </p:txBody>
        </p:sp>
        <p:sp>
          <p:nvSpPr>
            <p:cNvPr id="263" name=""/>
            <p:cNvSpPr/>
            <p:nvPr/>
          </p:nvSpPr>
          <p:spPr>
            <a:xfrm>
              <a:off x="7905240" y="4881960"/>
              <a:ext cx="103680" cy="126720"/>
            </a:xfrm>
            <a:custGeom>
              <a:avLst/>
              <a:gdLst/>
              <a:ahLst/>
              <a:rect l="0" t="0" r="r" b="b"/>
              <a:pathLst>
                <a:path w="288" h="352">
                  <a:moveTo>
                    <a:pt x="99" y="10"/>
                  </a:moveTo>
                  <a:cubicBezTo>
                    <a:pt x="197" y="-31"/>
                    <a:pt x="262" y="66"/>
                    <a:pt x="278" y="119"/>
                  </a:cubicBezTo>
                  <a:cubicBezTo>
                    <a:pt x="305" y="199"/>
                    <a:pt x="272" y="289"/>
                    <a:pt x="262" y="310"/>
                  </a:cubicBezTo>
                  <a:cubicBezTo>
                    <a:pt x="256" y="323"/>
                    <a:pt x="184" y="387"/>
                    <a:pt x="23" y="326"/>
                  </a:cubicBezTo>
                  <a:cubicBezTo>
                    <a:pt x="27" y="326"/>
                    <a:pt x="-12" y="236"/>
                    <a:pt x="4" y="153"/>
                  </a:cubicBezTo>
                  <a:cubicBezTo>
                    <a:pt x="35" y="105"/>
                    <a:pt x="13" y="43"/>
                    <a:pt x="99" y="10"/>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264" name=""/>
            <p:cNvSpPr/>
            <p:nvPr/>
          </p:nvSpPr>
          <p:spPr>
            <a:xfrm>
              <a:off x="7906680" y="4876200"/>
              <a:ext cx="110160" cy="135000"/>
            </a:xfrm>
            <a:custGeom>
              <a:avLst/>
              <a:gdLst/>
              <a:ahLst/>
              <a:rect l="0" t="0" r="r" b="b"/>
              <a:pathLst>
                <a:path w="306" h="375">
                  <a:moveTo>
                    <a:pt x="49" y="72"/>
                  </a:moveTo>
                  <a:cubicBezTo>
                    <a:pt x="62" y="59"/>
                    <a:pt x="76" y="48"/>
                    <a:pt x="88" y="41"/>
                  </a:cubicBezTo>
                  <a:cubicBezTo>
                    <a:pt x="95" y="38"/>
                    <a:pt x="104" y="35"/>
                    <a:pt x="112" y="35"/>
                  </a:cubicBezTo>
                  <a:cubicBezTo>
                    <a:pt x="118" y="32"/>
                    <a:pt x="128" y="32"/>
                    <a:pt x="134" y="32"/>
                  </a:cubicBezTo>
                  <a:cubicBezTo>
                    <a:pt x="164" y="32"/>
                    <a:pt x="197" y="45"/>
                    <a:pt x="216" y="68"/>
                  </a:cubicBezTo>
                  <a:cubicBezTo>
                    <a:pt x="239" y="91"/>
                    <a:pt x="259" y="125"/>
                    <a:pt x="265" y="155"/>
                  </a:cubicBezTo>
                  <a:cubicBezTo>
                    <a:pt x="271" y="189"/>
                    <a:pt x="271" y="224"/>
                    <a:pt x="265" y="261"/>
                  </a:cubicBezTo>
                  <a:cubicBezTo>
                    <a:pt x="262" y="279"/>
                    <a:pt x="255" y="298"/>
                    <a:pt x="249" y="311"/>
                  </a:cubicBezTo>
                  <a:cubicBezTo>
                    <a:pt x="248" y="314"/>
                    <a:pt x="247" y="316"/>
                    <a:pt x="246" y="319"/>
                  </a:cubicBezTo>
                  <a:cubicBezTo>
                    <a:pt x="243" y="322"/>
                    <a:pt x="239" y="322"/>
                    <a:pt x="239" y="325"/>
                  </a:cubicBezTo>
                  <a:cubicBezTo>
                    <a:pt x="232" y="328"/>
                    <a:pt x="226" y="335"/>
                    <a:pt x="219" y="338"/>
                  </a:cubicBezTo>
                  <a:cubicBezTo>
                    <a:pt x="189" y="351"/>
                    <a:pt x="157" y="359"/>
                    <a:pt x="121" y="354"/>
                  </a:cubicBezTo>
                  <a:cubicBezTo>
                    <a:pt x="88" y="354"/>
                    <a:pt x="52" y="348"/>
                    <a:pt x="19" y="338"/>
                  </a:cubicBezTo>
                  <a:cubicBezTo>
                    <a:pt x="52" y="354"/>
                    <a:pt x="85" y="365"/>
                    <a:pt x="121" y="372"/>
                  </a:cubicBezTo>
                  <a:cubicBezTo>
                    <a:pt x="157" y="378"/>
                    <a:pt x="194" y="375"/>
                    <a:pt x="229" y="362"/>
                  </a:cubicBezTo>
                  <a:cubicBezTo>
                    <a:pt x="239" y="359"/>
                    <a:pt x="246" y="354"/>
                    <a:pt x="255" y="348"/>
                  </a:cubicBezTo>
                  <a:cubicBezTo>
                    <a:pt x="259" y="345"/>
                    <a:pt x="265" y="341"/>
                    <a:pt x="268" y="338"/>
                  </a:cubicBezTo>
                  <a:cubicBezTo>
                    <a:pt x="269" y="337"/>
                    <a:pt x="270" y="336"/>
                    <a:pt x="271" y="335"/>
                  </a:cubicBezTo>
                  <a:cubicBezTo>
                    <a:pt x="272" y="334"/>
                    <a:pt x="273" y="333"/>
                    <a:pt x="275" y="332"/>
                  </a:cubicBezTo>
                  <a:cubicBezTo>
                    <a:pt x="275" y="331"/>
                    <a:pt x="275" y="330"/>
                    <a:pt x="275" y="328"/>
                  </a:cubicBezTo>
                  <a:cubicBezTo>
                    <a:pt x="276" y="327"/>
                    <a:pt x="277" y="326"/>
                    <a:pt x="279" y="325"/>
                  </a:cubicBezTo>
                  <a:cubicBezTo>
                    <a:pt x="285" y="305"/>
                    <a:pt x="292" y="288"/>
                    <a:pt x="298" y="268"/>
                  </a:cubicBezTo>
                  <a:cubicBezTo>
                    <a:pt x="308" y="229"/>
                    <a:pt x="308" y="189"/>
                    <a:pt x="301" y="145"/>
                  </a:cubicBezTo>
                  <a:cubicBezTo>
                    <a:pt x="292" y="105"/>
                    <a:pt x="268" y="68"/>
                    <a:pt x="243" y="41"/>
                  </a:cubicBezTo>
                  <a:cubicBezTo>
                    <a:pt x="213" y="15"/>
                    <a:pt x="177" y="-5"/>
                    <a:pt x="137" y="1"/>
                  </a:cubicBezTo>
                  <a:cubicBezTo>
                    <a:pt x="128" y="1"/>
                    <a:pt x="118" y="4"/>
                    <a:pt x="109" y="8"/>
                  </a:cubicBezTo>
                  <a:cubicBezTo>
                    <a:pt x="98" y="12"/>
                    <a:pt x="92" y="15"/>
                    <a:pt x="82" y="22"/>
                  </a:cubicBezTo>
                  <a:cubicBezTo>
                    <a:pt x="66" y="32"/>
                    <a:pt x="52" y="45"/>
                    <a:pt x="39" y="62"/>
                  </a:cubicBezTo>
                  <a:cubicBezTo>
                    <a:pt x="16" y="88"/>
                    <a:pt x="3" y="128"/>
                    <a:pt x="0" y="168"/>
                  </a:cubicBezTo>
                  <a:cubicBezTo>
                    <a:pt x="10" y="131"/>
                    <a:pt x="23" y="94"/>
                    <a:pt x="49" y="72"/>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265" name=""/>
            <p:cNvSpPr/>
            <p:nvPr/>
          </p:nvSpPr>
          <p:spPr>
            <a:xfrm>
              <a:off x="7921800" y="4911840"/>
              <a:ext cx="61200" cy="76320"/>
            </a:xfrm>
            <a:custGeom>
              <a:avLst/>
              <a:gdLst/>
              <a:ahLst/>
              <a:rect l="0" t="0" r="r" b="b"/>
              <a:pathLst>
                <a:path w="170" h="212">
                  <a:moveTo>
                    <a:pt x="0" y="106"/>
                  </a:moveTo>
                  <a:cubicBezTo>
                    <a:pt x="0" y="125"/>
                    <a:pt x="4" y="143"/>
                    <a:pt x="12" y="159"/>
                  </a:cubicBezTo>
                  <a:cubicBezTo>
                    <a:pt x="19" y="176"/>
                    <a:pt x="30" y="189"/>
                    <a:pt x="43" y="198"/>
                  </a:cubicBezTo>
                  <a:cubicBezTo>
                    <a:pt x="55" y="207"/>
                    <a:pt x="70" y="212"/>
                    <a:pt x="85" y="212"/>
                  </a:cubicBezTo>
                  <a:cubicBezTo>
                    <a:pt x="100" y="212"/>
                    <a:pt x="115" y="207"/>
                    <a:pt x="128" y="198"/>
                  </a:cubicBezTo>
                  <a:cubicBezTo>
                    <a:pt x="140" y="189"/>
                    <a:pt x="151" y="176"/>
                    <a:pt x="159" y="159"/>
                  </a:cubicBezTo>
                  <a:cubicBezTo>
                    <a:pt x="166" y="143"/>
                    <a:pt x="170" y="125"/>
                    <a:pt x="170" y="106"/>
                  </a:cubicBezTo>
                  <a:cubicBezTo>
                    <a:pt x="170" y="88"/>
                    <a:pt x="166" y="69"/>
                    <a:pt x="159" y="53"/>
                  </a:cubicBezTo>
                  <a:cubicBezTo>
                    <a:pt x="151" y="37"/>
                    <a:pt x="140" y="23"/>
                    <a:pt x="128" y="14"/>
                  </a:cubicBezTo>
                  <a:cubicBezTo>
                    <a:pt x="115" y="5"/>
                    <a:pt x="100" y="0"/>
                    <a:pt x="85" y="0"/>
                  </a:cubicBezTo>
                  <a:cubicBezTo>
                    <a:pt x="70" y="0"/>
                    <a:pt x="55" y="5"/>
                    <a:pt x="43" y="14"/>
                  </a:cubicBezTo>
                  <a:cubicBezTo>
                    <a:pt x="30" y="23"/>
                    <a:pt x="19" y="37"/>
                    <a:pt x="12" y="53"/>
                  </a:cubicBezTo>
                  <a:cubicBezTo>
                    <a:pt x="4" y="69"/>
                    <a:pt x="0" y="88"/>
                    <a:pt x="0" y="106"/>
                  </a:cubicBezTo>
                  <a:close/>
                </a:path>
              </a:pathLst>
            </a:custGeom>
            <a:solidFill>
              <a:srgbClr val="74b531"/>
            </a:solidFill>
            <a:ln w="0">
              <a:noFill/>
            </a:ln>
          </p:spPr>
          <p:txBody>
            <a:bodyPr lIns="90000" rIns="90000" tIns="31320" bIns="31320" anchor="ctr" anchorCtr="1">
              <a:noAutofit/>
            </a:bodyPr>
            <a:p>
              <a:endParaRPr b="0" lang="en-US" sz="1800" spc="-1" strike="noStrike">
                <a:solidFill>
                  <a:srgbClr val="ffffff"/>
                </a:solidFill>
                <a:latin typeface="Arial"/>
              </a:endParaRPr>
            </a:p>
          </p:txBody>
        </p:sp>
        <p:sp>
          <p:nvSpPr>
            <p:cNvPr id="266" name=""/>
            <p:cNvSpPr/>
            <p:nvPr/>
          </p:nvSpPr>
          <p:spPr>
            <a:xfrm>
              <a:off x="7826400" y="5047200"/>
              <a:ext cx="62280" cy="52920"/>
            </a:xfrm>
            <a:custGeom>
              <a:avLst/>
              <a:gdLst/>
              <a:ahLst/>
              <a:rect l="0" t="0" r="r" b="b"/>
              <a:pathLst>
                <a:path w="173" h="147">
                  <a:moveTo>
                    <a:pt x="173" y="0"/>
                  </a:moveTo>
                  <a:cubicBezTo>
                    <a:pt x="116" y="0"/>
                    <a:pt x="58" y="0"/>
                    <a:pt x="0" y="0"/>
                  </a:cubicBezTo>
                  <a:cubicBezTo>
                    <a:pt x="0" y="49"/>
                    <a:pt x="0" y="98"/>
                    <a:pt x="0" y="147"/>
                  </a:cubicBezTo>
                  <a:cubicBezTo>
                    <a:pt x="58" y="147"/>
                    <a:pt x="116" y="147"/>
                    <a:pt x="173" y="147"/>
                  </a:cubicBezTo>
                  <a:cubicBezTo>
                    <a:pt x="173" y="98"/>
                    <a:pt x="173" y="49"/>
                    <a:pt x="173" y="0"/>
                  </a:cubicBezTo>
                  <a:close/>
                </a:path>
              </a:pathLst>
            </a:custGeom>
            <a:solidFill>
              <a:srgbClr val="74b531"/>
            </a:solidFill>
            <a:ln w="0">
              <a:noFill/>
            </a:ln>
          </p:spPr>
          <p:txBody>
            <a:bodyPr lIns="90000" rIns="90000" tIns="7920" bIns="7920" anchor="ctr" anchorCtr="1">
              <a:noAutofit/>
            </a:bodyPr>
            <a:p>
              <a:endParaRPr b="0" lang="en-US" sz="1800" spc="-1" strike="noStrike">
                <a:solidFill>
                  <a:srgbClr val="ffffff"/>
                </a:solidFill>
                <a:latin typeface="Arial"/>
              </a:endParaRPr>
            </a:p>
          </p:txBody>
        </p:sp>
        <p:sp>
          <p:nvSpPr>
            <p:cNvPr id="267" name=""/>
            <p:cNvSpPr/>
            <p:nvPr/>
          </p:nvSpPr>
          <p:spPr>
            <a:xfrm>
              <a:off x="7740360" y="5002560"/>
              <a:ext cx="235800" cy="85680"/>
            </a:xfrm>
            <a:custGeom>
              <a:avLst/>
              <a:gdLst/>
              <a:ahLst/>
              <a:rect l="0" t="0" r="r" b="b"/>
              <a:pathLst>
                <a:path w="655" h="238">
                  <a:moveTo>
                    <a:pt x="161" y="204"/>
                  </a:moveTo>
                  <a:cubicBezTo>
                    <a:pt x="194" y="200"/>
                    <a:pt x="226" y="193"/>
                    <a:pt x="252" y="177"/>
                  </a:cubicBezTo>
                  <a:cubicBezTo>
                    <a:pt x="279" y="160"/>
                    <a:pt x="298" y="138"/>
                    <a:pt x="301" y="114"/>
                  </a:cubicBezTo>
                  <a:cubicBezTo>
                    <a:pt x="309" y="76"/>
                    <a:pt x="317" y="38"/>
                    <a:pt x="325" y="0"/>
                  </a:cubicBezTo>
                  <a:cubicBezTo>
                    <a:pt x="332" y="38"/>
                    <a:pt x="339" y="76"/>
                    <a:pt x="347" y="114"/>
                  </a:cubicBezTo>
                  <a:cubicBezTo>
                    <a:pt x="353" y="141"/>
                    <a:pt x="370" y="160"/>
                    <a:pt x="396" y="177"/>
                  </a:cubicBezTo>
                  <a:cubicBezTo>
                    <a:pt x="422" y="193"/>
                    <a:pt x="455" y="204"/>
                    <a:pt x="488" y="204"/>
                  </a:cubicBezTo>
                  <a:cubicBezTo>
                    <a:pt x="524" y="204"/>
                    <a:pt x="556" y="200"/>
                    <a:pt x="586" y="184"/>
                  </a:cubicBezTo>
                  <a:cubicBezTo>
                    <a:pt x="616" y="170"/>
                    <a:pt x="642" y="147"/>
                    <a:pt x="655" y="117"/>
                  </a:cubicBezTo>
                  <a:cubicBezTo>
                    <a:pt x="651" y="151"/>
                    <a:pt x="632" y="181"/>
                    <a:pt x="602" y="200"/>
                  </a:cubicBezTo>
                  <a:cubicBezTo>
                    <a:pt x="574" y="220"/>
                    <a:pt x="531" y="234"/>
                    <a:pt x="492" y="237"/>
                  </a:cubicBezTo>
                  <a:cubicBezTo>
                    <a:pt x="449" y="241"/>
                    <a:pt x="410" y="231"/>
                    <a:pt x="373" y="210"/>
                  </a:cubicBezTo>
                  <a:cubicBezTo>
                    <a:pt x="353" y="200"/>
                    <a:pt x="340" y="187"/>
                    <a:pt x="328" y="170"/>
                  </a:cubicBezTo>
                  <a:cubicBezTo>
                    <a:pt x="315" y="187"/>
                    <a:pt x="298" y="200"/>
                    <a:pt x="282" y="210"/>
                  </a:cubicBezTo>
                  <a:cubicBezTo>
                    <a:pt x="246" y="231"/>
                    <a:pt x="203" y="241"/>
                    <a:pt x="164" y="237"/>
                  </a:cubicBezTo>
                  <a:cubicBezTo>
                    <a:pt x="124" y="237"/>
                    <a:pt x="82" y="224"/>
                    <a:pt x="52" y="200"/>
                  </a:cubicBezTo>
                  <a:cubicBezTo>
                    <a:pt x="23" y="181"/>
                    <a:pt x="0" y="147"/>
                    <a:pt x="0" y="117"/>
                  </a:cubicBezTo>
                  <a:cubicBezTo>
                    <a:pt x="6" y="144"/>
                    <a:pt x="33" y="167"/>
                    <a:pt x="63" y="184"/>
                  </a:cubicBezTo>
                  <a:cubicBezTo>
                    <a:pt x="92" y="197"/>
                    <a:pt x="128" y="204"/>
                    <a:pt x="161" y="204"/>
                  </a:cubicBezTo>
                  <a:close/>
                </a:path>
              </a:pathLst>
            </a:custGeom>
            <a:solidFill>
              <a:srgbClr val="74b531"/>
            </a:solidFill>
            <a:ln w="0">
              <a:noFill/>
            </a:ln>
          </p:spPr>
          <p:txBody>
            <a:bodyPr lIns="90000" rIns="90000" tIns="40680" bIns="40680" anchor="ctr" anchorCtr="1">
              <a:noAutofit/>
            </a:bodyPr>
            <a:p>
              <a:endParaRPr b="0" lang="en-US" sz="1800" spc="-1" strike="noStrike">
                <a:solidFill>
                  <a:srgbClr val="ffffff"/>
                </a:solidFill>
                <a:latin typeface="Arial"/>
              </a:endParaRPr>
            </a:p>
          </p:txBody>
        </p:sp>
        <p:sp>
          <p:nvSpPr>
            <p:cNvPr id="268" name=""/>
            <p:cNvSpPr/>
            <p:nvPr/>
          </p:nvSpPr>
          <p:spPr>
            <a:xfrm>
              <a:off x="7813440" y="4987080"/>
              <a:ext cx="90000" cy="43200"/>
            </a:xfrm>
            <a:custGeom>
              <a:avLst/>
              <a:gdLst/>
              <a:ahLst/>
              <a:rect l="0" t="0" r="r" b="b"/>
              <a:pathLst>
                <a:path w="250" h="120">
                  <a:moveTo>
                    <a:pt x="125" y="0"/>
                  </a:moveTo>
                  <a:cubicBezTo>
                    <a:pt x="148" y="0"/>
                    <a:pt x="217" y="0"/>
                    <a:pt x="243" y="21"/>
                  </a:cubicBezTo>
                  <a:cubicBezTo>
                    <a:pt x="259" y="34"/>
                    <a:pt x="246" y="67"/>
                    <a:pt x="204" y="98"/>
                  </a:cubicBezTo>
                  <a:cubicBezTo>
                    <a:pt x="174" y="117"/>
                    <a:pt x="147" y="120"/>
                    <a:pt x="128" y="120"/>
                  </a:cubicBezTo>
                  <a:cubicBezTo>
                    <a:pt x="105" y="120"/>
                    <a:pt x="79" y="114"/>
                    <a:pt x="53" y="98"/>
                  </a:cubicBezTo>
                  <a:cubicBezTo>
                    <a:pt x="1" y="67"/>
                    <a:pt x="-9" y="34"/>
                    <a:pt x="7" y="21"/>
                  </a:cubicBezTo>
                  <a:cubicBezTo>
                    <a:pt x="30" y="0"/>
                    <a:pt x="102" y="0"/>
                    <a:pt x="125" y="0"/>
                  </a:cubicBezTo>
                  <a:close/>
                </a:path>
              </a:pathLst>
            </a:custGeom>
            <a:solidFill>
              <a:srgbClr val="74b531"/>
            </a:solidFill>
            <a:ln w="0">
              <a:noFill/>
            </a:ln>
          </p:spPr>
          <p:txBody>
            <a:bodyPr lIns="90000" rIns="90000" tIns="-1800" bIns="-1800" anchor="ctr" anchorCtr="1">
              <a:noAutofit/>
            </a:bodyPr>
            <a:p>
              <a:endParaRPr b="0" lang="en-US" sz="1800" spc="-1" strike="noStrike">
                <a:solidFill>
                  <a:srgbClr val="ffffff"/>
                </a:solidFill>
                <a:latin typeface="Arial"/>
              </a:endParaRPr>
            </a:p>
          </p:txBody>
        </p:sp>
      </p:grpSp>
      <p:grpSp>
        <p:nvGrpSpPr>
          <p:cNvPr id="269" name=""/>
          <p:cNvGrpSpPr/>
          <p:nvPr/>
        </p:nvGrpSpPr>
        <p:grpSpPr>
          <a:xfrm>
            <a:off x="9090000" y="4770000"/>
            <a:ext cx="270000" cy="360000"/>
            <a:chOff x="9090000" y="4770000"/>
            <a:chExt cx="270000" cy="360000"/>
          </a:xfrm>
        </p:grpSpPr>
        <p:sp>
          <p:nvSpPr>
            <p:cNvPr id="270" name=""/>
            <p:cNvSpPr/>
            <p:nvPr/>
          </p:nvSpPr>
          <p:spPr>
            <a:xfrm>
              <a:off x="9312840" y="5016600"/>
              <a:ext cx="47160" cy="52560"/>
            </a:xfrm>
            <a:custGeom>
              <a:avLst/>
              <a:gdLst/>
              <a:ahLst/>
              <a:rect l="0" t="0" r="r" b="b"/>
              <a:pathLst>
                <a:path w="131" h="146">
                  <a:moveTo>
                    <a:pt x="131" y="73"/>
                  </a:moveTo>
                  <a:cubicBezTo>
                    <a:pt x="131" y="86"/>
                    <a:pt x="128" y="98"/>
                    <a:pt x="123" y="109"/>
                  </a:cubicBezTo>
                  <a:cubicBezTo>
                    <a:pt x="117" y="121"/>
                    <a:pt x="109" y="130"/>
                    <a:pt x="99" y="136"/>
                  </a:cubicBezTo>
                  <a:cubicBezTo>
                    <a:pt x="89" y="143"/>
                    <a:pt x="78" y="146"/>
                    <a:pt x="66" y="146"/>
                  </a:cubicBezTo>
                  <a:cubicBezTo>
                    <a:pt x="54" y="146"/>
                    <a:pt x="43" y="143"/>
                    <a:pt x="33" y="136"/>
                  </a:cubicBezTo>
                  <a:cubicBezTo>
                    <a:pt x="23" y="130"/>
                    <a:pt x="14" y="121"/>
                    <a:pt x="9" y="109"/>
                  </a:cubicBezTo>
                  <a:cubicBezTo>
                    <a:pt x="3" y="98"/>
                    <a:pt x="0" y="86"/>
                    <a:pt x="0" y="73"/>
                  </a:cubicBezTo>
                  <a:cubicBezTo>
                    <a:pt x="0" y="61"/>
                    <a:pt x="3" y="48"/>
                    <a:pt x="9" y="37"/>
                  </a:cubicBezTo>
                  <a:cubicBezTo>
                    <a:pt x="15" y="25"/>
                    <a:pt x="23" y="16"/>
                    <a:pt x="33" y="10"/>
                  </a:cubicBezTo>
                  <a:cubicBezTo>
                    <a:pt x="43" y="3"/>
                    <a:pt x="54" y="0"/>
                    <a:pt x="66" y="0"/>
                  </a:cubicBezTo>
                  <a:cubicBezTo>
                    <a:pt x="78" y="0"/>
                    <a:pt x="89" y="3"/>
                    <a:pt x="99" y="10"/>
                  </a:cubicBezTo>
                  <a:cubicBezTo>
                    <a:pt x="109" y="16"/>
                    <a:pt x="117" y="25"/>
                    <a:pt x="123" y="37"/>
                  </a:cubicBezTo>
                  <a:cubicBezTo>
                    <a:pt x="128" y="48"/>
                    <a:pt x="131" y="61"/>
                    <a:pt x="131" y="73"/>
                  </a:cubicBezTo>
                  <a:close/>
                </a:path>
              </a:pathLst>
            </a:custGeom>
            <a:solidFill>
              <a:srgbClr val="74b531"/>
            </a:solidFill>
            <a:ln w="0">
              <a:noFill/>
            </a:ln>
          </p:spPr>
          <p:txBody>
            <a:bodyPr lIns="90000" rIns="90000" tIns="7560" bIns="7560" anchor="ctr" anchorCtr="1">
              <a:noAutofit/>
            </a:bodyPr>
            <a:p>
              <a:endParaRPr b="0" lang="en-US" sz="1800" spc="-1" strike="noStrike">
                <a:solidFill>
                  <a:srgbClr val="ffffff"/>
                </a:solidFill>
                <a:latin typeface="Arial"/>
              </a:endParaRPr>
            </a:p>
          </p:txBody>
        </p:sp>
        <p:sp>
          <p:nvSpPr>
            <p:cNvPr id="271" name=""/>
            <p:cNvSpPr/>
            <p:nvPr/>
          </p:nvSpPr>
          <p:spPr>
            <a:xfrm>
              <a:off x="9261000" y="5010480"/>
              <a:ext cx="82440" cy="105120"/>
            </a:xfrm>
            <a:custGeom>
              <a:avLst/>
              <a:gdLst/>
              <a:ahLst/>
              <a:rect l="0" t="0" r="r" b="b"/>
              <a:pathLst>
                <a:path w="229" h="292">
                  <a:moveTo>
                    <a:pt x="215" y="246"/>
                  </a:moveTo>
                  <a:cubicBezTo>
                    <a:pt x="265" y="57"/>
                    <a:pt x="160" y="82"/>
                    <a:pt x="133" y="0"/>
                  </a:cubicBezTo>
                  <a:cubicBezTo>
                    <a:pt x="94" y="19"/>
                    <a:pt x="55" y="39"/>
                    <a:pt x="16" y="58"/>
                  </a:cubicBezTo>
                  <a:cubicBezTo>
                    <a:pt x="16" y="57"/>
                    <a:pt x="-20" y="238"/>
                    <a:pt x="15" y="278"/>
                  </a:cubicBezTo>
                  <a:cubicBezTo>
                    <a:pt x="41" y="308"/>
                    <a:pt x="205" y="284"/>
                    <a:pt x="215" y="246"/>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272" name=""/>
            <p:cNvSpPr/>
            <p:nvPr/>
          </p:nvSpPr>
          <p:spPr>
            <a:xfrm>
              <a:off x="9266760" y="5069160"/>
              <a:ext cx="48240" cy="25560"/>
            </a:xfrm>
            <a:custGeom>
              <a:avLst/>
              <a:gdLst/>
              <a:ahLst/>
              <a:rect l="0" t="0" r="r" b="b"/>
              <a:pathLst>
                <a:path w="134" h="71">
                  <a:moveTo>
                    <a:pt x="18" y="34"/>
                  </a:moveTo>
                  <a:cubicBezTo>
                    <a:pt x="28" y="24"/>
                    <a:pt x="39" y="14"/>
                    <a:pt x="52" y="9"/>
                  </a:cubicBezTo>
                  <a:cubicBezTo>
                    <a:pt x="79" y="-3"/>
                    <a:pt x="109" y="-3"/>
                    <a:pt x="134" y="7"/>
                  </a:cubicBezTo>
                  <a:cubicBezTo>
                    <a:pt x="107" y="7"/>
                    <a:pt x="82" y="9"/>
                    <a:pt x="58" y="21"/>
                  </a:cubicBezTo>
                  <a:cubicBezTo>
                    <a:pt x="46" y="25"/>
                    <a:pt x="35" y="32"/>
                    <a:pt x="25" y="41"/>
                  </a:cubicBezTo>
                  <a:cubicBezTo>
                    <a:pt x="17" y="49"/>
                    <a:pt x="6" y="59"/>
                    <a:pt x="0" y="71"/>
                  </a:cubicBezTo>
                  <a:cubicBezTo>
                    <a:pt x="2" y="57"/>
                    <a:pt x="9" y="44"/>
                    <a:pt x="18" y="34"/>
                  </a:cubicBezTo>
                  <a:close/>
                </a:path>
              </a:pathLst>
            </a:custGeom>
            <a:solidFill>
              <a:srgbClr val="74b531"/>
            </a:solidFill>
            <a:ln w="0">
              <a:noFill/>
            </a:ln>
          </p:spPr>
          <p:txBody>
            <a:bodyPr lIns="90000" rIns="90000" tIns="-19440" bIns="-19440" anchor="ctr" anchorCtr="1">
              <a:noAutofit/>
            </a:bodyPr>
            <a:p>
              <a:endParaRPr b="0" lang="en-US" sz="1800" spc="-1" strike="noStrike">
                <a:solidFill>
                  <a:srgbClr val="ffffff"/>
                </a:solidFill>
                <a:latin typeface="Arial"/>
              </a:endParaRPr>
            </a:p>
          </p:txBody>
        </p:sp>
        <p:sp>
          <p:nvSpPr>
            <p:cNvPr id="273" name=""/>
            <p:cNvSpPr/>
            <p:nvPr/>
          </p:nvSpPr>
          <p:spPr>
            <a:xfrm>
              <a:off x="9207360" y="5002200"/>
              <a:ext cx="69480" cy="127800"/>
            </a:xfrm>
            <a:custGeom>
              <a:avLst/>
              <a:gdLst/>
              <a:ahLst/>
              <a:rect l="0" t="0" r="r" b="b"/>
              <a:pathLst>
                <a:path w="193" h="355">
                  <a:moveTo>
                    <a:pt x="154" y="333"/>
                  </a:moveTo>
                  <a:cubicBezTo>
                    <a:pt x="193" y="291"/>
                    <a:pt x="192" y="106"/>
                    <a:pt x="193" y="15"/>
                  </a:cubicBezTo>
                  <a:cubicBezTo>
                    <a:pt x="137" y="10"/>
                    <a:pt x="82" y="5"/>
                    <a:pt x="26" y="0"/>
                  </a:cubicBezTo>
                  <a:cubicBezTo>
                    <a:pt x="25" y="0"/>
                    <a:pt x="-21" y="293"/>
                    <a:pt x="12" y="333"/>
                  </a:cubicBezTo>
                  <a:cubicBezTo>
                    <a:pt x="36" y="363"/>
                    <a:pt x="126" y="362"/>
                    <a:pt x="154" y="333"/>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274" name=""/>
            <p:cNvSpPr/>
            <p:nvPr/>
          </p:nvSpPr>
          <p:spPr>
            <a:xfrm>
              <a:off x="9145800" y="5002200"/>
              <a:ext cx="69840" cy="127800"/>
            </a:xfrm>
            <a:custGeom>
              <a:avLst/>
              <a:gdLst/>
              <a:ahLst/>
              <a:rect l="0" t="0" r="r" b="b"/>
              <a:pathLst>
                <a:path w="194" h="355">
                  <a:moveTo>
                    <a:pt x="39" y="333"/>
                  </a:moveTo>
                  <a:cubicBezTo>
                    <a:pt x="0" y="291"/>
                    <a:pt x="1" y="106"/>
                    <a:pt x="0" y="15"/>
                  </a:cubicBezTo>
                  <a:cubicBezTo>
                    <a:pt x="56" y="10"/>
                    <a:pt x="112" y="5"/>
                    <a:pt x="167" y="0"/>
                  </a:cubicBezTo>
                  <a:cubicBezTo>
                    <a:pt x="172" y="111"/>
                    <a:pt x="215" y="294"/>
                    <a:pt x="182" y="333"/>
                  </a:cubicBezTo>
                  <a:cubicBezTo>
                    <a:pt x="158" y="363"/>
                    <a:pt x="67" y="362"/>
                    <a:pt x="39" y="333"/>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275" name=""/>
            <p:cNvSpPr/>
            <p:nvPr/>
          </p:nvSpPr>
          <p:spPr>
            <a:xfrm>
              <a:off x="9208800" y="5070240"/>
              <a:ext cx="5040" cy="51840"/>
            </a:xfrm>
            <a:custGeom>
              <a:avLst/>
              <a:gdLst/>
              <a:ahLst/>
              <a:rect l="0" t="0" r="r" b="b"/>
              <a:pathLst>
                <a:path w="14" h="144">
                  <a:moveTo>
                    <a:pt x="0" y="71"/>
                  </a:moveTo>
                  <a:cubicBezTo>
                    <a:pt x="0" y="48"/>
                    <a:pt x="2" y="24"/>
                    <a:pt x="7" y="0"/>
                  </a:cubicBezTo>
                  <a:cubicBezTo>
                    <a:pt x="12" y="24"/>
                    <a:pt x="14" y="49"/>
                    <a:pt x="14" y="71"/>
                  </a:cubicBezTo>
                  <a:cubicBezTo>
                    <a:pt x="12" y="96"/>
                    <a:pt x="12" y="120"/>
                    <a:pt x="7" y="144"/>
                  </a:cubicBezTo>
                  <a:cubicBezTo>
                    <a:pt x="2" y="120"/>
                    <a:pt x="0" y="95"/>
                    <a:pt x="0" y="71"/>
                  </a:cubicBezTo>
                  <a:close/>
                </a:path>
              </a:pathLst>
            </a:custGeom>
            <a:solidFill>
              <a:srgbClr val="74b531"/>
            </a:solidFill>
            <a:ln w="0">
              <a:noFill/>
            </a:ln>
          </p:spPr>
          <p:txBody>
            <a:bodyPr lIns="90000" rIns="90000" tIns="6840" bIns="6840" anchor="ctr" anchorCtr="1">
              <a:noAutofit/>
            </a:bodyPr>
            <a:p>
              <a:endParaRPr b="0" lang="en-US" sz="1800" spc="-1" strike="noStrike">
                <a:solidFill>
                  <a:srgbClr val="ffffff"/>
                </a:solidFill>
                <a:latin typeface="Arial"/>
              </a:endParaRPr>
            </a:p>
          </p:txBody>
        </p:sp>
        <p:sp>
          <p:nvSpPr>
            <p:cNvPr id="276" name=""/>
            <p:cNvSpPr/>
            <p:nvPr/>
          </p:nvSpPr>
          <p:spPr>
            <a:xfrm>
              <a:off x="9158400" y="4997520"/>
              <a:ext cx="106200" cy="104040"/>
            </a:xfrm>
            <a:custGeom>
              <a:avLst/>
              <a:gdLst/>
              <a:ahLst/>
              <a:rect l="0" t="0" r="r" b="b"/>
              <a:pathLst>
                <a:path w="295" h="289">
                  <a:moveTo>
                    <a:pt x="148" y="289"/>
                  </a:moveTo>
                  <a:cubicBezTo>
                    <a:pt x="99" y="238"/>
                    <a:pt x="0" y="212"/>
                    <a:pt x="0" y="136"/>
                  </a:cubicBezTo>
                  <a:cubicBezTo>
                    <a:pt x="0" y="61"/>
                    <a:pt x="66" y="0"/>
                    <a:pt x="148" y="0"/>
                  </a:cubicBezTo>
                  <a:cubicBezTo>
                    <a:pt x="230" y="0"/>
                    <a:pt x="295" y="61"/>
                    <a:pt x="295" y="136"/>
                  </a:cubicBezTo>
                  <a:cubicBezTo>
                    <a:pt x="295" y="212"/>
                    <a:pt x="197" y="238"/>
                    <a:pt x="148" y="289"/>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277" name=""/>
            <p:cNvSpPr/>
            <p:nvPr/>
          </p:nvSpPr>
          <p:spPr>
            <a:xfrm>
              <a:off x="9252720" y="4770000"/>
              <a:ext cx="80280" cy="157680"/>
            </a:xfrm>
            <a:custGeom>
              <a:avLst/>
              <a:gdLst/>
              <a:ahLst/>
              <a:rect l="0" t="0" r="r" b="b"/>
              <a:pathLst>
                <a:path w="223" h="438">
                  <a:moveTo>
                    <a:pt x="20" y="192"/>
                  </a:moveTo>
                  <a:cubicBezTo>
                    <a:pt x="12" y="367"/>
                    <a:pt x="7" y="341"/>
                    <a:pt x="0" y="416"/>
                  </a:cubicBezTo>
                  <a:cubicBezTo>
                    <a:pt x="31" y="423"/>
                    <a:pt x="61" y="431"/>
                    <a:pt x="92" y="438"/>
                  </a:cubicBezTo>
                  <a:cubicBezTo>
                    <a:pt x="130" y="372"/>
                    <a:pt x="87" y="422"/>
                    <a:pt x="206" y="238"/>
                  </a:cubicBezTo>
                  <a:cubicBezTo>
                    <a:pt x="248" y="170"/>
                    <a:pt x="203" y="11"/>
                    <a:pt x="176" y="0"/>
                  </a:cubicBezTo>
                  <a:cubicBezTo>
                    <a:pt x="160" y="-4"/>
                    <a:pt x="23" y="102"/>
                    <a:pt x="20" y="192"/>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278" name=""/>
            <p:cNvSpPr/>
            <p:nvPr/>
          </p:nvSpPr>
          <p:spPr>
            <a:xfrm>
              <a:off x="9259200" y="4801680"/>
              <a:ext cx="57960" cy="124920"/>
            </a:xfrm>
            <a:custGeom>
              <a:avLst/>
              <a:gdLst/>
              <a:ahLst/>
              <a:rect l="0" t="0" r="r" b="b"/>
              <a:pathLst>
                <a:path w="161" h="347">
                  <a:moveTo>
                    <a:pt x="42" y="114"/>
                  </a:moveTo>
                  <a:cubicBezTo>
                    <a:pt x="10" y="284"/>
                    <a:pt x="14" y="259"/>
                    <a:pt x="0" y="332"/>
                  </a:cubicBezTo>
                  <a:cubicBezTo>
                    <a:pt x="20" y="337"/>
                    <a:pt x="41" y="342"/>
                    <a:pt x="61" y="347"/>
                  </a:cubicBezTo>
                  <a:cubicBezTo>
                    <a:pt x="90" y="278"/>
                    <a:pt x="61" y="335"/>
                    <a:pt x="149" y="140"/>
                  </a:cubicBezTo>
                  <a:cubicBezTo>
                    <a:pt x="173" y="90"/>
                    <a:pt x="159" y="9"/>
                    <a:pt x="134" y="0"/>
                  </a:cubicBezTo>
                  <a:cubicBezTo>
                    <a:pt x="118" y="-5"/>
                    <a:pt x="54" y="44"/>
                    <a:pt x="42" y="114"/>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279" name=""/>
            <p:cNvSpPr/>
            <p:nvPr/>
          </p:nvSpPr>
          <p:spPr>
            <a:xfrm>
              <a:off x="9090000" y="4770000"/>
              <a:ext cx="80280" cy="157680"/>
            </a:xfrm>
            <a:custGeom>
              <a:avLst/>
              <a:gdLst/>
              <a:ahLst/>
              <a:rect l="0" t="0" r="r" b="b"/>
              <a:pathLst>
                <a:path w="223" h="438">
                  <a:moveTo>
                    <a:pt x="203" y="192"/>
                  </a:moveTo>
                  <a:cubicBezTo>
                    <a:pt x="211" y="367"/>
                    <a:pt x="216" y="341"/>
                    <a:pt x="223" y="416"/>
                  </a:cubicBezTo>
                  <a:cubicBezTo>
                    <a:pt x="192" y="423"/>
                    <a:pt x="162" y="431"/>
                    <a:pt x="131" y="438"/>
                  </a:cubicBezTo>
                  <a:cubicBezTo>
                    <a:pt x="94" y="372"/>
                    <a:pt x="136" y="422"/>
                    <a:pt x="18" y="238"/>
                  </a:cubicBezTo>
                  <a:cubicBezTo>
                    <a:pt x="-26" y="170"/>
                    <a:pt x="22" y="11"/>
                    <a:pt x="47" y="0"/>
                  </a:cubicBezTo>
                  <a:cubicBezTo>
                    <a:pt x="64" y="-4"/>
                    <a:pt x="200" y="102"/>
                    <a:pt x="203" y="192"/>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280" name=""/>
            <p:cNvSpPr/>
            <p:nvPr/>
          </p:nvSpPr>
          <p:spPr>
            <a:xfrm>
              <a:off x="9105480" y="4801680"/>
              <a:ext cx="58320" cy="125640"/>
            </a:xfrm>
            <a:custGeom>
              <a:avLst/>
              <a:gdLst/>
              <a:ahLst/>
              <a:rect l="0" t="0" r="r" b="b"/>
              <a:pathLst>
                <a:path w="162" h="349">
                  <a:moveTo>
                    <a:pt x="121" y="114"/>
                  </a:moveTo>
                  <a:cubicBezTo>
                    <a:pt x="152" y="284"/>
                    <a:pt x="148" y="259"/>
                    <a:pt x="162" y="332"/>
                  </a:cubicBezTo>
                  <a:cubicBezTo>
                    <a:pt x="142" y="337"/>
                    <a:pt x="123" y="343"/>
                    <a:pt x="103" y="349"/>
                  </a:cubicBezTo>
                  <a:cubicBezTo>
                    <a:pt x="73" y="280"/>
                    <a:pt x="103" y="337"/>
                    <a:pt x="13" y="142"/>
                  </a:cubicBezTo>
                  <a:cubicBezTo>
                    <a:pt x="-11" y="90"/>
                    <a:pt x="1" y="9"/>
                    <a:pt x="28" y="0"/>
                  </a:cubicBezTo>
                  <a:cubicBezTo>
                    <a:pt x="44" y="-5"/>
                    <a:pt x="107" y="44"/>
                    <a:pt x="121" y="114"/>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281" name=""/>
            <p:cNvSpPr/>
            <p:nvPr/>
          </p:nvSpPr>
          <p:spPr>
            <a:xfrm>
              <a:off x="9103320" y="4866120"/>
              <a:ext cx="216360" cy="192240"/>
            </a:xfrm>
            <a:custGeom>
              <a:avLst/>
              <a:gdLst/>
              <a:ahLst/>
              <a:rect l="0" t="0" r="r" b="b"/>
              <a:pathLst>
                <a:path w="601" h="534">
                  <a:moveTo>
                    <a:pt x="301" y="0"/>
                  </a:moveTo>
                  <a:cubicBezTo>
                    <a:pt x="466" y="0"/>
                    <a:pt x="542" y="71"/>
                    <a:pt x="542" y="171"/>
                  </a:cubicBezTo>
                  <a:cubicBezTo>
                    <a:pt x="542" y="254"/>
                    <a:pt x="666" y="378"/>
                    <a:pt x="555" y="459"/>
                  </a:cubicBezTo>
                  <a:cubicBezTo>
                    <a:pt x="500" y="499"/>
                    <a:pt x="409" y="534"/>
                    <a:pt x="301" y="534"/>
                  </a:cubicBezTo>
                  <a:cubicBezTo>
                    <a:pt x="193" y="534"/>
                    <a:pt x="101" y="499"/>
                    <a:pt x="46" y="459"/>
                  </a:cubicBezTo>
                  <a:cubicBezTo>
                    <a:pt x="-65" y="376"/>
                    <a:pt x="59" y="254"/>
                    <a:pt x="59" y="171"/>
                  </a:cubicBezTo>
                  <a:cubicBezTo>
                    <a:pt x="59" y="71"/>
                    <a:pt x="134" y="0"/>
                    <a:pt x="301" y="0"/>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282" name=""/>
            <p:cNvSpPr/>
            <p:nvPr/>
          </p:nvSpPr>
          <p:spPr>
            <a:xfrm>
              <a:off x="9116280" y="4892400"/>
              <a:ext cx="189000" cy="159480"/>
            </a:xfrm>
            <a:custGeom>
              <a:avLst/>
              <a:gdLst/>
              <a:ahLst/>
              <a:rect l="0" t="0" r="r" b="b"/>
              <a:pathLst>
                <a:path w="525" h="443">
                  <a:moveTo>
                    <a:pt x="286" y="15"/>
                  </a:moveTo>
                  <a:cubicBezTo>
                    <a:pt x="271" y="-5"/>
                    <a:pt x="257" y="-5"/>
                    <a:pt x="244" y="15"/>
                  </a:cubicBezTo>
                  <a:cubicBezTo>
                    <a:pt x="208" y="60"/>
                    <a:pt x="155" y="156"/>
                    <a:pt x="151" y="236"/>
                  </a:cubicBezTo>
                  <a:cubicBezTo>
                    <a:pt x="89" y="228"/>
                    <a:pt x="19" y="231"/>
                    <a:pt x="4" y="265"/>
                  </a:cubicBezTo>
                  <a:cubicBezTo>
                    <a:pt x="-24" y="331"/>
                    <a:pt x="107" y="443"/>
                    <a:pt x="263" y="443"/>
                  </a:cubicBezTo>
                  <a:cubicBezTo>
                    <a:pt x="420" y="443"/>
                    <a:pt x="549" y="331"/>
                    <a:pt x="522" y="265"/>
                  </a:cubicBezTo>
                  <a:cubicBezTo>
                    <a:pt x="510" y="231"/>
                    <a:pt x="439" y="228"/>
                    <a:pt x="378" y="236"/>
                  </a:cubicBezTo>
                  <a:cubicBezTo>
                    <a:pt x="375" y="156"/>
                    <a:pt x="320" y="60"/>
                    <a:pt x="286" y="15"/>
                  </a:cubicBezTo>
                  <a:close/>
                </a:path>
              </a:pathLst>
            </a:custGeom>
            <a:solidFill>
              <a:srgbClr val="74b531"/>
            </a:solidFill>
            <a:ln w="0">
              <a:noFill/>
            </a:ln>
          </p:spPr>
          <p:txBody>
            <a:bodyPr lIns="90000" rIns="90000" tIns="45000" bIns="45000" anchor="ctr" anchorCtr="1">
              <a:noAutofit/>
            </a:bodyPr>
            <a:p>
              <a:endParaRPr b="0" lang="en-US" sz="1800" spc="-1" strike="noStrike">
                <a:solidFill>
                  <a:srgbClr val="ffffff"/>
                </a:solidFill>
                <a:latin typeface="Arial"/>
              </a:endParaRPr>
            </a:p>
          </p:txBody>
        </p:sp>
        <p:sp>
          <p:nvSpPr>
            <p:cNvPr id="283" name=""/>
            <p:cNvSpPr/>
            <p:nvPr/>
          </p:nvSpPr>
          <p:spPr>
            <a:xfrm>
              <a:off x="9166680" y="5006520"/>
              <a:ext cx="89280" cy="32760"/>
            </a:xfrm>
            <a:custGeom>
              <a:avLst/>
              <a:gdLst/>
              <a:ahLst/>
              <a:rect l="0" t="0" r="r" b="b"/>
              <a:pathLst>
                <a:path w="248" h="91">
                  <a:moveTo>
                    <a:pt x="198" y="32"/>
                  </a:moveTo>
                  <a:cubicBezTo>
                    <a:pt x="180" y="34"/>
                    <a:pt x="160" y="29"/>
                    <a:pt x="146" y="19"/>
                  </a:cubicBezTo>
                  <a:cubicBezTo>
                    <a:pt x="137" y="14"/>
                    <a:pt x="131" y="8"/>
                    <a:pt x="124" y="0"/>
                  </a:cubicBezTo>
                  <a:cubicBezTo>
                    <a:pt x="119" y="8"/>
                    <a:pt x="111" y="14"/>
                    <a:pt x="103" y="19"/>
                  </a:cubicBezTo>
                  <a:cubicBezTo>
                    <a:pt x="86" y="29"/>
                    <a:pt x="68" y="35"/>
                    <a:pt x="50" y="32"/>
                  </a:cubicBezTo>
                  <a:cubicBezTo>
                    <a:pt x="32" y="32"/>
                    <a:pt x="15" y="26"/>
                    <a:pt x="1" y="14"/>
                  </a:cubicBezTo>
                  <a:cubicBezTo>
                    <a:pt x="-7" y="8"/>
                    <a:pt x="36" y="91"/>
                    <a:pt x="124" y="91"/>
                  </a:cubicBezTo>
                  <a:cubicBezTo>
                    <a:pt x="213" y="91"/>
                    <a:pt x="256" y="8"/>
                    <a:pt x="247" y="14"/>
                  </a:cubicBezTo>
                  <a:cubicBezTo>
                    <a:pt x="234" y="25"/>
                    <a:pt x="216" y="31"/>
                    <a:pt x="198" y="32"/>
                  </a:cubicBezTo>
                  <a:close/>
                </a:path>
              </a:pathLst>
            </a:custGeom>
            <a:solidFill>
              <a:srgbClr val="74b531"/>
            </a:solidFill>
            <a:ln w="0">
              <a:noFill/>
            </a:ln>
          </p:spPr>
          <p:txBody>
            <a:bodyPr lIns="90000" rIns="90000" tIns="-12240" bIns="-12240" anchor="ctr" anchorCtr="1">
              <a:noAutofit/>
            </a:bodyPr>
            <a:p>
              <a:endParaRPr b="0" lang="en-US" sz="1800" spc="-1" strike="noStrike">
                <a:solidFill>
                  <a:srgbClr val="ffffff"/>
                </a:solidFill>
                <a:latin typeface="Arial"/>
              </a:endParaRPr>
            </a:p>
          </p:txBody>
        </p:sp>
        <p:sp>
          <p:nvSpPr>
            <p:cNvPr id="284" name=""/>
            <p:cNvSpPr/>
            <p:nvPr/>
          </p:nvSpPr>
          <p:spPr>
            <a:xfrm>
              <a:off x="9235080" y="4915800"/>
              <a:ext cx="52560" cy="63360"/>
            </a:xfrm>
            <a:custGeom>
              <a:avLst/>
              <a:gdLst/>
              <a:ahLst/>
              <a:rect l="0" t="0" r="r" b="b"/>
              <a:pathLst>
                <a:path w="146" h="176">
                  <a:moveTo>
                    <a:pt x="50" y="5"/>
                  </a:moveTo>
                  <a:cubicBezTo>
                    <a:pt x="99" y="-16"/>
                    <a:pt x="133" y="33"/>
                    <a:pt x="140" y="60"/>
                  </a:cubicBezTo>
                  <a:cubicBezTo>
                    <a:pt x="154" y="100"/>
                    <a:pt x="137" y="145"/>
                    <a:pt x="133" y="154"/>
                  </a:cubicBezTo>
                  <a:cubicBezTo>
                    <a:pt x="129" y="162"/>
                    <a:pt x="93" y="193"/>
                    <a:pt x="12" y="163"/>
                  </a:cubicBezTo>
                  <a:cubicBezTo>
                    <a:pt x="14" y="163"/>
                    <a:pt x="-7" y="119"/>
                    <a:pt x="2" y="76"/>
                  </a:cubicBezTo>
                  <a:cubicBezTo>
                    <a:pt x="18" y="53"/>
                    <a:pt x="8" y="21"/>
                    <a:pt x="50" y="5"/>
                  </a:cubicBezTo>
                  <a:close/>
                </a:path>
              </a:pathLst>
            </a:custGeom>
            <a:solidFill>
              <a:srgbClr val="74b531"/>
            </a:solidFill>
            <a:ln w="0">
              <a:noFill/>
            </a:ln>
          </p:spPr>
          <p:txBody>
            <a:bodyPr lIns="90000" rIns="90000" tIns="18360" bIns="18360" anchor="ctr" anchorCtr="1">
              <a:noAutofit/>
            </a:bodyPr>
            <a:p>
              <a:endParaRPr b="0" lang="en-US" sz="1800" spc="-1" strike="noStrike">
                <a:solidFill>
                  <a:srgbClr val="ffffff"/>
                </a:solidFill>
                <a:latin typeface="Arial"/>
              </a:endParaRPr>
            </a:p>
          </p:txBody>
        </p:sp>
        <p:sp>
          <p:nvSpPr>
            <p:cNvPr id="285" name=""/>
            <p:cNvSpPr/>
            <p:nvPr/>
          </p:nvSpPr>
          <p:spPr>
            <a:xfrm>
              <a:off x="9236160" y="4912920"/>
              <a:ext cx="54720" cy="68040"/>
            </a:xfrm>
            <a:custGeom>
              <a:avLst/>
              <a:gdLst/>
              <a:ahLst/>
              <a:rect l="0" t="0" r="r" b="b"/>
              <a:pathLst>
                <a:path w="152" h="189">
                  <a:moveTo>
                    <a:pt x="18" y="30"/>
                  </a:moveTo>
                  <a:cubicBezTo>
                    <a:pt x="25" y="22"/>
                    <a:pt x="31" y="15"/>
                    <a:pt x="39" y="10"/>
                  </a:cubicBezTo>
                  <a:cubicBezTo>
                    <a:pt x="43" y="7"/>
                    <a:pt x="48" y="5"/>
                    <a:pt x="52" y="4"/>
                  </a:cubicBezTo>
                  <a:cubicBezTo>
                    <a:pt x="58" y="2"/>
                    <a:pt x="63" y="1"/>
                    <a:pt x="67" y="1"/>
                  </a:cubicBezTo>
                  <a:cubicBezTo>
                    <a:pt x="87" y="-3"/>
                    <a:pt x="107" y="7"/>
                    <a:pt x="120" y="20"/>
                  </a:cubicBezTo>
                  <a:cubicBezTo>
                    <a:pt x="133" y="33"/>
                    <a:pt x="144" y="52"/>
                    <a:pt x="149" y="72"/>
                  </a:cubicBezTo>
                  <a:cubicBezTo>
                    <a:pt x="154" y="92"/>
                    <a:pt x="152" y="113"/>
                    <a:pt x="148" y="134"/>
                  </a:cubicBezTo>
                  <a:cubicBezTo>
                    <a:pt x="146" y="143"/>
                    <a:pt x="143" y="153"/>
                    <a:pt x="137" y="162"/>
                  </a:cubicBezTo>
                  <a:cubicBezTo>
                    <a:pt x="137" y="163"/>
                    <a:pt x="137" y="164"/>
                    <a:pt x="136" y="165"/>
                  </a:cubicBezTo>
                  <a:cubicBezTo>
                    <a:pt x="136" y="167"/>
                    <a:pt x="136" y="169"/>
                    <a:pt x="136" y="171"/>
                  </a:cubicBezTo>
                  <a:cubicBezTo>
                    <a:pt x="136" y="171"/>
                    <a:pt x="135" y="171"/>
                    <a:pt x="134" y="172"/>
                  </a:cubicBezTo>
                  <a:cubicBezTo>
                    <a:pt x="133" y="174"/>
                    <a:pt x="131" y="175"/>
                    <a:pt x="128" y="177"/>
                  </a:cubicBezTo>
                  <a:cubicBezTo>
                    <a:pt x="124" y="180"/>
                    <a:pt x="120" y="181"/>
                    <a:pt x="115" y="184"/>
                  </a:cubicBezTo>
                  <a:cubicBezTo>
                    <a:pt x="97" y="190"/>
                    <a:pt x="79" y="190"/>
                    <a:pt x="61" y="188"/>
                  </a:cubicBezTo>
                  <a:cubicBezTo>
                    <a:pt x="43" y="185"/>
                    <a:pt x="27" y="180"/>
                    <a:pt x="10" y="172"/>
                  </a:cubicBezTo>
                  <a:cubicBezTo>
                    <a:pt x="27" y="175"/>
                    <a:pt x="44" y="180"/>
                    <a:pt x="61" y="180"/>
                  </a:cubicBezTo>
                  <a:cubicBezTo>
                    <a:pt x="77" y="180"/>
                    <a:pt x="95" y="178"/>
                    <a:pt x="110" y="172"/>
                  </a:cubicBezTo>
                  <a:cubicBezTo>
                    <a:pt x="113" y="171"/>
                    <a:pt x="116" y="168"/>
                    <a:pt x="120" y="165"/>
                  </a:cubicBezTo>
                  <a:cubicBezTo>
                    <a:pt x="122" y="163"/>
                    <a:pt x="124" y="163"/>
                    <a:pt x="124" y="162"/>
                  </a:cubicBezTo>
                  <a:cubicBezTo>
                    <a:pt x="124" y="161"/>
                    <a:pt x="124" y="160"/>
                    <a:pt x="125" y="159"/>
                  </a:cubicBezTo>
                  <a:cubicBezTo>
                    <a:pt x="128" y="150"/>
                    <a:pt x="130" y="141"/>
                    <a:pt x="133" y="134"/>
                  </a:cubicBezTo>
                  <a:cubicBezTo>
                    <a:pt x="136" y="115"/>
                    <a:pt x="137" y="97"/>
                    <a:pt x="133" y="80"/>
                  </a:cubicBezTo>
                  <a:cubicBezTo>
                    <a:pt x="130" y="63"/>
                    <a:pt x="120" y="48"/>
                    <a:pt x="109" y="36"/>
                  </a:cubicBezTo>
                  <a:cubicBezTo>
                    <a:pt x="97" y="26"/>
                    <a:pt x="82" y="17"/>
                    <a:pt x="67" y="19"/>
                  </a:cubicBezTo>
                  <a:cubicBezTo>
                    <a:pt x="64" y="19"/>
                    <a:pt x="60" y="18"/>
                    <a:pt x="56" y="20"/>
                  </a:cubicBezTo>
                  <a:cubicBezTo>
                    <a:pt x="53" y="22"/>
                    <a:pt x="48" y="22"/>
                    <a:pt x="45" y="23"/>
                  </a:cubicBezTo>
                  <a:cubicBezTo>
                    <a:pt x="36" y="27"/>
                    <a:pt x="30" y="32"/>
                    <a:pt x="25" y="39"/>
                  </a:cubicBezTo>
                  <a:cubicBezTo>
                    <a:pt x="14" y="48"/>
                    <a:pt x="5" y="66"/>
                    <a:pt x="0" y="85"/>
                  </a:cubicBezTo>
                  <a:cubicBezTo>
                    <a:pt x="0" y="66"/>
                    <a:pt x="6" y="47"/>
                    <a:pt x="18" y="30"/>
                  </a:cubicBezTo>
                  <a:close/>
                </a:path>
              </a:pathLst>
            </a:custGeom>
            <a:solidFill>
              <a:srgbClr val="74b531"/>
            </a:solidFill>
            <a:ln w="0">
              <a:noFill/>
            </a:ln>
          </p:spPr>
          <p:txBody>
            <a:bodyPr lIns="90000" rIns="90000" tIns="23040" bIns="23040" anchor="ctr" anchorCtr="1">
              <a:noAutofit/>
            </a:bodyPr>
            <a:p>
              <a:endParaRPr b="0" lang="en-US" sz="1800" spc="-1" strike="noStrike">
                <a:solidFill>
                  <a:srgbClr val="ffffff"/>
                </a:solidFill>
                <a:latin typeface="Arial"/>
              </a:endParaRPr>
            </a:p>
          </p:txBody>
        </p:sp>
        <p:sp>
          <p:nvSpPr>
            <p:cNvPr id="286" name=""/>
            <p:cNvSpPr/>
            <p:nvPr/>
          </p:nvSpPr>
          <p:spPr>
            <a:xfrm>
              <a:off x="9243360" y="4930920"/>
              <a:ext cx="30600" cy="38160"/>
            </a:xfrm>
            <a:custGeom>
              <a:avLst/>
              <a:gdLst/>
              <a:ahLst/>
              <a:rect l="0" t="0" r="r" b="b"/>
              <a:pathLst>
                <a:path w="85" h="106">
                  <a:moveTo>
                    <a:pt x="85" y="53"/>
                  </a:moveTo>
                  <a:cubicBezTo>
                    <a:pt x="85" y="63"/>
                    <a:pt x="83" y="72"/>
                    <a:pt x="79" y="80"/>
                  </a:cubicBezTo>
                  <a:cubicBezTo>
                    <a:pt x="75"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79" y="26"/>
                  </a:cubicBezTo>
                  <a:cubicBezTo>
                    <a:pt x="83" y="35"/>
                    <a:pt x="85" y="43"/>
                    <a:pt x="85" y="53"/>
                  </a:cubicBezTo>
                  <a:close/>
                </a:path>
              </a:pathLst>
            </a:custGeom>
            <a:solidFill>
              <a:srgbClr val="74b531"/>
            </a:solidFill>
            <a:ln w="0">
              <a:noFill/>
            </a:ln>
          </p:spPr>
          <p:txBody>
            <a:bodyPr lIns="90000" rIns="90000" tIns="-6840" bIns="-6840" anchor="ctr" anchorCtr="1">
              <a:noAutofit/>
            </a:bodyPr>
            <a:p>
              <a:endParaRPr b="0" lang="en-US" sz="1800" spc="-1" strike="noStrike">
                <a:solidFill>
                  <a:srgbClr val="ffffff"/>
                </a:solidFill>
                <a:latin typeface="Arial"/>
              </a:endParaRPr>
            </a:p>
          </p:txBody>
        </p:sp>
        <p:sp>
          <p:nvSpPr>
            <p:cNvPr id="287" name=""/>
            <p:cNvSpPr/>
            <p:nvPr/>
          </p:nvSpPr>
          <p:spPr>
            <a:xfrm>
              <a:off x="9135360" y="4915800"/>
              <a:ext cx="52200" cy="63360"/>
            </a:xfrm>
            <a:custGeom>
              <a:avLst/>
              <a:gdLst/>
              <a:ahLst/>
              <a:rect l="0" t="0" r="r" b="b"/>
              <a:pathLst>
                <a:path w="145" h="176">
                  <a:moveTo>
                    <a:pt x="95" y="5"/>
                  </a:moveTo>
                  <a:cubicBezTo>
                    <a:pt x="46" y="-16"/>
                    <a:pt x="13" y="33"/>
                    <a:pt x="5" y="60"/>
                  </a:cubicBezTo>
                  <a:cubicBezTo>
                    <a:pt x="-8" y="100"/>
                    <a:pt x="8" y="145"/>
                    <a:pt x="13" y="154"/>
                  </a:cubicBezTo>
                  <a:cubicBezTo>
                    <a:pt x="17" y="162"/>
                    <a:pt x="52" y="193"/>
                    <a:pt x="133" y="163"/>
                  </a:cubicBezTo>
                  <a:cubicBezTo>
                    <a:pt x="131" y="163"/>
                    <a:pt x="151" y="119"/>
                    <a:pt x="143" y="76"/>
                  </a:cubicBezTo>
                  <a:cubicBezTo>
                    <a:pt x="127" y="53"/>
                    <a:pt x="138" y="21"/>
                    <a:pt x="95" y="5"/>
                  </a:cubicBezTo>
                  <a:close/>
                </a:path>
              </a:pathLst>
            </a:custGeom>
            <a:solidFill>
              <a:srgbClr val="74b531"/>
            </a:solidFill>
            <a:ln w="0">
              <a:noFill/>
            </a:ln>
          </p:spPr>
          <p:txBody>
            <a:bodyPr lIns="90000" rIns="90000" tIns="18360" bIns="18360" anchor="ctr" anchorCtr="1">
              <a:noAutofit/>
            </a:bodyPr>
            <a:p>
              <a:endParaRPr b="0" lang="en-US" sz="1800" spc="-1" strike="noStrike">
                <a:solidFill>
                  <a:srgbClr val="ffffff"/>
                </a:solidFill>
                <a:latin typeface="Arial"/>
              </a:endParaRPr>
            </a:p>
          </p:txBody>
        </p:sp>
        <p:sp>
          <p:nvSpPr>
            <p:cNvPr id="288" name=""/>
            <p:cNvSpPr/>
            <p:nvPr/>
          </p:nvSpPr>
          <p:spPr>
            <a:xfrm>
              <a:off x="9131400" y="4913280"/>
              <a:ext cx="55440" cy="67320"/>
            </a:xfrm>
            <a:custGeom>
              <a:avLst/>
              <a:gdLst/>
              <a:ahLst/>
              <a:rect l="0" t="0" r="r" b="b"/>
              <a:pathLst>
                <a:path w="154" h="187">
                  <a:moveTo>
                    <a:pt x="129" y="35"/>
                  </a:moveTo>
                  <a:cubicBezTo>
                    <a:pt x="123" y="29"/>
                    <a:pt x="116" y="24"/>
                    <a:pt x="109" y="21"/>
                  </a:cubicBezTo>
                  <a:cubicBezTo>
                    <a:pt x="106" y="19"/>
                    <a:pt x="101" y="18"/>
                    <a:pt x="98" y="18"/>
                  </a:cubicBezTo>
                  <a:cubicBezTo>
                    <a:pt x="95" y="16"/>
                    <a:pt x="90" y="16"/>
                    <a:pt x="86" y="16"/>
                  </a:cubicBezTo>
                  <a:cubicBezTo>
                    <a:pt x="71" y="16"/>
                    <a:pt x="55" y="22"/>
                    <a:pt x="45" y="34"/>
                  </a:cubicBezTo>
                  <a:cubicBezTo>
                    <a:pt x="34" y="46"/>
                    <a:pt x="23" y="62"/>
                    <a:pt x="20" y="77"/>
                  </a:cubicBezTo>
                  <a:cubicBezTo>
                    <a:pt x="17" y="94"/>
                    <a:pt x="17" y="112"/>
                    <a:pt x="20" y="131"/>
                  </a:cubicBezTo>
                  <a:cubicBezTo>
                    <a:pt x="22" y="139"/>
                    <a:pt x="26" y="149"/>
                    <a:pt x="29" y="155"/>
                  </a:cubicBezTo>
                  <a:cubicBezTo>
                    <a:pt x="30" y="156"/>
                    <a:pt x="30" y="158"/>
                    <a:pt x="31" y="159"/>
                  </a:cubicBezTo>
                  <a:cubicBezTo>
                    <a:pt x="32" y="161"/>
                    <a:pt x="34" y="161"/>
                    <a:pt x="34" y="162"/>
                  </a:cubicBezTo>
                  <a:cubicBezTo>
                    <a:pt x="37" y="164"/>
                    <a:pt x="41" y="167"/>
                    <a:pt x="44" y="169"/>
                  </a:cubicBezTo>
                  <a:cubicBezTo>
                    <a:pt x="59" y="176"/>
                    <a:pt x="75" y="179"/>
                    <a:pt x="93" y="177"/>
                  </a:cubicBezTo>
                  <a:cubicBezTo>
                    <a:pt x="109" y="177"/>
                    <a:pt x="127" y="174"/>
                    <a:pt x="144" y="169"/>
                  </a:cubicBezTo>
                  <a:cubicBezTo>
                    <a:pt x="127" y="177"/>
                    <a:pt x="111" y="182"/>
                    <a:pt x="93" y="186"/>
                  </a:cubicBezTo>
                  <a:cubicBezTo>
                    <a:pt x="75" y="189"/>
                    <a:pt x="57" y="187"/>
                    <a:pt x="38" y="180"/>
                  </a:cubicBezTo>
                  <a:cubicBezTo>
                    <a:pt x="34" y="179"/>
                    <a:pt x="31" y="177"/>
                    <a:pt x="26" y="174"/>
                  </a:cubicBezTo>
                  <a:cubicBezTo>
                    <a:pt x="23" y="173"/>
                    <a:pt x="20" y="171"/>
                    <a:pt x="19" y="169"/>
                  </a:cubicBezTo>
                  <a:cubicBezTo>
                    <a:pt x="19" y="169"/>
                    <a:pt x="18" y="168"/>
                    <a:pt x="17" y="167"/>
                  </a:cubicBezTo>
                  <a:cubicBezTo>
                    <a:pt x="17" y="167"/>
                    <a:pt x="16" y="166"/>
                    <a:pt x="16" y="165"/>
                  </a:cubicBezTo>
                  <a:lnTo>
                    <a:pt x="16" y="164"/>
                  </a:lnTo>
                  <a:cubicBezTo>
                    <a:pt x="15" y="163"/>
                    <a:pt x="15" y="163"/>
                    <a:pt x="14" y="162"/>
                  </a:cubicBezTo>
                  <a:cubicBezTo>
                    <a:pt x="11" y="152"/>
                    <a:pt x="8" y="143"/>
                    <a:pt x="4" y="134"/>
                  </a:cubicBezTo>
                  <a:cubicBezTo>
                    <a:pt x="-1" y="114"/>
                    <a:pt x="-1" y="94"/>
                    <a:pt x="2" y="72"/>
                  </a:cubicBezTo>
                  <a:cubicBezTo>
                    <a:pt x="8" y="53"/>
                    <a:pt x="19" y="34"/>
                    <a:pt x="32" y="21"/>
                  </a:cubicBezTo>
                  <a:cubicBezTo>
                    <a:pt x="47" y="7"/>
                    <a:pt x="65" y="-3"/>
                    <a:pt x="84" y="1"/>
                  </a:cubicBezTo>
                  <a:cubicBezTo>
                    <a:pt x="90" y="1"/>
                    <a:pt x="95" y="3"/>
                    <a:pt x="99" y="4"/>
                  </a:cubicBezTo>
                  <a:cubicBezTo>
                    <a:pt x="104" y="6"/>
                    <a:pt x="108" y="7"/>
                    <a:pt x="113" y="10"/>
                  </a:cubicBezTo>
                  <a:cubicBezTo>
                    <a:pt x="120" y="16"/>
                    <a:pt x="127" y="22"/>
                    <a:pt x="134" y="31"/>
                  </a:cubicBezTo>
                  <a:cubicBezTo>
                    <a:pt x="145" y="44"/>
                    <a:pt x="151" y="64"/>
                    <a:pt x="154" y="84"/>
                  </a:cubicBezTo>
                  <a:cubicBezTo>
                    <a:pt x="148" y="66"/>
                    <a:pt x="142" y="47"/>
                    <a:pt x="129" y="35"/>
                  </a:cubicBezTo>
                  <a:close/>
                </a:path>
              </a:pathLst>
            </a:custGeom>
            <a:solidFill>
              <a:srgbClr val="74b531"/>
            </a:solidFill>
            <a:ln w="0">
              <a:noFill/>
            </a:ln>
          </p:spPr>
          <p:txBody>
            <a:bodyPr lIns="90000" rIns="90000" tIns="22320" bIns="22320" anchor="ctr" anchorCtr="1">
              <a:noAutofit/>
            </a:bodyPr>
            <a:p>
              <a:endParaRPr b="0" lang="en-US" sz="1800" spc="-1" strike="noStrike">
                <a:solidFill>
                  <a:srgbClr val="ffffff"/>
                </a:solidFill>
                <a:latin typeface="Arial"/>
              </a:endParaRPr>
            </a:p>
          </p:txBody>
        </p:sp>
        <p:sp>
          <p:nvSpPr>
            <p:cNvPr id="289" name=""/>
            <p:cNvSpPr/>
            <p:nvPr/>
          </p:nvSpPr>
          <p:spPr>
            <a:xfrm>
              <a:off x="9148320" y="4930920"/>
              <a:ext cx="30600" cy="38160"/>
            </a:xfrm>
            <a:custGeom>
              <a:avLst/>
              <a:gdLst/>
              <a:ahLst/>
              <a:rect l="0" t="0" r="r" b="b"/>
              <a:pathLst>
                <a:path w="85" h="106">
                  <a:moveTo>
                    <a:pt x="85" y="53"/>
                  </a:moveTo>
                  <a:cubicBezTo>
                    <a:pt x="85" y="63"/>
                    <a:pt x="84" y="72"/>
                    <a:pt x="80" y="80"/>
                  </a:cubicBezTo>
                  <a:cubicBezTo>
                    <a:pt x="76"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80" y="26"/>
                  </a:cubicBezTo>
                  <a:cubicBezTo>
                    <a:pt x="83" y="35"/>
                    <a:pt x="85" y="43"/>
                    <a:pt x="85" y="53"/>
                  </a:cubicBezTo>
                  <a:close/>
                </a:path>
              </a:pathLst>
            </a:custGeom>
            <a:solidFill>
              <a:srgbClr val="74b531"/>
            </a:solidFill>
            <a:ln w="0">
              <a:noFill/>
            </a:ln>
          </p:spPr>
          <p:txBody>
            <a:bodyPr lIns="90000" rIns="90000" tIns="-6840" bIns="-6840" anchor="ctr" anchorCtr="1">
              <a:noAutofit/>
            </a:bodyPr>
            <a:p>
              <a:endParaRPr b="0" lang="en-US" sz="1800" spc="-1" strike="noStrike">
                <a:solidFill>
                  <a:srgbClr val="ffffff"/>
                </a:solidFill>
                <a:latin typeface="Arial"/>
              </a:endParaRPr>
            </a:p>
          </p:txBody>
        </p:sp>
        <p:sp>
          <p:nvSpPr>
            <p:cNvPr id="290" name=""/>
            <p:cNvSpPr/>
            <p:nvPr/>
          </p:nvSpPr>
          <p:spPr>
            <a:xfrm>
              <a:off x="9195480" y="4998600"/>
              <a:ext cx="31320" cy="26280"/>
            </a:xfrm>
            <a:custGeom>
              <a:avLst/>
              <a:gdLst/>
              <a:ahLst/>
              <a:rect l="0" t="0" r="r" b="b"/>
              <a:pathLst>
                <a:path w="87" h="73">
                  <a:moveTo>
                    <a:pt x="0" y="0"/>
                  </a:moveTo>
                  <a:cubicBezTo>
                    <a:pt x="29" y="0"/>
                    <a:pt x="58" y="0"/>
                    <a:pt x="87" y="0"/>
                  </a:cubicBezTo>
                  <a:cubicBezTo>
                    <a:pt x="87" y="24"/>
                    <a:pt x="87" y="48"/>
                    <a:pt x="87" y="73"/>
                  </a:cubicBezTo>
                  <a:cubicBezTo>
                    <a:pt x="58" y="73"/>
                    <a:pt x="29" y="73"/>
                    <a:pt x="0" y="73"/>
                  </a:cubicBezTo>
                  <a:cubicBezTo>
                    <a:pt x="0" y="48"/>
                    <a:pt x="0" y="24"/>
                    <a:pt x="0" y="0"/>
                  </a:cubicBezTo>
                  <a:close/>
                </a:path>
              </a:pathLst>
            </a:custGeom>
            <a:solidFill>
              <a:srgbClr val="74b531"/>
            </a:solidFill>
            <a:ln w="0">
              <a:noFill/>
            </a:ln>
          </p:spPr>
          <p:txBody>
            <a:bodyPr lIns="90000" rIns="90000" tIns="-18720" bIns="-18720" anchor="ctr" anchorCtr="1">
              <a:noAutofit/>
            </a:bodyPr>
            <a:p>
              <a:endParaRPr b="0" lang="en-US" sz="1800" spc="-1" strike="noStrike">
                <a:solidFill>
                  <a:srgbClr val="ffffff"/>
                </a:solidFill>
                <a:latin typeface="Arial"/>
              </a:endParaRPr>
            </a:p>
          </p:txBody>
        </p:sp>
        <p:sp>
          <p:nvSpPr>
            <p:cNvPr id="291" name=""/>
            <p:cNvSpPr/>
            <p:nvPr/>
          </p:nvSpPr>
          <p:spPr>
            <a:xfrm>
              <a:off x="9151560" y="4976640"/>
              <a:ext cx="118080" cy="42480"/>
            </a:xfrm>
            <a:custGeom>
              <a:avLst/>
              <a:gdLst/>
              <a:ahLst/>
              <a:rect l="0" t="0" r="r" b="b"/>
              <a:pathLst>
                <a:path w="328" h="118">
                  <a:moveTo>
                    <a:pt x="248" y="102"/>
                  </a:moveTo>
                  <a:cubicBezTo>
                    <a:pt x="231" y="100"/>
                    <a:pt x="215" y="96"/>
                    <a:pt x="201" y="88"/>
                  </a:cubicBezTo>
                  <a:cubicBezTo>
                    <a:pt x="188" y="80"/>
                    <a:pt x="179" y="68"/>
                    <a:pt x="177" y="56"/>
                  </a:cubicBezTo>
                  <a:cubicBezTo>
                    <a:pt x="173" y="38"/>
                    <a:pt x="170" y="19"/>
                    <a:pt x="166" y="0"/>
                  </a:cubicBezTo>
                  <a:cubicBezTo>
                    <a:pt x="162" y="19"/>
                    <a:pt x="158" y="38"/>
                    <a:pt x="155" y="56"/>
                  </a:cubicBezTo>
                  <a:cubicBezTo>
                    <a:pt x="151" y="69"/>
                    <a:pt x="143" y="80"/>
                    <a:pt x="130" y="88"/>
                  </a:cubicBezTo>
                  <a:cubicBezTo>
                    <a:pt x="117" y="96"/>
                    <a:pt x="100" y="102"/>
                    <a:pt x="84" y="102"/>
                  </a:cubicBezTo>
                  <a:cubicBezTo>
                    <a:pt x="66" y="102"/>
                    <a:pt x="49" y="100"/>
                    <a:pt x="35" y="91"/>
                  </a:cubicBezTo>
                  <a:cubicBezTo>
                    <a:pt x="20" y="84"/>
                    <a:pt x="6" y="73"/>
                    <a:pt x="0" y="58"/>
                  </a:cubicBezTo>
                  <a:cubicBezTo>
                    <a:pt x="2" y="75"/>
                    <a:pt x="12" y="90"/>
                    <a:pt x="27" y="100"/>
                  </a:cubicBezTo>
                  <a:cubicBezTo>
                    <a:pt x="42" y="109"/>
                    <a:pt x="63" y="116"/>
                    <a:pt x="82" y="118"/>
                  </a:cubicBezTo>
                  <a:cubicBezTo>
                    <a:pt x="103" y="119"/>
                    <a:pt x="124" y="115"/>
                    <a:pt x="142" y="105"/>
                  </a:cubicBezTo>
                  <a:cubicBezTo>
                    <a:pt x="151" y="100"/>
                    <a:pt x="158" y="93"/>
                    <a:pt x="164" y="84"/>
                  </a:cubicBezTo>
                  <a:cubicBezTo>
                    <a:pt x="171" y="93"/>
                    <a:pt x="179" y="100"/>
                    <a:pt x="188" y="105"/>
                  </a:cubicBezTo>
                  <a:cubicBezTo>
                    <a:pt x="206" y="115"/>
                    <a:pt x="227" y="119"/>
                    <a:pt x="246" y="118"/>
                  </a:cubicBezTo>
                  <a:cubicBezTo>
                    <a:pt x="265" y="118"/>
                    <a:pt x="287" y="111"/>
                    <a:pt x="302" y="100"/>
                  </a:cubicBezTo>
                  <a:cubicBezTo>
                    <a:pt x="317" y="90"/>
                    <a:pt x="328" y="73"/>
                    <a:pt x="328" y="58"/>
                  </a:cubicBezTo>
                  <a:cubicBezTo>
                    <a:pt x="325" y="71"/>
                    <a:pt x="312" y="83"/>
                    <a:pt x="297" y="91"/>
                  </a:cubicBezTo>
                  <a:cubicBezTo>
                    <a:pt x="282" y="97"/>
                    <a:pt x="264" y="102"/>
                    <a:pt x="248" y="102"/>
                  </a:cubicBezTo>
                  <a:close/>
                </a:path>
              </a:pathLst>
            </a:custGeom>
            <a:solidFill>
              <a:srgbClr val="74b531"/>
            </a:solidFill>
            <a:ln w="0">
              <a:noFill/>
            </a:ln>
          </p:spPr>
          <p:txBody>
            <a:bodyPr lIns="90000" rIns="90000" tIns="-2520" bIns="-2520" anchor="ctr" anchorCtr="1">
              <a:noAutofit/>
            </a:bodyPr>
            <a:p>
              <a:endParaRPr b="0" lang="en-US" sz="1800" spc="-1" strike="noStrike">
                <a:solidFill>
                  <a:srgbClr val="ffffff"/>
                </a:solidFill>
                <a:latin typeface="Arial"/>
              </a:endParaRPr>
            </a:p>
          </p:txBody>
        </p:sp>
        <p:sp>
          <p:nvSpPr>
            <p:cNvPr id="292" name=""/>
            <p:cNvSpPr/>
            <p:nvPr/>
          </p:nvSpPr>
          <p:spPr>
            <a:xfrm>
              <a:off x="9188280" y="4968720"/>
              <a:ext cx="45000" cy="21600"/>
            </a:xfrm>
            <a:custGeom>
              <a:avLst/>
              <a:gdLst/>
              <a:ahLst/>
              <a:rect l="0" t="0" r="r" b="b"/>
              <a:pathLst>
                <a:path w="125" h="60">
                  <a:moveTo>
                    <a:pt x="62" y="0"/>
                  </a:moveTo>
                  <a:cubicBezTo>
                    <a:pt x="51" y="0"/>
                    <a:pt x="16" y="0"/>
                    <a:pt x="4" y="10"/>
                  </a:cubicBezTo>
                  <a:cubicBezTo>
                    <a:pt x="-5" y="16"/>
                    <a:pt x="2" y="32"/>
                    <a:pt x="23" y="48"/>
                  </a:cubicBezTo>
                  <a:cubicBezTo>
                    <a:pt x="38" y="58"/>
                    <a:pt x="51" y="60"/>
                    <a:pt x="61" y="60"/>
                  </a:cubicBezTo>
                  <a:cubicBezTo>
                    <a:pt x="72" y="60"/>
                    <a:pt x="86" y="56"/>
                    <a:pt x="99" y="48"/>
                  </a:cubicBezTo>
                  <a:cubicBezTo>
                    <a:pt x="125" y="32"/>
                    <a:pt x="129" y="16"/>
                    <a:pt x="121" y="10"/>
                  </a:cubicBezTo>
                  <a:cubicBezTo>
                    <a:pt x="110" y="0"/>
                    <a:pt x="74" y="0"/>
                    <a:pt x="62" y="0"/>
                  </a:cubicBezTo>
                  <a:close/>
                </a:path>
              </a:pathLst>
            </a:custGeom>
            <a:solidFill>
              <a:srgbClr val="74b531"/>
            </a:solidFill>
            <a:ln w="0">
              <a:noFill/>
            </a:ln>
          </p:spPr>
          <p:txBody>
            <a:bodyPr lIns="90000" rIns="90000" tIns="-23400" bIns="-23400" anchor="ctr" anchorCtr="1">
              <a:noAutofit/>
            </a:bodyPr>
            <a:p>
              <a:endParaRPr b="0" lang="en-US" sz="1800" spc="-1" strike="noStrike">
                <a:solidFill>
                  <a:srgbClr val="ffffff"/>
                </a:solidFill>
                <a:latin typeface="Arial"/>
              </a:endParaRPr>
            </a:p>
          </p:txBody>
        </p:sp>
      </p:grpSp>
    </p:spTree>
  </p:cSld>
  <p:clrMap bg1="lt1" bg2="lt2" tx1="dk1" tx2="dk2" accent1="accent1" accent2="accent2" accent3="accent3" accent4="accent4" accent5="accent5" accent6="accent6" hlink="hlink" folHlink="folHlink"/>
  <p:sldLayoutIdLst>
    <p:sldLayoutId id="2147483658" r:id="rId2"/>
    <p:sldLayoutId id="2147483659" r:id="rId3"/>
    <p:sldLayoutId id="2147483660" r:id="rId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title"/>
          </p:nvPr>
        </p:nvSpPr>
        <p:spPr>
          <a:xfrm>
            <a:off x="457200" y="465840"/>
            <a:ext cx="9000000" cy="1591560"/>
          </a:xfrm>
          <a:prstGeom prst="rect">
            <a:avLst/>
          </a:prstGeom>
          <a:noFill/>
          <a:ln w="0">
            <a:noFill/>
          </a:ln>
        </p:spPr>
        <p:txBody>
          <a:bodyPr lIns="0" rIns="0" tIns="0" bIns="0" anchor="ctr">
            <a:noAutofit/>
          </a:bodyPr>
          <a:p>
            <a:pPr indent="0" algn="ctr">
              <a:buNone/>
            </a:pPr>
            <a:r>
              <a:rPr b="0" lang="en-US" sz="5600" spc="-1" strike="noStrike">
                <a:solidFill>
                  <a:srgbClr val="000000"/>
                </a:solidFill>
                <a:latin typeface="Arial"/>
              </a:rPr>
              <a:t>Visualizing Networks and Graphs</a:t>
            </a:r>
            <a:endParaRPr b="0" lang="en-US" sz="5600" spc="-1" strike="noStrike">
              <a:solidFill>
                <a:srgbClr val="000000"/>
              </a:solidFill>
              <a:latin typeface="Arial"/>
            </a:endParaRPr>
          </a:p>
        </p:txBody>
      </p:sp>
      <p:sp>
        <p:nvSpPr>
          <p:cNvPr id="302" name="PlaceHolder 2"/>
          <p:cNvSpPr>
            <a:spLocks noGrp="1"/>
          </p:cNvSpPr>
          <p:nvPr>
            <p:ph type="subTitle"/>
          </p:nvPr>
        </p:nvSpPr>
        <p:spPr>
          <a:xfrm>
            <a:off x="540000" y="2057400"/>
            <a:ext cx="9000000" cy="3420000"/>
          </a:xfrm>
          <a:prstGeom prst="rect">
            <a:avLst/>
          </a:prstGeom>
          <a:noFill/>
          <a:ln w="0">
            <a:noFill/>
          </a:ln>
        </p:spPr>
        <p:txBody>
          <a:bodyPr lIns="0" rIns="0" tIns="0" bIns="0" anchor="ctr">
            <a:noAutofit/>
          </a:bodyPr>
          <a:p>
            <a:pPr indent="0" algn="ctr">
              <a:buNone/>
            </a:pPr>
            <a:r>
              <a:rPr b="0" lang="en-US" sz="3200" spc="-1" strike="noStrike">
                <a:solidFill>
                  <a:srgbClr val="000000"/>
                </a:solidFill>
                <a:latin typeface="Arial"/>
              </a:rPr>
              <a:t>By</a:t>
            </a:r>
            <a:endParaRPr b="0" lang="en-US" sz="3200" spc="-1" strike="noStrike">
              <a:solidFill>
                <a:srgbClr val="000000"/>
              </a:solidFill>
              <a:latin typeface="Arial"/>
            </a:endParaRPr>
          </a:p>
          <a:p>
            <a:pPr indent="0" algn="ctr">
              <a:buNone/>
            </a:pPr>
            <a:r>
              <a:rPr b="0" lang="en-US" sz="3200" spc="-1" strike="noStrike">
                <a:solidFill>
                  <a:srgbClr val="000000"/>
                </a:solidFill>
                <a:latin typeface="Arial"/>
              </a:rPr>
              <a:t>Molinge Lyonga</a:t>
            </a:r>
            <a:endParaRPr b="0" lang="en-US" sz="3200" spc="-1" strike="noStrike">
              <a:solidFill>
                <a:srgbClr val="000000"/>
              </a:solidFill>
              <a:latin typeface="Arial"/>
            </a:endParaRPr>
          </a:p>
          <a:p>
            <a:pPr indent="0" algn="ctr">
              <a:buNone/>
            </a:pPr>
            <a:r>
              <a:rPr b="0" lang="en-US" sz="3200" spc="-1" strike="noStrike">
                <a:solidFill>
                  <a:srgbClr val="000000"/>
                </a:solidFill>
                <a:latin typeface="Arial"/>
              </a:rPr>
              <a:t>Ndzedzenyuy Nadine</a:t>
            </a:r>
            <a:endParaRPr b="0" lang="en-US" sz="3200" spc="-1" strike="noStrike">
              <a:solidFill>
                <a:srgbClr val="000000"/>
              </a:solidFill>
              <a:latin typeface="Arial"/>
            </a:endParaRPr>
          </a:p>
          <a:p>
            <a:pPr indent="0" algn="ctr">
              <a:buNone/>
            </a:pPr>
            <a:r>
              <a:rPr b="0" lang="en-US" sz="3200" spc="-1" strike="noStrike">
                <a:solidFill>
                  <a:srgbClr val="000000"/>
                </a:solidFill>
                <a:latin typeface="Arial"/>
              </a:rPr>
              <a:t>Akwoge Marcus</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PlaceHolder 1"/>
          <p:cNvSpPr>
            <a:spLocks noGrp="1"/>
          </p:cNvSpPr>
          <p:nvPr>
            <p:ph type="title"/>
          </p:nvPr>
        </p:nvSpPr>
        <p:spPr>
          <a:xfrm>
            <a:off x="540000" y="144000"/>
            <a:ext cx="9000000" cy="900000"/>
          </a:xfrm>
          <a:prstGeom prst="rect">
            <a:avLst/>
          </a:prstGeom>
          <a:noFill/>
          <a:ln w="0">
            <a:noFill/>
          </a:ln>
        </p:spPr>
        <p:txBody>
          <a:bodyPr lIns="0" rIns="0" tIns="0" bIns="0" anchor="ctr">
            <a:noAutofit/>
          </a:bodyPr>
          <a:p>
            <a:pPr indent="0" algn="ctr">
              <a:buNone/>
            </a:pPr>
            <a:r>
              <a:rPr b="0" lang="en-US" sz="3300" spc="-1" strike="noStrike">
                <a:solidFill>
                  <a:srgbClr val="000000"/>
                </a:solidFill>
                <a:latin typeface="Arial"/>
              </a:rPr>
              <a:t>Examples of Graph and Network</a:t>
            </a:r>
            <a:endParaRPr b="0" lang="en-US" sz="3300" spc="-1" strike="noStrike">
              <a:solidFill>
                <a:srgbClr val="000000"/>
              </a:solidFill>
              <a:latin typeface="Arial"/>
            </a:endParaRPr>
          </a:p>
        </p:txBody>
      </p:sp>
      <p:sp>
        <p:nvSpPr>
          <p:cNvPr id="322" name="PlaceHolder 2"/>
          <p:cNvSpPr>
            <a:spLocks noGrp="1"/>
          </p:cNvSpPr>
          <p:nvPr>
            <p:ph/>
          </p:nvPr>
        </p:nvSpPr>
        <p:spPr>
          <a:xfrm>
            <a:off x="540000" y="1224000"/>
            <a:ext cx="9000000" cy="324000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en-US" sz="2400" spc="-1" strike="noStrike">
                <a:solidFill>
                  <a:srgbClr val="000000"/>
                </a:solidFill>
                <a:latin typeface="Arial"/>
              </a:rPr>
              <a:t>Social Networks</a:t>
            </a:r>
            <a:endParaRPr b="0" lang="en-US" sz="2400" spc="-1" strike="noStrike">
              <a:solidFill>
                <a:srgbClr val="000000"/>
              </a:solidFill>
              <a:latin typeface="Arial"/>
            </a:endParaRPr>
          </a:p>
          <a:p>
            <a:pPr marL="432000" indent="-324000">
              <a:spcBef>
                <a:spcPts val="1060"/>
              </a:spcBef>
              <a:buClr>
                <a:srgbClr val="000000"/>
              </a:buClr>
              <a:buSzPct val="45000"/>
              <a:buFont typeface="Wingdings" charset="2"/>
              <a:buChar char=""/>
            </a:pPr>
            <a:r>
              <a:rPr b="0" lang="en-US" sz="2400" spc="-1" strike="noStrike">
                <a:solidFill>
                  <a:srgbClr val="000000"/>
                </a:solidFill>
                <a:latin typeface="Arial"/>
              </a:rPr>
              <a:t>Transport networks</a:t>
            </a:r>
            <a:endParaRPr b="0" lang="en-US" sz="2400" spc="-1" strike="noStrike">
              <a:solidFill>
                <a:srgbClr val="000000"/>
              </a:solidFill>
              <a:latin typeface="Arial"/>
            </a:endParaRPr>
          </a:p>
          <a:p>
            <a:pPr marL="432000" indent="-324000">
              <a:spcBef>
                <a:spcPts val="1060"/>
              </a:spcBef>
              <a:buClr>
                <a:srgbClr val="000000"/>
              </a:buClr>
              <a:buSzPct val="45000"/>
              <a:buFont typeface="Wingdings" charset="2"/>
              <a:buChar char=""/>
            </a:pPr>
            <a:r>
              <a:rPr b="0" lang="en-US" sz="2400" spc="-1" strike="noStrike">
                <a:solidFill>
                  <a:srgbClr val="000000"/>
                </a:solidFill>
                <a:latin typeface="Arial"/>
              </a:rPr>
              <a:t>3D Graphs</a:t>
            </a:r>
            <a:endParaRPr b="0" lang="en-US" sz="2400" spc="-1" strike="noStrike">
              <a:solidFill>
                <a:srgbClr val="000000"/>
              </a:solidFill>
              <a:latin typeface="Arial"/>
            </a:endParaRPr>
          </a:p>
          <a:p>
            <a:pPr marL="432000" indent="-324000">
              <a:spcBef>
                <a:spcPts val="1060"/>
              </a:spcBef>
              <a:buClr>
                <a:srgbClr val="000000"/>
              </a:buClr>
              <a:buSzPct val="45000"/>
              <a:buFont typeface="Wingdings" charset="2"/>
              <a:buChar char=""/>
            </a:pPr>
            <a:r>
              <a:rPr b="0" lang="en-US" sz="2400" spc="-1" strike="noStrike">
                <a:solidFill>
                  <a:srgbClr val="000000"/>
                </a:solidFill>
                <a:latin typeface="Arial"/>
              </a:rPr>
              <a:t>Organization communication newtorks (e.g emails, meetings).</a:t>
            </a:r>
            <a:endParaRPr b="0" lang="en-US" sz="2400" spc="-1" strike="noStrike">
              <a:solidFill>
                <a:srgbClr val="000000"/>
              </a:solidFill>
              <a:latin typeface="Arial"/>
            </a:endParaRPr>
          </a:p>
          <a:p>
            <a:pPr marL="432000" indent="-324000">
              <a:spcBef>
                <a:spcPts val="1060"/>
              </a:spcBef>
              <a:buClr>
                <a:srgbClr val="000000"/>
              </a:buClr>
              <a:buSzPct val="45000"/>
              <a:buFont typeface="Wingdings" charset="2"/>
              <a:buChar char=""/>
            </a:pPr>
            <a:r>
              <a:rPr b="0" lang="en-US" sz="2400" spc="-1" strike="noStrike">
                <a:solidFill>
                  <a:srgbClr val="000000"/>
                </a:solidFill>
                <a:latin typeface="Arial"/>
              </a:rPr>
              <a:t>Student learning path graphs</a:t>
            </a:r>
            <a:endParaRPr b="0" lang="en-US" sz="2400" spc="-1" strike="noStrike">
              <a:solidFill>
                <a:srgbClr val="000000"/>
              </a:solidFill>
              <a:latin typeface="Arial"/>
            </a:endParaRPr>
          </a:p>
          <a:p>
            <a:pPr marL="432000" indent="-324000">
              <a:spcBef>
                <a:spcPts val="1060"/>
              </a:spcBef>
              <a:buClr>
                <a:srgbClr val="000000"/>
              </a:buClr>
              <a:buSzPct val="45000"/>
              <a:buFont typeface="Wingdings" charset="2"/>
              <a:buChar char=""/>
            </a:pPr>
            <a:r>
              <a:rPr b="0" lang="en-US" sz="2400" spc="-1" strike="noStrike">
                <a:solidFill>
                  <a:srgbClr val="000000"/>
                </a:solidFill>
                <a:latin typeface="Arial"/>
              </a:rPr>
              <a:t>etc</a:t>
            </a:r>
            <a:endParaRPr b="0" lang="en-US" sz="2400" spc="-1" strike="noStrike">
              <a:solidFill>
                <a:srgbClr val="000000"/>
              </a:solidFill>
              <a:latin typeface="Arial"/>
            </a:endParaRPr>
          </a:p>
        </p:txBody>
      </p:sp>
      <p:sp>
        <p:nvSpPr>
          <p:cNvPr id="4" name="PlaceHolder 3"/>
          <p:cNvSpPr>
            <a:spLocks noGrp="1"/>
          </p:cNvSpPr>
          <p:nvPr>
            <p:ph type="ftr" idx="14"/>
          </p:nvPr>
        </p:nvSpPr>
        <p:spPr/>
        <p:txBody>
          <a:bodyPr/>
          <a:p>
            <a:r>
              <a:t>By Molinge, Ndzedzenyuy, Markus</a:t>
            </a:r>
          </a:p>
        </p:txBody>
      </p:sp>
      <p:sp>
        <p:nvSpPr>
          <p:cNvPr id="5" name="PlaceHolder 4"/>
          <p:cNvSpPr>
            <a:spLocks noGrp="1"/>
          </p:cNvSpPr>
          <p:nvPr>
            <p:ph type="sldNum" idx="15"/>
          </p:nvPr>
        </p:nvSpPr>
        <p:spPr/>
        <p:txBody>
          <a:bodyPr/>
          <a:p>
            <a:fld id="{A77905AD-09D3-48E2-A2DE-0A01FF40AC2A}" type="slidenum">
              <a:t>10</a:t>
            </a:fld>
          </a:p>
        </p:txBody>
      </p:sp>
      <p:sp>
        <p:nvSpPr>
          <p:cNvPr id="6" name="PlaceHolder 5"/>
          <p:cNvSpPr>
            <a:spLocks noGrp="1"/>
          </p:cNvSpPr>
          <p:nvPr>
            <p:ph type="dt" idx="13"/>
          </p:nvPr>
        </p:nvSpPr>
        <p:spPr/>
        <p:txBody>
          <a:bodyPr/>
          <a:p>
            <a:fld id="{D492E830-9B10-4FEB-BEA7-0668737ED8B9}" type="datetime1">
              <a:rPr lang="en-US"/>
              <a:t>05/19/25</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PlaceHolder 1"/>
          <p:cNvSpPr>
            <a:spLocks noGrp="1"/>
          </p:cNvSpPr>
          <p:nvPr>
            <p:ph type="title"/>
          </p:nvPr>
        </p:nvSpPr>
        <p:spPr>
          <a:xfrm>
            <a:off x="540000" y="162000"/>
            <a:ext cx="9000000" cy="936360"/>
          </a:xfrm>
          <a:prstGeom prst="rect">
            <a:avLst/>
          </a:prstGeom>
          <a:noFill/>
          <a:ln w="0">
            <a:noFill/>
          </a:ln>
        </p:spPr>
        <p:txBody>
          <a:bodyPr lIns="0" rIns="0" tIns="0" bIns="0" anchor="ctr">
            <a:noAutofit/>
          </a:bodyPr>
          <a:p>
            <a:pPr indent="0" algn="ctr">
              <a:buNone/>
            </a:pPr>
            <a:r>
              <a:rPr b="0" lang="en-US" sz="3300" spc="-1" strike="noStrike">
                <a:solidFill>
                  <a:srgbClr val="000000"/>
                </a:solidFill>
                <a:latin typeface="Arial"/>
              </a:rPr>
              <a:t>Issues to consider when representing structured data through a graph</a:t>
            </a:r>
            <a:endParaRPr b="0" lang="en-US" sz="3300" spc="-1" strike="noStrike">
              <a:solidFill>
                <a:srgbClr val="000000"/>
              </a:solidFill>
              <a:latin typeface="Arial"/>
            </a:endParaRPr>
          </a:p>
        </p:txBody>
      </p:sp>
      <p:sp>
        <p:nvSpPr>
          <p:cNvPr id="324" name="PlaceHolder 2"/>
          <p:cNvSpPr>
            <a:spLocks noGrp="1"/>
          </p:cNvSpPr>
          <p:nvPr>
            <p:ph/>
          </p:nvPr>
        </p:nvSpPr>
        <p:spPr>
          <a:xfrm>
            <a:off x="540000" y="1260000"/>
            <a:ext cx="9000000" cy="3240000"/>
          </a:xfrm>
          <a:prstGeom prst="rect">
            <a:avLst/>
          </a:prstGeom>
          <a:noFill/>
          <a:ln w="0">
            <a:noFill/>
          </a:ln>
        </p:spPr>
        <p:txBody>
          <a:bodyPr lIns="0" rIns="0" tIns="0" bIns="0" anchor="t">
            <a:normAutofit fontScale="93713" lnSpcReduction="10000"/>
          </a:bodyPr>
          <a:p>
            <a:pPr marL="432000" indent="-324000">
              <a:spcBef>
                <a:spcPts val="1060"/>
              </a:spcBef>
              <a:buClr>
                <a:srgbClr val="000000"/>
              </a:buClr>
              <a:buFont typeface="OpenSymbol"/>
              <a:buAutoNum type="arabicPeriod"/>
            </a:pPr>
            <a:r>
              <a:rPr b="0" i="1" lang="en-US" sz="2400" spc="-1" strike="noStrike">
                <a:solidFill>
                  <a:srgbClr val="000000"/>
                </a:solidFill>
                <a:latin typeface="Arial"/>
              </a:rPr>
              <a:t>Positioning of nodes: </a:t>
            </a:r>
            <a:endParaRPr b="0" lang="en-US" sz="2400" spc="-1" strike="noStrike">
              <a:solidFill>
                <a:srgbClr val="000000"/>
              </a:solidFill>
              <a:latin typeface="Arial"/>
            </a:endParaRPr>
          </a:p>
          <a:p>
            <a:pPr lvl="1" marL="864000" indent="-324000">
              <a:spcBef>
                <a:spcPts val="850"/>
              </a:spcBef>
              <a:buClr>
                <a:srgbClr val="000000"/>
              </a:buClr>
              <a:buSzPct val="75000"/>
              <a:buFont typeface="Symbol" charset="2"/>
              <a:buChar char=""/>
            </a:pPr>
            <a:r>
              <a:rPr b="0" lang="en-US" sz="2100" spc="-1" strike="noStrike">
                <a:solidFill>
                  <a:srgbClr val="000000"/>
                </a:solidFill>
                <a:latin typeface="Arial"/>
              </a:rPr>
              <a:t>Graphs often represent abstract data types that don’t have a natural spatial location.</a:t>
            </a:r>
            <a:endParaRPr b="0" lang="en-US" sz="2100" spc="-1" strike="noStrike">
              <a:solidFill>
                <a:srgbClr val="000000"/>
              </a:solidFill>
              <a:latin typeface="Arial"/>
            </a:endParaRPr>
          </a:p>
          <a:p>
            <a:pPr lvl="1" marL="864000" indent="-324000">
              <a:spcBef>
                <a:spcPts val="850"/>
              </a:spcBef>
              <a:buClr>
                <a:srgbClr val="000000"/>
              </a:buClr>
              <a:buSzPct val="75000"/>
              <a:buFont typeface="Symbol" charset="2"/>
              <a:buChar char=""/>
            </a:pPr>
            <a:r>
              <a:rPr b="0" lang="en-US" sz="2100" spc="-1" strike="noStrike">
                <a:solidFill>
                  <a:srgbClr val="000000"/>
                </a:solidFill>
                <a:latin typeface="Arial"/>
              </a:rPr>
              <a:t>It is necessary to decide on which criteria to arrange the nodes in the space (layout).</a:t>
            </a:r>
            <a:endParaRPr b="0" lang="en-US" sz="2100" spc="-1" strike="noStrike">
              <a:solidFill>
                <a:srgbClr val="000000"/>
              </a:solidFill>
              <a:latin typeface="Arial"/>
            </a:endParaRPr>
          </a:p>
          <a:p>
            <a:pPr lvl="1" marL="864000" indent="-324000">
              <a:spcBef>
                <a:spcPts val="850"/>
              </a:spcBef>
              <a:buClr>
                <a:srgbClr val="000000"/>
              </a:buClr>
              <a:buSzPct val="75000"/>
              <a:buFont typeface="Symbol" charset="2"/>
              <a:buChar char=""/>
            </a:pPr>
            <a:r>
              <a:rPr b="0" i="1" lang="en-US" sz="2100" spc="-1" strike="noStrike">
                <a:solidFill>
                  <a:srgbClr val="000000"/>
                </a:solidFill>
                <a:latin typeface="Arial"/>
              </a:rPr>
              <a:t>Multidimensional scaling</a:t>
            </a:r>
            <a:r>
              <a:rPr b="0" lang="en-US" sz="2100" spc="-1" strike="noStrike">
                <a:solidFill>
                  <a:srgbClr val="000000"/>
                </a:solidFill>
                <a:latin typeface="Arial"/>
              </a:rPr>
              <a:t> can convert a collection of multivariate data (of any dimension), mapping them into one, two, or three dimensions, from which the Cartesian coordinates are derived to position the nodes in the space.</a:t>
            </a:r>
            <a:endParaRPr b="0" lang="en-US" sz="2100" spc="-1" strike="noStrike">
              <a:solidFill>
                <a:srgbClr val="000000"/>
              </a:solidFill>
              <a:latin typeface="Arial"/>
            </a:endParaRPr>
          </a:p>
          <a:p>
            <a:pPr lvl="1" marL="864000" indent="-324000">
              <a:spcBef>
                <a:spcPts val="850"/>
              </a:spcBef>
              <a:buClr>
                <a:srgbClr val="000000"/>
              </a:buClr>
              <a:buSzPct val="75000"/>
              <a:buFont typeface="Symbol" charset="2"/>
              <a:buChar char=""/>
            </a:pPr>
            <a:r>
              <a:rPr b="0" lang="en-US" sz="2100" spc="-1" strike="noStrike">
                <a:solidFill>
                  <a:srgbClr val="000000"/>
                </a:solidFill>
                <a:latin typeface="Arial"/>
              </a:rPr>
              <a:t>Can map some attributes to the shape, color, and dimension of the nodes.</a:t>
            </a:r>
            <a:endParaRPr b="0" lang="en-US" sz="2100" spc="-1" strike="noStrike">
              <a:solidFill>
                <a:srgbClr val="000000"/>
              </a:solidFill>
              <a:latin typeface="Arial"/>
            </a:endParaRPr>
          </a:p>
        </p:txBody>
      </p:sp>
      <p:sp>
        <p:nvSpPr>
          <p:cNvPr id="4" name="PlaceHolder 3"/>
          <p:cNvSpPr>
            <a:spLocks noGrp="1"/>
          </p:cNvSpPr>
          <p:nvPr>
            <p:ph type="ftr" idx="8"/>
          </p:nvPr>
        </p:nvSpPr>
        <p:spPr/>
        <p:txBody>
          <a:bodyPr/>
          <a:p>
            <a:r>
              <a:t>By Molinge, Ndzedzenyuy, Markus</a:t>
            </a:r>
          </a:p>
        </p:txBody>
      </p:sp>
      <p:sp>
        <p:nvSpPr>
          <p:cNvPr id="5" name="PlaceHolder 4"/>
          <p:cNvSpPr>
            <a:spLocks noGrp="1"/>
          </p:cNvSpPr>
          <p:nvPr>
            <p:ph type="sldNum" idx="9"/>
          </p:nvPr>
        </p:nvSpPr>
        <p:spPr/>
        <p:txBody>
          <a:bodyPr/>
          <a:p>
            <a:fld id="{1DD7DD0C-FDB7-4301-9CA3-3C9152D1ECCF}" type="slidenum">
              <a:t>11</a:t>
            </a:fld>
          </a:p>
        </p:txBody>
      </p:sp>
      <p:sp>
        <p:nvSpPr>
          <p:cNvPr id="6" name="PlaceHolder 5"/>
          <p:cNvSpPr>
            <a:spLocks noGrp="1"/>
          </p:cNvSpPr>
          <p:nvPr>
            <p:ph type="dt" idx="7"/>
          </p:nvPr>
        </p:nvSpPr>
        <p:spPr/>
        <p:txBody>
          <a:bodyPr/>
          <a:p>
            <a:fld id="{F49CC2E2-18B8-4629-916C-B3DE70D16D18}" type="datetime1">
              <a:rPr lang="en-US"/>
              <a:t>05/19/25</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PlaceHolder 1"/>
          <p:cNvSpPr>
            <a:spLocks noGrp="1"/>
          </p:cNvSpPr>
          <p:nvPr>
            <p:ph type="title"/>
          </p:nvPr>
        </p:nvSpPr>
        <p:spPr>
          <a:xfrm>
            <a:off x="540000" y="162000"/>
            <a:ext cx="9000000" cy="936360"/>
          </a:xfrm>
          <a:prstGeom prst="rect">
            <a:avLst/>
          </a:prstGeom>
          <a:noFill/>
          <a:ln w="0">
            <a:noFill/>
          </a:ln>
        </p:spPr>
        <p:txBody>
          <a:bodyPr lIns="0" rIns="0" tIns="0" bIns="0" anchor="ctr">
            <a:noAutofit/>
          </a:bodyPr>
          <a:p>
            <a:pPr indent="0" algn="ctr">
              <a:buNone/>
            </a:pPr>
            <a:r>
              <a:rPr b="0" lang="en-US" sz="3300" spc="-1" strike="noStrike">
                <a:solidFill>
                  <a:srgbClr val="000000"/>
                </a:solidFill>
                <a:latin typeface="Arial"/>
              </a:rPr>
              <a:t>Issues to consider when representing structured data through a graph</a:t>
            </a:r>
            <a:endParaRPr b="0" lang="en-US" sz="3300" spc="-1" strike="noStrike">
              <a:solidFill>
                <a:srgbClr val="000000"/>
              </a:solidFill>
              <a:latin typeface="Arial"/>
            </a:endParaRPr>
          </a:p>
        </p:txBody>
      </p:sp>
      <p:sp>
        <p:nvSpPr>
          <p:cNvPr id="326" name="PlaceHolder 2"/>
          <p:cNvSpPr>
            <a:spLocks noGrp="1"/>
          </p:cNvSpPr>
          <p:nvPr>
            <p:ph/>
          </p:nvPr>
        </p:nvSpPr>
        <p:spPr>
          <a:xfrm>
            <a:off x="540000" y="1260000"/>
            <a:ext cx="9000000" cy="3240000"/>
          </a:xfrm>
          <a:prstGeom prst="rect">
            <a:avLst/>
          </a:prstGeom>
          <a:noFill/>
          <a:ln w="0">
            <a:noFill/>
          </a:ln>
        </p:spPr>
        <p:txBody>
          <a:bodyPr lIns="0" rIns="0" tIns="0" bIns="0" anchor="t">
            <a:normAutofit/>
          </a:bodyPr>
          <a:p>
            <a:pPr marL="432000" indent="-324000">
              <a:spcBef>
                <a:spcPts val="1060"/>
              </a:spcBef>
              <a:buClr>
                <a:srgbClr val="000000"/>
              </a:buClr>
              <a:buFont typeface="OpenSymbol"/>
              <a:buAutoNum type="arabicPeriod" startAt="2"/>
            </a:pPr>
            <a:r>
              <a:rPr b="0" i="1" lang="en-US" sz="2400" spc="-1" strike="noStrike">
                <a:solidFill>
                  <a:srgbClr val="000000"/>
                </a:solidFill>
                <a:latin typeface="Arial"/>
              </a:rPr>
              <a:t>Representation of the edges</a:t>
            </a:r>
            <a:endParaRPr b="0" lang="en-US" sz="2400" spc="-1" strike="noStrike">
              <a:solidFill>
                <a:srgbClr val="000000"/>
              </a:solidFill>
              <a:latin typeface="Arial"/>
            </a:endParaRPr>
          </a:p>
          <a:p>
            <a:pPr lvl="1" marL="864000" indent="-324000">
              <a:spcBef>
                <a:spcPts val="850"/>
              </a:spcBef>
              <a:buClr>
                <a:srgbClr val="000000"/>
              </a:buClr>
              <a:buFont typeface="Symbol" charset="2"/>
              <a:buChar char=""/>
            </a:pPr>
            <a:r>
              <a:rPr b="0" lang="en-US" sz="2100" spc="-1" strike="noStrike">
                <a:solidFill>
                  <a:srgbClr val="000000"/>
                </a:solidFill>
                <a:latin typeface="Arial"/>
              </a:rPr>
              <a:t>A relationship between two nodes has to be represented by an edge.</a:t>
            </a:r>
            <a:endParaRPr b="0" lang="en-US" sz="2100" spc="-1" strike="noStrike">
              <a:solidFill>
                <a:srgbClr val="000000"/>
              </a:solidFill>
              <a:latin typeface="Arial"/>
            </a:endParaRPr>
          </a:p>
          <a:p>
            <a:pPr lvl="1" marL="864000" indent="-324000">
              <a:spcBef>
                <a:spcPts val="850"/>
              </a:spcBef>
              <a:buClr>
                <a:srgbClr val="000000"/>
              </a:buClr>
              <a:buFont typeface="Symbol" charset="2"/>
              <a:buChar char=""/>
            </a:pPr>
            <a:r>
              <a:rPr b="0" lang="en-US" sz="2100" spc="-1" strike="noStrike">
                <a:solidFill>
                  <a:srgbClr val="000000"/>
                </a:solidFill>
                <a:latin typeface="Arial"/>
              </a:rPr>
              <a:t>They can have associated weights.</a:t>
            </a:r>
            <a:endParaRPr b="0" lang="en-US" sz="2100" spc="-1" strike="noStrike">
              <a:solidFill>
                <a:srgbClr val="000000"/>
              </a:solidFill>
              <a:latin typeface="Arial"/>
            </a:endParaRPr>
          </a:p>
          <a:p>
            <a:pPr lvl="1" marL="864000" indent="-324000">
              <a:spcBef>
                <a:spcPts val="850"/>
              </a:spcBef>
              <a:buClr>
                <a:srgbClr val="000000"/>
              </a:buClr>
              <a:buFont typeface="Symbol" charset="2"/>
              <a:buChar char=""/>
            </a:pPr>
            <a:r>
              <a:rPr b="0" lang="en-US" sz="2100" spc="-1" strike="noStrike">
                <a:solidFill>
                  <a:srgbClr val="000000"/>
                </a:solidFill>
                <a:latin typeface="Arial"/>
              </a:rPr>
              <a:t>Can be direct or indirect.</a:t>
            </a:r>
            <a:endParaRPr b="0" lang="en-US" sz="2100" spc="-1" strike="noStrike">
              <a:solidFill>
                <a:srgbClr val="000000"/>
              </a:solidFill>
              <a:latin typeface="Arial"/>
            </a:endParaRPr>
          </a:p>
          <a:p>
            <a:pPr lvl="1" marL="864000" indent="-324000">
              <a:spcBef>
                <a:spcPts val="850"/>
              </a:spcBef>
              <a:buClr>
                <a:srgbClr val="000000"/>
              </a:buClr>
              <a:buFont typeface="Symbol" charset="2"/>
              <a:buChar char=""/>
            </a:pPr>
            <a:r>
              <a:rPr b="0" lang="en-US" sz="2100" spc="-1" strike="noStrike">
                <a:solidFill>
                  <a:srgbClr val="000000"/>
                </a:solidFill>
                <a:latin typeface="Arial"/>
              </a:rPr>
              <a:t>The weights can be indicated next to the edges or mapped to the color or to the width of the edge.</a:t>
            </a:r>
            <a:endParaRPr b="0" lang="en-US" sz="2100" spc="-1" strike="noStrike">
              <a:solidFill>
                <a:srgbClr val="000000"/>
              </a:solidFill>
              <a:latin typeface="Arial"/>
            </a:endParaRPr>
          </a:p>
        </p:txBody>
      </p:sp>
      <p:sp>
        <p:nvSpPr>
          <p:cNvPr id="4" name="PlaceHolder 3"/>
          <p:cNvSpPr>
            <a:spLocks noGrp="1"/>
          </p:cNvSpPr>
          <p:nvPr>
            <p:ph type="ftr" idx="11"/>
          </p:nvPr>
        </p:nvSpPr>
        <p:spPr/>
        <p:txBody>
          <a:bodyPr/>
          <a:p>
            <a:r>
              <a:t>By Molinge, Ndzedzenyuy, Markus</a:t>
            </a:r>
          </a:p>
        </p:txBody>
      </p:sp>
      <p:sp>
        <p:nvSpPr>
          <p:cNvPr id="5" name="PlaceHolder 4"/>
          <p:cNvSpPr>
            <a:spLocks noGrp="1"/>
          </p:cNvSpPr>
          <p:nvPr>
            <p:ph type="sldNum" idx="12"/>
          </p:nvPr>
        </p:nvSpPr>
        <p:spPr/>
        <p:txBody>
          <a:bodyPr/>
          <a:p>
            <a:fld id="{82DA512D-A969-44DA-8139-9ABD4B177CDB}" type="slidenum">
              <a:t>12</a:t>
            </a:fld>
          </a:p>
        </p:txBody>
      </p:sp>
      <p:sp>
        <p:nvSpPr>
          <p:cNvPr id="6" name="PlaceHolder 5"/>
          <p:cNvSpPr>
            <a:spLocks noGrp="1"/>
          </p:cNvSpPr>
          <p:nvPr>
            <p:ph type="dt" idx="10"/>
          </p:nvPr>
        </p:nvSpPr>
        <p:spPr/>
        <p:txBody>
          <a:bodyPr/>
          <a:p>
            <a:fld id="{5F5EB7E5-F84E-4ED4-B845-B0A630E90C1F}" type="datetime1">
              <a:rPr lang="en-US"/>
              <a:t>05/19/25</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PlaceHolder 1"/>
          <p:cNvSpPr>
            <a:spLocks noGrp="1"/>
          </p:cNvSpPr>
          <p:nvPr>
            <p:ph type="title"/>
          </p:nvPr>
        </p:nvSpPr>
        <p:spPr>
          <a:xfrm>
            <a:off x="540000" y="162000"/>
            <a:ext cx="9000000" cy="936360"/>
          </a:xfrm>
          <a:prstGeom prst="rect">
            <a:avLst/>
          </a:prstGeom>
          <a:noFill/>
          <a:ln w="0">
            <a:noFill/>
          </a:ln>
        </p:spPr>
        <p:txBody>
          <a:bodyPr lIns="0" rIns="0" tIns="0" bIns="0" anchor="ctr">
            <a:noAutofit/>
          </a:bodyPr>
          <a:p>
            <a:pPr indent="0" algn="ctr">
              <a:buNone/>
            </a:pPr>
            <a:r>
              <a:rPr b="0" lang="en-US" sz="3300" spc="-1" strike="noStrike">
                <a:solidFill>
                  <a:srgbClr val="000000"/>
                </a:solidFill>
                <a:latin typeface="Arial"/>
              </a:rPr>
              <a:t>Issues to consider when representing structured data through a graph</a:t>
            </a:r>
            <a:endParaRPr b="0" lang="en-US" sz="3300" spc="-1" strike="noStrike">
              <a:solidFill>
                <a:srgbClr val="000000"/>
              </a:solidFill>
              <a:latin typeface="Arial"/>
            </a:endParaRPr>
          </a:p>
        </p:txBody>
      </p:sp>
      <p:sp>
        <p:nvSpPr>
          <p:cNvPr id="328" name="PlaceHolder 2"/>
          <p:cNvSpPr>
            <a:spLocks noGrp="1"/>
          </p:cNvSpPr>
          <p:nvPr>
            <p:ph/>
          </p:nvPr>
        </p:nvSpPr>
        <p:spPr>
          <a:xfrm>
            <a:off x="540000" y="1260000"/>
            <a:ext cx="9000000" cy="3240000"/>
          </a:xfrm>
          <a:prstGeom prst="rect">
            <a:avLst/>
          </a:prstGeom>
          <a:noFill/>
          <a:ln w="0">
            <a:noFill/>
          </a:ln>
        </p:spPr>
        <p:txBody>
          <a:bodyPr lIns="0" rIns="0" tIns="0" bIns="0" anchor="t">
            <a:normAutofit/>
          </a:bodyPr>
          <a:p>
            <a:pPr marL="432000" indent="-324000">
              <a:spcBef>
                <a:spcPts val="1060"/>
              </a:spcBef>
              <a:buClr>
                <a:srgbClr val="000000"/>
              </a:buClr>
              <a:buFont typeface="OpenSymbol"/>
              <a:buAutoNum type="arabicPeriod" startAt="3"/>
            </a:pPr>
            <a:r>
              <a:rPr b="0" i="1" lang="en-US" sz="2400" spc="-1" strike="noStrike">
                <a:solidFill>
                  <a:srgbClr val="000000"/>
                </a:solidFill>
                <a:latin typeface="Arial"/>
              </a:rPr>
              <a:t>Dimensioning: </a:t>
            </a:r>
            <a:endParaRPr b="0" lang="en-US" sz="2400" spc="-1" strike="noStrike">
              <a:solidFill>
                <a:srgbClr val="000000"/>
              </a:solidFill>
              <a:latin typeface="Arial"/>
            </a:endParaRPr>
          </a:p>
          <a:p>
            <a:pPr lvl="1" marL="864000" indent="-324000">
              <a:spcBef>
                <a:spcPts val="850"/>
              </a:spcBef>
              <a:buClr>
                <a:srgbClr val="000000"/>
              </a:buClr>
              <a:buFont typeface="Symbol" charset="2"/>
              <a:buChar char=""/>
            </a:pPr>
            <a:r>
              <a:rPr b="0" lang="en-US" sz="2100" spc="-1" strike="noStrike">
                <a:solidFill>
                  <a:srgbClr val="000000"/>
                </a:solidFill>
                <a:latin typeface="Arial"/>
              </a:rPr>
              <a:t>Some datasets can have thousands or even millions of records.</a:t>
            </a:r>
            <a:endParaRPr b="0" lang="en-US" sz="2100" spc="-1" strike="noStrike">
              <a:solidFill>
                <a:srgbClr val="000000"/>
              </a:solidFill>
              <a:latin typeface="Arial"/>
            </a:endParaRPr>
          </a:p>
          <a:p>
            <a:pPr lvl="1" marL="864000" indent="-324000">
              <a:spcBef>
                <a:spcPts val="850"/>
              </a:spcBef>
              <a:buClr>
                <a:srgbClr val="000000"/>
              </a:buClr>
              <a:buFont typeface="Symbol" charset="2"/>
              <a:buChar char=""/>
            </a:pPr>
            <a:r>
              <a:rPr b="0" lang="en-US" sz="2100" spc="-1" strike="noStrike">
                <a:solidFill>
                  <a:srgbClr val="000000"/>
                </a:solidFill>
                <a:latin typeface="Arial"/>
              </a:rPr>
              <a:t>These records can’t be directly represented by graphs in a one-to-one relationship with nodes and edges.</a:t>
            </a:r>
            <a:endParaRPr b="0" lang="en-US" sz="2100" spc="-1" strike="noStrike">
              <a:solidFill>
                <a:srgbClr val="000000"/>
              </a:solidFill>
              <a:latin typeface="Arial"/>
            </a:endParaRPr>
          </a:p>
          <a:p>
            <a:pPr lvl="1" marL="864000" indent="-324000">
              <a:spcBef>
                <a:spcPts val="850"/>
              </a:spcBef>
              <a:buClr>
                <a:srgbClr val="000000"/>
              </a:buClr>
              <a:buFont typeface="Symbol" charset="2"/>
              <a:buChar char=""/>
            </a:pPr>
            <a:r>
              <a:rPr b="0" lang="en-US" sz="2100" spc="-1" strike="noStrike">
                <a:solidFill>
                  <a:srgbClr val="000000"/>
                </a:solidFill>
                <a:latin typeface="Arial"/>
              </a:rPr>
              <a:t>It is necessary to find solutions in such cases.</a:t>
            </a:r>
            <a:endParaRPr b="0" lang="en-US" sz="2100" spc="-1" strike="noStrike">
              <a:solidFill>
                <a:srgbClr val="000000"/>
              </a:solidFill>
              <a:latin typeface="Arial"/>
            </a:endParaRPr>
          </a:p>
        </p:txBody>
      </p:sp>
      <p:sp>
        <p:nvSpPr>
          <p:cNvPr id="4" name="PlaceHolder 3"/>
          <p:cNvSpPr>
            <a:spLocks noGrp="1"/>
          </p:cNvSpPr>
          <p:nvPr>
            <p:ph type="ftr" idx="11"/>
          </p:nvPr>
        </p:nvSpPr>
        <p:spPr/>
        <p:txBody>
          <a:bodyPr/>
          <a:p>
            <a:r>
              <a:t>By Molinge, Ndzedzenyuy, Markus</a:t>
            </a:r>
          </a:p>
        </p:txBody>
      </p:sp>
      <p:sp>
        <p:nvSpPr>
          <p:cNvPr id="5" name="PlaceHolder 4"/>
          <p:cNvSpPr>
            <a:spLocks noGrp="1"/>
          </p:cNvSpPr>
          <p:nvPr>
            <p:ph type="sldNum" idx="12"/>
          </p:nvPr>
        </p:nvSpPr>
        <p:spPr/>
        <p:txBody>
          <a:bodyPr/>
          <a:p>
            <a:fld id="{DC67F78E-C2C8-4070-A9E7-5CC68B7E9AB4}" type="slidenum">
              <a:t>13</a:t>
            </a:fld>
          </a:p>
        </p:txBody>
      </p:sp>
      <p:sp>
        <p:nvSpPr>
          <p:cNvPr id="6" name="PlaceHolder 5"/>
          <p:cNvSpPr>
            <a:spLocks noGrp="1"/>
          </p:cNvSpPr>
          <p:nvPr>
            <p:ph type="dt" idx="10"/>
          </p:nvPr>
        </p:nvSpPr>
        <p:spPr/>
        <p:txBody>
          <a:bodyPr/>
          <a:p>
            <a:fld id="{BB169780-5D85-464B-8354-DE7C4F3E4CCB}" type="datetime1">
              <a:rPr lang="en-US"/>
              <a:t>05/19/25</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PlaceHolder 1"/>
          <p:cNvSpPr>
            <a:spLocks noGrp="1"/>
          </p:cNvSpPr>
          <p:nvPr>
            <p:ph type="title"/>
          </p:nvPr>
        </p:nvSpPr>
        <p:spPr>
          <a:xfrm>
            <a:off x="540000" y="162000"/>
            <a:ext cx="9000000" cy="936360"/>
          </a:xfrm>
          <a:prstGeom prst="rect">
            <a:avLst/>
          </a:prstGeom>
          <a:noFill/>
          <a:ln w="0">
            <a:noFill/>
          </a:ln>
        </p:spPr>
        <p:txBody>
          <a:bodyPr lIns="0" rIns="0" tIns="0" bIns="0" anchor="ctr">
            <a:noAutofit/>
          </a:bodyPr>
          <a:p>
            <a:pPr indent="0" algn="ctr">
              <a:buNone/>
            </a:pPr>
            <a:r>
              <a:rPr b="0" lang="en-US" sz="3300" spc="-1" strike="noStrike">
                <a:solidFill>
                  <a:srgbClr val="000000"/>
                </a:solidFill>
                <a:latin typeface="Arial"/>
              </a:rPr>
              <a:t>Issues to consider when representing structured data through a graph</a:t>
            </a:r>
            <a:endParaRPr b="0" lang="en-US" sz="3300" spc="-1" strike="noStrike">
              <a:solidFill>
                <a:srgbClr val="000000"/>
              </a:solidFill>
              <a:latin typeface="Arial"/>
            </a:endParaRPr>
          </a:p>
        </p:txBody>
      </p:sp>
      <p:sp>
        <p:nvSpPr>
          <p:cNvPr id="330" name="PlaceHolder 2"/>
          <p:cNvSpPr>
            <a:spLocks noGrp="1"/>
          </p:cNvSpPr>
          <p:nvPr>
            <p:ph/>
          </p:nvPr>
        </p:nvSpPr>
        <p:spPr>
          <a:xfrm>
            <a:off x="540000" y="1260000"/>
            <a:ext cx="9000000" cy="3240000"/>
          </a:xfrm>
          <a:prstGeom prst="rect">
            <a:avLst/>
          </a:prstGeom>
          <a:noFill/>
          <a:ln w="0">
            <a:noFill/>
          </a:ln>
        </p:spPr>
        <p:txBody>
          <a:bodyPr lIns="0" rIns="0" tIns="0" bIns="0" anchor="t">
            <a:normAutofit/>
          </a:bodyPr>
          <a:p>
            <a:pPr marL="432000" indent="-324000">
              <a:spcBef>
                <a:spcPts val="1060"/>
              </a:spcBef>
              <a:buClr>
                <a:srgbClr val="000000"/>
              </a:buClr>
              <a:buFont typeface="OpenSymbol"/>
              <a:buAutoNum type="arabicPeriod" startAt="4"/>
            </a:pPr>
            <a:r>
              <a:rPr b="0" i="1" lang="en-US" sz="2400" spc="-1" strike="noStrike">
                <a:solidFill>
                  <a:srgbClr val="000000"/>
                </a:solidFill>
                <a:latin typeface="Arial"/>
              </a:rPr>
              <a:t>Interaction with graphs</a:t>
            </a:r>
            <a:endParaRPr b="0" lang="en-US" sz="2400" spc="-1" strike="noStrike">
              <a:solidFill>
                <a:srgbClr val="000000"/>
              </a:solidFill>
              <a:latin typeface="Arial"/>
            </a:endParaRPr>
          </a:p>
          <a:p>
            <a:pPr lvl="1" marL="864000" indent="-324000">
              <a:spcBef>
                <a:spcPts val="850"/>
              </a:spcBef>
              <a:buClr>
                <a:srgbClr val="000000"/>
              </a:buClr>
              <a:buFont typeface="Symbol" charset="2"/>
              <a:buChar char=""/>
            </a:pPr>
            <a:r>
              <a:rPr b="0" lang="en-US" sz="2100" spc="-1" strike="noStrike">
                <a:solidFill>
                  <a:srgbClr val="000000"/>
                </a:solidFill>
                <a:latin typeface="Arial"/>
              </a:rPr>
              <a:t>Modern visual representation software allows the user to interact with the general view.</a:t>
            </a:r>
            <a:endParaRPr b="0" lang="en-US" sz="2100" spc="-1" strike="noStrike">
              <a:solidFill>
                <a:srgbClr val="000000"/>
              </a:solidFill>
              <a:latin typeface="Arial"/>
            </a:endParaRPr>
          </a:p>
          <a:p>
            <a:pPr lvl="1" marL="864000" indent="-324000">
              <a:spcBef>
                <a:spcPts val="850"/>
              </a:spcBef>
              <a:buClr>
                <a:srgbClr val="000000"/>
              </a:buClr>
              <a:buFont typeface="Symbol" charset="2"/>
              <a:buChar char=""/>
            </a:pPr>
            <a:r>
              <a:rPr b="0" lang="en-US" sz="2100" spc="-1" strike="noStrike">
                <a:solidFill>
                  <a:srgbClr val="000000"/>
                </a:solidFill>
                <a:latin typeface="Arial"/>
              </a:rPr>
              <a:t>Such interaction is very helpful when we deal with complex graphs with a high number of nodes and edges.</a:t>
            </a:r>
            <a:endParaRPr b="0" lang="en-US" sz="2100" spc="-1" strike="noStrike">
              <a:solidFill>
                <a:srgbClr val="000000"/>
              </a:solidFill>
              <a:latin typeface="Arial"/>
            </a:endParaRPr>
          </a:p>
          <a:p>
            <a:pPr lvl="1" marL="864000" indent="-324000">
              <a:spcBef>
                <a:spcPts val="850"/>
              </a:spcBef>
              <a:buClr>
                <a:srgbClr val="000000"/>
              </a:buClr>
              <a:buFont typeface="Symbol" charset="2"/>
              <a:buChar char=""/>
            </a:pPr>
            <a:r>
              <a:rPr b="0" lang="en-US" sz="2100" spc="-1" strike="noStrike">
                <a:solidFill>
                  <a:srgbClr val="000000"/>
                </a:solidFill>
                <a:latin typeface="Arial"/>
              </a:rPr>
              <a:t>The user can manipulate the representation of a graph to move the nodes, zoom in on a part of the graph, and hide or show edges or even a part of the graph.</a:t>
            </a:r>
            <a:endParaRPr b="0" lang="en-US" sz="2100" spc="-1" strike="noStrike">
              <a:solidFill>
                <a:srgbClr val="000000"/>
              </a:solidFill>
              <a:latin typeface="Arial"/>
            </a:endParaRPr>
          </a:p>
        </p:txBody>
      </p:sp>
      <p:sp>
        <p:nvSpPr>
          <p:cNvPr id="4" name="PlaceHolder 3"/>
          <p:cNvSpPr>
            <a:spLocks noGrp="1"/>
          </p:cNvSpPr>
          <p:nvPr>
            <p:ph type="ftr" idx="11"/>
          </p:nvPr>
        </p:nvSpPr>
        <p:spPr/>
        <p:txBody>
          <a:bodyPr/>
          <a:p>
            <a:r>
              <a:t>By Molinge, Ndzedzenyuy, Markus</a:t>
            </a:r>
          </a:p>
        </p:txBody>
      </p:sp>
      <p:sp>
        <p:nvSpPr>
          <p:cNvPr id="5" name="PlaceHolder 4"/>
          <p:cNvSpPr>
            <a:spLocks noGrp="1"/>
          </p:cNvSpPr>
          <p:nvPr>
            <p:ph type="sldNum" idx="12"/>
          </p:nvPr>
        </p:nvSpPr>
        <p:spPr/>
        <p:txBody>
          <a:bodyPr/>
          <a:p>
            <a:fld id="{4C459FA9-E353-4EE5-A892-EC8F35DB6F59}" type="slidenum">
              <a:t>14</a:t>
            </a:fld>
          </a:p>
        </p:txBody>
      </p:sp>
      <p:sp>
        <p:nvSpPr>
          <p:cNvPr id="6" name="PlaceHolder 5"/>
          <p:cNvSpPr>
            <a:spLocks noGrp="1"/>
          </p:cNvSpPr>
          <p:nvPr>
            <p:ph type="dt" idx="10"/>
          </p:nvPr>
        </p:nvSpPr>
        <p:spPr/>
        <p:txBody>
          <a:bodyPr/>
          <a:p>
            <a:fld id="{3B4E0BCC-117E-41B5-826D-0BC05CB61759}" type="datetime1">
              <a:rPr lang="en-US"/>
              <a:t>05/19/25</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r>
              <a:rPr b="0" lang="en-US" sz="3300" spc="-1" strike="noStrike">
                <a:solidFill>
                  <a:srgbClr val="000000"/>
                </a:solidFill>
                <a:latin typeface="Arial"/>
              </a:rPr>
              <a:t>Process of Visualization</a:t>
            </a:r>
            <a:endParaRPr b="0" lang="en-US" sz="3300" spc="-1" strike="noStrike">
              <a:solidFill>
                <a:srgbClr val="000000"/>
              </a:solidFill>
              <a:latin typeface="Arial"/>
            </a:endParaRPr>
          </a:p>
        </p:txBody>
      </p:sp>
      <p:sp>
        <p:nvSpPr>
          <p:cNvPr id="332" name="PlaceHolder 2"/>
          <p:cNvSpPr>
            <a:spLocks noGrp="1"/>
          </p:cNvSpPr>
          <p:nvPr>
            <p:ph/>
          </p:nvPr>
        </p:nvSpPr>
        <p:spPr>
          <a:xfrm>
            <a:off x="540000" y="1260000"/>
            <a:ext cx="9000000" cy="324000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en-US" sz="2400" spc="-1" strike="noStrike">
                <a:solidFill>
                  <a:srgbClr val="000000"/>
                </a:solidFill>
                <a:latin typeface="Arial"/>
              </a:rPr>
              <a:t>Data:</a:t>
            </a:r>
            <a:endParaRPr b="0" lang="en-US" sz="2400" spc="-1" strike="noStrike">
              <a:solidFill>
                <a:srgbClr val="000000"/>
              </a:solidFill>
              <a:latin typeface="Arial"/>
            </a:endParaRPr>
          </a:p>
          <a:p>
            <a:pPr lvl="1" marL="864000" indent="-324000">
              <a:spcBef>
                <a:spcPts val="850"/>
              </a:spcBef>
              <a:buClr>
                <a:srgbClr val="000000"/>
              </a:buClr>
              <a:buSzPct val="75000"/>
              <a:buFont typeface="Symbol" charset="2"/>
              <a:buChar char=""/>
            </a:pPr>
            <a:r>
              <a:rPr b="0" lang="en-US" sz="2100" spc="-1" strike="noStrike">
                <a:solidFill>
                  <a:srgbClr val="000000"/>
                </a:solidFill>
                <a:latin typeface="Arial"/>
              </a:rPr>
              <a:t>Collect and clean the data.</a:t>
            </a:r>
            <a:endParaRPr b="0" lang="en-US" sz="2100" spc="-1" strike="noStrike">
              <a:solidFill>
                <a:srgbClr val="000000"/>
              </a:solidFill>
              <a:latin typeface="Arial"/>
            </a:endParaRPr>
          </a:p>
          <a:p>
            <a:pPr lvl="1" marL="864000" indent="-324000">
              <a:spcBef>
                <a:spcPts val="850"/>
              </a:spcBef>
              <a:buClr>
                <a:srgbClr val="000000"/>
              </a:buClr>
              <a:buSzPct val="75000"/>
              <a:buFont typeface="Symbol" charset="2"/>
              <a:buChar char=""/>
            </a:pPr>
            <a:r>
              <a:rPr b="0" lang="en-US" sz="2100" spc="-1" strike="noStrike">
                <a:solidFill>
                  <a:srgbClr val="000000"/>
                </a:solidFill>
                <a:latin typeface="Arial"/>
              </a:rPr>
              <a:t>Prepare it for use as a graph dataset with explicit nodes and edges and associated attributes for each.</a:t>
            </a:r>
            <a:endParaRPr b="0" lang="en-US" sz="2100" spc="-1" strike="noStrike">
              <a:solidFill>
                <a:srgbClr val="000000"/>
              </a:solidFill>
              <a:latin typeface="Arial"/>
            </a:endParaRPr>
          </a:p>
          <a:p>
            <a:pPr lvl="1" marL="864000" indent="-324000">
              <a:spcBef>
                <a:spcPts val="850"/>
              </a:spcBef>
              <a:buClr>
                <a:srgbClr val="000000"/>
              </a:buClr>
              <a:buSzPct val="75000"/>
              <a:buFont typeface="Symbol" charset="2"/>
              <a:buChar char=""/>
            </a:pPr>
            <a:r>
              <a:rPr b="0" lang="en-US" sz="2100" spc="-1" strike="noStrike">
                <a:solidFill>
                  <a:srgbClr val="000000"/>
                </a:solidFill>
                <a:latin typeface="Arial"/>
              </a:rPr>
              <a:t>For example, for e-mail data, this involves creating nodes and edges out of To, From, and Cc fields.</a:t>
            </a:r>
            <a:endParaRPr b="0" lang="en-US" sz="2100" spc="-1" strike="noStrike">
              <a:solidFill>
                <a:srgbClr val="000000"/>
              </a:solidFill>
              <a:latin typeface="Arial"/>
            </a:endParaRPr>
          </a:p>
        </p:txBody>
      </p:sp>
      <p:sp>
        <p:nvSpPr>
          <p:cNvPr id="4" name="PlaceHolder 3"/>
          <p:cNvSpPr>
            <a:spLocks noGrp="1"/>
          </p:cNvSpPr>
          <p:nvPr>
            <p:ph type="ftr" idx="11"/>
          </p:nvPr>
        </p:nvSpPr>
        <p:spPr/>
        <p:txBody>
          <a:bodyPr/>
          <a:p>
            <a:r>
              <a:t>By Molinge, Ndzedzenyuy, Markus</a:t>
            </a:r>
          </a:p>
        </p:txBody>
      </p:sp>
      <p:sp>
        <p:nvSpPr>
          <p:cNvPr id="5" name="PlaceHolder 4"/>
          <p:cNvSpPr>
            <a:spLocks noGrp="1"/>
          </p:cNvSpPr>
          <p:nvPr>
            <p:ph type="sldNum" idx="12"/>
          </p:nvPr>
        </p:nvSpPr>
        <p:spPr/>
        <p:txBody>
          <a:bodyPr/>
          <a:p>
            <a:fld id="{BAED7787-B8AF-4A6E-B7B2-B3087C3007B5}" type="slidenum">
              <a:t>15</a:t>
            </a:fld>
          </a:p>
        </p:txBody>
      </p:sp>
      <p:sp>
        <p:nvSpPr>
          <p:cNvPr id="6" name="PlaceHolder 5"/>
          <p:cNvSpPr>
            <a:spLocks noGrp="1"/>
          </p:cNvSpPr>
          <p:nvPr>
            <p:ph type="dt" idx="10"/>
          </p:nvPr>
        </p:nvSpPr>
        <p:spPr/>
        <p:txBody>
          <a:bodyPr/>
          <a:p>
            <a:fld id="{E0D4E6F8-42B7-4F3C-95BE-0EDB681B429F}" type="datetime1">
              <a:rPr lang="en-US"/>
              <a:t>05/19/25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r>
              <a:rPr b="0" lang="en-US" sz="3300" spc="-1" strike="noStrike">
                <a:solidFill>
                  <a:srgbClr val="000000"/>
                </a:solidFill>
                <a:latin typeface="Arial"/>
              </a:rPr>
              <a:t>Process of Visualization</a:t>
            </a:r>
            <a:endParaRPr b="0" lang="en-US" sz="3300" spc="-1" strike="noStrike">
              <a:solidFill>
                <a:srgbClr val="000000"/>
              </a:solidFill>
              <a:latin typeface="Arial"/>
            </a:endParaRPr>
          </a:p>
        </p:txBody>
      </p:sp>
      <p:sp>
        <p:nvSpPr>
          <p:cNvPr id="334" name="PlaceHolder 2"/>
          <p:cNvSpPr>
            <a:spLocks noGrp="1"/>
          </p:cNvSpPr>
          <p:nvPr>
            <p:ph/>
          </p:nvPr>
        </p:nvSpPr>
        <p:spPr>
          <a:xfrm>
            <a:off x="540000" y="1260000"/>
            <a:ext cx="9000000" cy="324000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en-US" sz="2400" spc="-1" strike="noStrike">
                <a:solidFill>
                  <a:srgbClr val="000000"/>
                </a:solidFill>
                <a:latin typeface="Arial"/>
              </a:rPr>
              <a:t>Layout:</a:t>
            </a:r>
            <a:endParaRPr b="0" lang="en-US" sz="2400" spc="-1" strike="noStrike">
              <a:solidFill>
                <a:srgbClr val="000000"/>
              </a:solidFill>
              <a:latin typeface="Arial"/>
            </a:endParaRPr>
          </a:p>
          <a:p>
            <a:pPr lvl="1" marL="864000" indent="-324000">
              <a:spcBef>
                <a:spcPts val="850"/>
              </a:spcBef>
              <a:buClr>
                <a:srgbClr val="000000"/>
              </a:buClr>
              <a:buSzPct val="75000"/>
              <a:buFont typeface="Symbol" charset="2"/>
              <a:buChar char=""/>
            </a:pPr>
            <a:r>
              <a:rPr b="0" lang="en-US" sz="2100" spc="-1" strike="noStrike">
                <a:solidFill>
                  <a:srgbClr val="000000"/>
                </a:solidFill>
                <a:latin typeface="Arial"/>
              </a:rPr>
              <a:t>Review statistics and arrange the nodes and edges in a way that reveals insightful patterns such as components, clusters, and so on.</a:t>
            </a:r>
            <a:endParaRPr b="0" lang="en-US" sz="2100" spc="-1" strike="noStrike">
              <a:solidFill>
                <a:srgbClr val="000000"/>
              </a:solidFill>
              <a:latin typeface="Arial"/>
            </a:endParaRPr>
          </a:p>
          <a:p>
            <a:pPr lvl="1" marL="864000" indent="-324000">
              <a:spcBef>
                <a:spcPts val="850"/>
              </a:spcBef>
              <a:buClr>
                <a:srgbClr val="000000"/>
              </a:buClr>
              <a:buSzPct val="75000"/>
              <a:buFont typeface="Symbol" charset="2"/>
              <a:buChar char=""/>
            </a:pPr>
            <a:r>
              <a:rPr b="0" lang="en-US" sz="2100" spc="-1" strike="noStrike">
                <a:solidFill>
                  <a:srgbClr val="000000"/>
                </a:solidFill>
                <a:latin typeface="Arial"/>
              </a:rPr>
              <a:t>Many different kinds of layout are possible.</a:t>
            </a:r>
            <a:endParaRPr b="0" lang="en-US" sz="2100" spc="-1" strike="noStrike">
              <a:solidFill>
                <a:srgbClr val="000000"/>
              </a:solidFill>
              <a:latin typeface="Arial"/>
            </a:endParaRPr>
          </a:p>
          <a:p>
            <a:pPr lvl="1" marL="864000" indent="-324000">
              <a:spcBef>
                <a:spcPts val="850"/>
              </a:spcBef>
              <a:buClr>
                <a:srgbClr val="000000"/>
              </a:buClr>
              <a:buSzPct val="75000"/>
              <a:buFont typeface="Symbol" charset="2"/>
              <a:buChar char=""/>
            </a:pPr>
            <a:r>
              <a:rPr b="0" lang="en-US" sz="2100" spc="-1" strike="noStrike">
                <a:solidFill>
                  <a:srgbClr val="000000"/>
                </a:solidFill>
                <a:latin typeface="Arial"/>
              </a:rPr>
              <a:t>For example, in an e-mail graph, this may mean identifying nodes that act as bridges between different groups of people.</a:t>
            </a:r>
            <a:endParaRPr b="0" lang="en-US" sz="2100" spc="-1" strike="noStrike">
              <a:solidFill>
                <a:srgbClr val="000000"/>
              </a:solidFill>
              <a:latin typeface="Arial"/>
            </a:endParaRPr>
          </a:p>
        </p:txBody>
      </p:sp>
      <p:sp>
        <p:nvSpPr>
          <p:cNvPr id="4" name="PlaceHolder 3"/>
          <p:cNvSpPr>
            <a:spLocks noGrp="1"/>
          </p:cNvSpPr>
          <p:nvPr>
            <p:ph type="ftr" idx="11"/>
          </p:nvPr>
        </p:nvSpPr>
        <p:spPr/>
        <p:txBody>
          <a:bodyPr/>
          <a:p>
            <a:r>
              <a:t>By Molinge, Ndzedzenyuy, Markus</a:t>
            </a:r>
          </a:p>
        </p:txBody>
      </p:sp>
      <p:sp>
        <p:nvSpPr>
          <p:cNvPr id="5" name="PlaceHolder 4"/>
          <p:cNvSpPr>
            <a:spLocks noGrp="1"/>
          </p:cNvSpPr>
          <p:nvPr>
            <p:ph type="sldNum" idx="12"/>
          </p:nvPr>
        </p:nvSpPr>
        <p:spPr/>
        <p:txBody>
          <a:bodyPr/>
          <a:p>
            <a:fld id="{0B53C65E-F4BD-48F1-B5A7-247ED6BBEEA7}" type="slidenum">
              <a:t>16</a:t>
            </a:fld>
          </a:p>
        </p:txBody>
      </p:sp>
      <p:sp>
        <p:nvSpPr>
          <p:cNvPr id="6" name="PlaceHolder 5"/>
          <p:cNvSpPr>
            <a:spLocks noGrp="1"/>
          </p:cNvSpPr>
          <p:nvPr>
            <p:ph type="dt" idx="10"/>
          </p:nvPr>
        </p:nvSpPr>
        <p:spPr/>
        <p:txBody>
          <a:bodyPr/>
          <a:p>
            <a:fld id="{709B8B08-71A1-42C5-AC66-F1C5005BEB57}" type="datetime1">
              <a:rPr lang="en-US"/>
              <a:t>05/19/25</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r>
              <a:rPr b="0" lang="en-US" sz="3300" spc="-1" strike="noStrike">
                <a:solidFill>
                  <a:srgbClr val="000000"/>
                </a:solidFill>
                <a:latin typeface="Arial"/>
              </a:rPr>
              <a:t>Process of Visualization</a:t>
            </a:r>
            <a:endParaRPr b="0" lang="en-US" sz="3300" spc="-1" strike="noStrike">
              <a:solidFill>
                <a:srgbClr val="000000"/>
              </a:solidFill>
              <a:latin typeface="Arial"/>
            </a:endParaRPr>
          </a:p>
        </p:txBody>
      </p:sp>
      <p:sp>
        <p:nvSpPr>
          <p:cNvPr id="336" name="PlaceHolder 2"/>
          <p:cNvSpPr>
            <a:spLocks noGrp="1"/>
          </p:cNvSpPr>
          <p:nvPr>
            <p:ph/>
          </p:nvPr>
        </p:nvSpPr>
        <p:spPr>
          <a:xfrm>
            <a:off x="540000" y="1260000"/>
            <a:ext cx="9000000" cy="324000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en-US" sz="2400" spc="-1" strike="noStrike">
                <a:solidFill>
                  <a:srgbClr val="000000"/>
                </a:solidFill>
                <a:latin typeface="Arial"/>
              </a:rPr>
              <a:t>Add Visual Attributes</a:t>
            </a:r>
            <a:endParaRPr b="0" lang="en-US" sz="2400" spc="-1" strike="noStrike">
              <a:solidFill>
                <a:srgbClr val="000000"/>
              </a:solidFill>
              <a:latin typeface="Arial"/>
            </a:endParaRPr>
          </a:p>
          <a:p>
            <a:pPr lvl="1" marL="864000" indent="-324000">
              <a:spcBef>
                <a:spcPts val="850"/>
              </a:spcBef>
              <a:buClr>
                <a:srgbClr val="000000"/>
              </a:buClr>
              <a:buSzPct val="75000"/>
              <a:buFont typeface="Symbol" charset="2"/>
              <a:buChar char=""/>
            </a:pPr>
            <a:r>
              <a:rPr b="0" lang="en-US" sz="2100" spc="-1" strike="noStrike">
                <a:solidFill>
                  <a:srgbClr val="000000"/>
                </a:solidFill>
                <a:latin typeface="Arial"/>
              </a:rPr>
              <a:t>Adjust labels, sizes, colors, and line thickness to enhance understanding.</a:t>
            </a:r>
            <a:endParaRPr b="0" lang="en-US" sz="2100" spc="-1" strike="noStrike">
              <a:solidFill>
                <a:srgbClr val="000000"/>
              </a:solidFill>
              <a:latin typeface="Arial"/>
            </a:endParaRPr>
          </a:p>
          <a:p>
            <a:pPr lvl="1" marL="864000" indent="-324000">
              <a:spcBef>
                <a:spcPts val="850"/>
              </a:spcBef>
              <a:buClr>
                <a:srgbClr val="000000"/>
              </a:buClr>
              <a:buSzPct val="75000"/>
              <a:buFont typeface="Symbol" charset="2"/>
              <a:buChar char=""/>
            </a:pPr>
            <a:r>
              <a:rPr b="0" lang="en-US" sz="2100" spc="-1" strike="noStrike">
                <a:solidFill>
                  <a:srgbClr val="000000"/>
                </a:solidFill>
                <a:latin typeface="Arial"/>
              </a:rPr>
              <a:t>For example, with an e-mail dataset, you can use additional data such as the number of messages, message size, and how recent the e-mail is to adjust visual attributes such as node size and color.</a:t>
            </a:r>
            <a:endParaRPr b="0" lang="en-US" sz="2100" spc="-1" strike="noStrike">
              <a:solidFill>
                <a:srgbClr val="000000"/>
              </a:solidFill>
              <a:latin typeface="Arial"/>
            </a:endParaRPr>
          </a:p>
          <a:p>
            <a:pPr lvl="1" marL="864000" indent="-324000">
              <a:spcBef>
                <a:spcPts val="850"/>
              </a:spcBef>
              <a:buClr>
                <a:srgbClr val="000000"/>
              </a:buClr>
              <a:buSzPct val="75000"/>
              <a:buFont typeface="Symbol" charset="2"/>
              <a:buChar char=""/>
            </a:pPr>
            <a:r>
              <a:rPr b="0" lang="en-US" sz="2100" spc="-1" strike="noStrike">
                <a:solidFill>
                  <a:srgbClr val="000000"/>
                </a:solidFill>
                <a:latin typeface="Arial"/>
              </a:rPr>
              <a:t>This helps differentiate particular individuals of interest.</a:t>
            </a:r>
            <a:endParaRPr b="0" lang="en-US" sz="2100" spc="-1" strike="noStrike">
              <a:solidFill>
                <a:srgbClr val="000000"/>
              </a:solidFill>
              <a:latin typeface="Arial"/>
            </a:endParaRPr>
          </a:p>
        </p:txBody>
      </p:sp>
      <p:sp>
        <p:nvSpPr>
          <p:cNvPr id="4" name="PlaceHolder 3"/>
          <p:cNvSpPr>
            <a:spLocks noGrp="1"/>
          </p:cNvSpPr>
          <p:nvPr>
            <p:ph type="ftr" idx="11"/>
          </p:nvPr>
        </p:nvSpPr>
        <p:spPr/>
        <p:txBody>
          <a:bodyPr/>
          <a:p>
            <a:r>
              <a:t>By Molinge, Ndzedzenyuy, Markus</a:t>
            </a:r>
          </a:p>
        </p:txBody>
      </p:sp>
      <p:sp>
        <p:nvSpPr>
          <p:cNvPr id="5" name="PlaceHolder 4"/>
          <p:cNvSpPr>
            <a:spLocks noGrp="1"/>
          </p:cNvSpPr>
          <p:nvPr>
            <p:ph type="sldNum" idx="12"/>
          </p:nvPr>
        </p:nvSpPr>
        <p:spPr/>
        <p:txBody>
          <a:bodyPr/>
          <a:p>
            <a:fld id="{020404EE-799F-4087-A76B-3DE8154B4637}" type="slidenum">
              <a:t>17</a:t>
            </a:fld>
          </a:p>
        </p:txBody>
      </p:sp>
      <p:sp>
        <p:nvSpPr>
          <p:cNvPr id="6" name="PlaceHolder 5"/>
          <p:cNvSpPr>
            <a:spLocks noGrp="1"/>
          </p:cNvSpPr>
          <p:nvPr>
            <p:ph type="dt" idx="10"/>
          </p:nvPr>
        </p:nvSpPr>
        <p:spPr/>
        <p:txBody>
          <a:bodyPr/>
          <a:p>
            <a:fld id="{4610C983-F75E-48C1-BBF8-5A9C8D034433}" type="datetime1">
              <a:rPr lang="en-US"/>
              <a:t>05/19/25</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r>
              <a:rPr b="0" lang="en-US" sz="3300" spc="-1" strike="noStrike">
                <a:solidFill>
                  <a:srgbClr val="000000"/>
                </a:solidFill>
                <a:latin typeface="Arial"/>
              </a:rPr>
              <a:t>Process of Visualization</a:t>
            </a:r>
            <a:endParaRPr b="0" lang="en-US" sz="3300" spc="-1" strike="noStrike">
              <a:solidFill>
                <a:srgbClr val="000000"/>
              </a:solidFill>
              <a:latin typeface="Arial"/>
            </a:endParaRPr>
          </a:p>
        </p:txBody>
      </p:sp>
      <p:sp>
        <p:nvSpPr>
          <p:cNvPr id="338" name="PlaceHolder 2"/>
          <p:cNvSpPr>
            <a:spLocks noGrp="1"/>
          </p:cNvSpPr>
          <p:nvPr>
            <p:ph/>
          </p:nvPr>
        </p:nvSpPr>
        <p:spPr>
          <a:xfrm>
            <a:off x="540000" y="1260000"/>
            <a:ext cx="9000000" cy="324000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en-US" sz="2400" spc="-1" strike="noStrike">
                <a:solidFill>
                  <a:srgbClr val="000000"/>
                </a:solidFill>
                <a:latin typeface="Arial"/>
              </a:rPr>
              <a:t>Interact, Explain, Further Analysis</a:t>
            </a:r>
            <a:endParaRPr b="0" lang="en-US" sz="2400" spc="-1" strike="noStrike">
              <a:solidFill>
                <a:srgbClr val="000000"/>
              </a:solidFill>
              <a:latin typeface="Arial"/>
            </a:endParaRPr>
          </a:p>
          <a:p>
            <a:pPr lvl="1" marL="864000" indent="-324000">
              <a:spcBef>
                <a:spcPts val="850"/>
              </a:spcBef>
              <a:buClr>
                <a:srgbClr val="000000"/>
              </a:buClr>
              <a:buSzPct val="75000"/>
              <a:buFont typeface="Symbol" charset="2"/>
              <a:buChar char=""/>
            </a:pPr>
            <a:r>
              <a:rPr b="0" lang="en-US" sz="2100" spc="-1" strike="noStrike">
                <a:solidFill>
                  <a:srgbClr val="000000"/>
                </a:solidFill>
                <a:latin typeface="Arial"/>
              </a:rPr>
              <a:t>Zoom, select, filter, annotate, and explain.</a:t>
            </a:r>
            <a:endParaRPr b="0" lang="en-US" sz="2100" spc="-1" strike="noStrike">
              <a:solidFill>
                <a:srgbClr val="000000"/>
              </a:solidFill>
              <a:latin typeface="Arial"/>
            </a:endParaRPr>
          </a:p>
          <a:p>
            <a:pPr lvl="1" marL="864000" indent="-324000">
              <a:spcBef>
                <a:spcPts val="850"/>
              </a:spcBef>
              <a:buClr>
                <a:srgbClr val="000000"/>
              </a:buClr>
              <a:buSzPct val="75000"/>
              <a:buFont typeface="Symbol" charset="2"/>
              <a:buChar char=""/>
            </a:pPr>
            <a:r>
              <a:rPr b="0" lang="en-US" sz="2100" spc="-1" strike="noStrike">
                <a:solidFill>
                  <a:srgbClr val="000000"/>
                </a:solidFill>
                <a:latin typeface="Arial"/>
              </a:rPr>
              <a:t>In a social dataset, zooming, filtering, and drilling down all provide ways to isolate data of interest and to identify particular individuals.</a:t>
            </a:r>
            <a:endParaRPr b="0" lang="en-US" sz="2100" spc="-1" strike="noStrike">
              <a:solidFill>
                <a:srgbClr val="000000"/>
              </a:solidFill>
              <a:latin typeface="Arial"/>
            </a:endParaRPr>
          </a:p>
          <a:p>
            <a:pPr lvl="1" marL="864000" indent="-324000">
              <a:spcBef>
                <a:spcPts val="850"/>
              </a:spcBef>
              <a:buClr>
                <a:srgbClr val="000000"/>
              </a:buClr>
              <a:buSzPct val="75000"/>
              <a:buFont typeface="Symbol" charset="2"/>
              <a:buChar char=""/>
            </a:pPr>
            <a:r>
              <a:rPr b="0" lang="en-US" sz="2100" spc="-1" strike="noStrike">
                <a:solidFill>
                  <a:srgbClr val="000000"/>
                </a:solidFill>
                <a:latin typeface="Arial"/>
              </a:rPr>
              <a:t>You can then present or publish the results or export/integrate the result with other software for further analysis.</a:t>
            </a:r>
            <a:endParaRPr b="0" lang="en-US" sz="2100" spc="-1" strike="noStrike">
              <a:solidFill>
                <a:srgbClr val="000000"/>
              </a:solidFill>
              <a:latin typeface="Arial"/>
            </a:endParaRPr>
          </a:p>
        </p:txBody>
      </p:sp>
      <p:sp>
        <p:nvSpPr>
          <p:cNvPr id="4" name="PlaceHolder 3"/>
          <p:cNvSpPr>
            <a:spLocks noGrp="1"/>
          </p:cNvSpPr>
          <p:nvPr>
            <p:ph type="ftr" idx="11"/>
          </p:nvPr>
        </p:nvSpPr>
        <p:spPr/>
        <p:txBody>
          <a:bodyPr/>
          <a:p>
            <a:r>
              <a:t>By Molinge, Ndzedzenyuy, Markus</a:t>
            </a:r>
          </a:p>
        </p:txBody>
      </p:sp>
      <p:sp>
        <p:nvSpPr>
          <p:cNvPr id="5" name="PlaceHolder 4"/>
          <p:cNvSpPr>
            <a:spLocks noGrp="1"/>
          </p:cNvSpPr>
          <p:nvPr>
            <p:ph type="sldNum" idx="12"/>
          </p:nvPr>
        </p:nvSpPr>
        <p:spPr/>
        <p:txBody>
          <a:bodyPr/>
          <a:p>
            <a:fld id="{CD118F30-D295-4CAF-A2B7-62E1222692E9}" type="slidenum">
              <a:t>18</a:t>
            </a:fld>
          </a:p>
        </p:txBody>
      </p:sp>
      <p:sp>
        <p:nvSpPr>
          <p:cNvPr id="6" name="PlaceHolder 5"/>
          <p:cNvSpPr>
            <a:spLocks noGrp="1"/>
          </p:cNvSpPr>
          <p:nvPr>
            <p:ph type="dt" idx="10"/>
          </p:nvPr>
        </p:nvSpPr>
        <p:spPr/>
        <p:txBody>
          <a:bodyPr/>
          <a:p>
            <a:fld id="{6F311F85-26C1-4522-A689-D7AD79E323A3}" type="datetime1">
              <a:rPr lang="en-US"/>
              <a:t>05/19/25</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r>
              <a:rPr b="0" lang="en-US" sz="3300" spc="-1" strike="noStrike">
                <a:solidFill>
                  <a:srgbClr val="000000"/>
                </a:solidFill>
                <a:latin typeface="Arial"/>
              </a:rPr>
              <a:t>Case Study</a:t>
            </a:r>
            <a:endParaRPr b="0" lang="en-US" sz="3300" spc="-1" strike="noStrike">
              <a:solidFill>
                <a:srgbClr val="000000"/>
              </a:solidFill>
              <a:latin typeface="Arial"/>
            </a:endParaRPr>
          </a:p>
        </p:txBody>
      </p:sp>
      <p:sp>
        <p:nvSpPr>
          <p:cNvPr id="340" name="PlaceHolder 2"/>
          <p:cNvSpPr>
            <a:spLocks noGrp="1"/>
          </p:cNvSpPr>
          <p:nvPr>
            <p:ph/>
          </p:nvPr>
        </p:nvSpPr>
        <p:spPr>
          <a:xfrm>
            <a:off x="540000" y="1260000"/>
            <a:ext cx="9000000" cy="3240000"/>
          </a:xfrm>
          <a:prstGeom prst="rect">
            <a:avLst/>
          </a:prstGeom>
          <a:noFill/>
          <a:ln w="0">
            <a:noFill/>
          </a:ln>
        </p:spPr>
        <p:txBody>
          <a:bodyPr lIns="0" rIns="0" tIns="0" bIns="0" anchor="t">
            <a:normAutofit fontScale="93713"/>
          </a:bodyPr>
          <a:p>
            <a:pPr marL="432000" indent="-324000">
              <a:spcBef>
                <a:spcPts val="1060"/>
              </a:spcBef>
              <a:buClr>
                <a:srgbClr val="000000"/>
              </a:buClr>
              <a:buSzPct val="45000"/>
              <a:buFont typeface="Wingdings" charset="2"/>
              <a:buChar char=""/>
            </a:pPr>
            <a:r>
              <a:rPr b="0" lang="en-US" sz="2400" spc="-1" strike="noStrike">
                <a:solidFill>
                  <a:srgbClr val="000000"/>
                </a:solidFill>
                <a:latin typeface="Arial"/>
              </a:rPr>
              <a:t>Visualizing Social Network (Pseudo Facebook) dataset.</a:t>
            </a:r>
            <a:endParaRPr b="0" lang="en-US" sz="2400" spc="-1" strike="noStrike">
              <a:solidFill>
                <a:srgbClr val="000000"/>
              </a:solidFill>
              <a:latin typeface="Arial"/>
            </a:endParaRPr>
          </a:p>
          <a:p>
            <a:pPr marL="432000" indent="-324000">
              <a:spcBef>
                <a:spcPts val="1191"/>
              </a:spcBef>
              <a:spcAft>
                <a:spcPts val="992"/>
              </a:spcAft>
              <a:buClr>
                <a:srgbClr val="000000"/>
              </a:buClr>
              <a:buSzPct val="45000"/>
              <a:buFont typeface="Wingdings" charset="2"/>
              <a:buChar char=""/>
            </a:pPr>
            <a:r>
              <a:rPr b="0" lang="en-US" sz="2400" spc="-1" strike="noStrike">
                <a:solidFill>
                  <a:srgbClr val="000000"/>
                </a:solidFill>
                <a:latin typeface="Arial"/>
              </a:rPr>
              <a:t>This data analysis gives insights from Facebook dataset which consists of identifying users that can be focused more to increase the business. These valuable insights should help Facebook to take intelligent decision to identify its useful users and provide correct recommendations to them.</a:t>
            </a:r>
            <a:endParaRPr b="0" lang="en-US" sz="2400" spc="-1" strike="noStrike">
              <a:solidFill>
                <a:srgbClr val="000000"/>
              </a:solidFill>
              <a:latin typeface="Arial"/>
            </a:endParaRPr>
          </a:p>
          <a:p>
            <a:pPr marL="432000" indent="-324000">
              <a:spcBef>
                <a:spcPts val="1060"/>
              </a:spcBef>
              <a:buClr>
                <a:srgbClr val="000000"/>
              </a:buClr>
              <a:buSzPct val="45000"/>
              <a:buFont typeface="Wingdings" charset="2"/>
              <a:buChar char=""/>
            </a:pPr>
            <a:r>
              <a:rPr b="0" lang="en-US" sz="2400" spc="-1" strike="noStrike">
                <a:solidFill>
                  <a:srgbClr val="000000"/>
                </a:solidFill>
                <a:latin typeface="Arial"/>
              </a:rPr>
              <a:t>Tools used are: </a:t>
            </a:r>
            <a:endParaRPr b="0" lang="en-US" sz="2400" spc="-1" strike="noStrike">
              <a:solidFill>
                <a:srgbClr val="000000"/>
              </a:solidFill>
              <a:latin typeface="Arial"/>
            </a:endParaRPr>
          </a:p>
          <a:p>
            <a:pPr lvl="1" marL="864000" indent="-324000">
              <a:spcBef>
                <a:spcPts val="850"/>
              </a:spcBef>
              <a:buClr>
                <a:srgbClr val="000000"/>
              </a:buClr>
              <a:buSzPct val="75000"/>
              <a:buFont typeface="Symbol" charset="2"/>
              <a:buChar char=""/>
            </a:pPr>
            <a:r>
              <a:rPr b="1" lang="en-US" sz="2100" spc="-1" strike="noStrike">
                <a:solidFill>
                  <a:srgbClr val="000000"/>
                </a:solidFill>
                <a:latin typeface="Arial"/>
              </a:rPr>
              <a:t>Python</a:t>
            </a:r>
            <a:r>
              <a:rPr b="0" lang="en-US" sz="2100" spc="-1" strike="noStrike">
                <a:solidFill>
                  <a:srgbClr val="000000"/>
                </a:solidFill>
                <a:latin typeface="Arial"/>
              </a:rPr>
              <a:t> for data and network preparation with graph display.</a:t>
            </a:r>
            <a:endParaRPr b="0" lang="en-US" sz="2100" spc="-1" strike="noStrike">
              <a:solidFill>
                <a:srgbClr val="000000"/>
              </a:solidFill>
              <a:latin typeface="Arial"/>
            </a:endParaRPr>
          </a:p>
          <a:p>
            <a:pPr lvl="1" marL="864000" indent="-324000">
              <a:spcBef>
                <a:spcPts val="850"/>
              </a:spcBef>
              <a:buClr>
                <a:srgbClr val="000000"/>
              </a:buClr>
              <a:buSzPct val="75000"/>
              <a:buFont typeface="Symbol" charset="2"/>
              <a:buChar char=""/>
            </a:pPr>
            <a:r>
              <a:rPr b="1" lang="en-US" sz="2100" spc="-1" strike="noStrike">
                <a:solidFill>
                  <a:srgbClr val="000000"/>
                </a:solidFill>
                <a:latin typeface="Arial"/>
              </a:rPr>
              <a:t>Gephi</a:t>
            </a:r>
            <a:r>
              <a:rPr b="0" lang="en-US" sz="2100" spc="-1" strike="noStrike">
                <a:solidFill>
                  <a:srgbClr val="000000"/>
                </a:solidFill>
                <a:latin typeface="Arial"/>
              </a:rPr>
              <a:t> for network visualization.</a:t>
            </a:r>
            <a:endParaRPr b="0" lang="en-US" sz="2100" spc="-1" strike="noStrike">
              <a:solidFill>
                <a:srgbClr val="000000"/>
              </a:solidFill>
              <a:latin typeface="Arial"/>
            </a:endParaRPr>
          </a:p>
        </p:txBody>
      </p:sp>
      <p:sp>
        <p:nvSpPr>
          <p:cNvPr id="4" name="PlaceHolder 3"/>
          <p:cNvSpPr>
            <a:spLocks noGrp="1"/>
          </p:cNvSpPr>
          <p:nvPr>
            <p:ph type="ftr" idx="11"/>
          </p:nvPr>
        </p:nvSpPr>
        <p:spPr/>
        <p:txBody>
          <a:bodyPr/>
          <a:p>
            <a:r>
              <a:t>By Molinge, Ndzedzenyuy, Markus</a:t>
            </a:r>
          </a:p>
        </p:txBody>
      </p:sp>
      <p:sp>
        <p:nvSpPr>
          <p:cNvPr id="5" name="PlaceHolder 4"/>
          <p:cNvSpPr>
            <a:spLocks noGrp="1"/>
          </p:cNvSpPr>
          <p:nvPr>
            <p:ph type="sldNum" idx="12"/>
          </p:nvPr>
        </p:nvSpPr>
        <p:spPr/>
        <p:txBody>
          <a:bodyPr/>
          <a:p>
            <a:fld id="{D9D16F41-9D93-4EA3-AFF9-F25ACF9B2628}" type="slidenum">
              <a:t>19</a:t>
            </a:fld>
          </a:p>
        </p:txBody>
      </p:sp>
      <p:sp>
        <p:nvSpPr>
          <p:cNvPr id="6" name="PlaceHolder 5"/>
          <p:cNvSpPr>
            <a:spLocks noGrp="1"/>
          </p:cNvSpPr>
          <p:nvPr>
            <p:ph type="dt" idx="10"/>
          </p:nvPr>
        </p:nvSpPr>
        <p:spPr/>
        <p:txBody>
          <a:bodyPr/>
          <a:p>
            <a:fld id="{C7B0A97F-6E59-4A91-82BB-D8B47889316F}" type="datetime1">
              <a:rPr lang="en-US"/>
              <a:t>05/19/25</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r>
              <a:rPr b="0" lang="en-US" sz="3300" spc="-1" strike="noStrike">
                <a:solidFill>
                  <a:srgbClr val="000000"/>
                </a:solidFill>
                <a:latin typeface="Arial"/>
              </a:rPr>
              <a:t>Outline</a:t>
            </a:r>
            <a:endParaRPr b="0" lang="en-US" sz="3300" spc="-1" strike="noStrike">
              <a:solidFill>
                <a:srgbClr val="000000"/>
              </a:solidFill>
              <a:latin typeface="Arial"/>
            </a:endParaRPr>
          </a:p>
        </p:txBody>
      </p:sp>
      <p:sp>
        <p:nvSpPr>
          <p:cNvPr id="304" name="PlaceHolder 2"/>
          <p:cNvSpPr>
            <a:spLocks noGrp="1"/>
          </p:cNvSpPr>
          <p:nvPr>
            <p:ph/>
          </p:nvPr>
        </p:nvSpPr>
        <p:spPr>
          <a:xfrm>
            <a:off x="540000" y="1260000"/>
            <a:ext cx="9000000" cy="3240000"/>
          </a:xfrm>
          <a:prstGeom prst="rect">
            <a:avLst/>
          </a:prstGeom>
          <a:noFill/>
          <a:ln w="0">
            <a:noFill/>
          </a:ln>
        </p:spPr>
        <p:txBody>
          <a:bodyPr lIns="0" rIns="0" tIns="0" bIns="0" anchor="t">
            <a:normAutofit fontScale="84133"/>
          </a:bodyPr>
          <a:p>
            <a:pPr marL="432000" indent="-324000">
              <a:spcBef>
                <a:spcPts val="1060"/>
              </a:spcBef>
              <a:buClr>
                <a:srgbClr val="000000"/>
              </a:buClr>
              <a:buSzPct val="45000"/>
              <a:buFont typeface="Wingdings" charset="2"/>
              <a:buChar char=""/>
            </a:pPr>
            <a:r>
              <a:rPr b="0" lang="en-US" sz="2400" spc="-1" strike="noStrike">
                <a:solidFill>
                  <a:srgbClr val="000000"/>
                </a:solidFill>
                <a:latin typeface="Arial"/>
                <a:ea typeface="DejaVu Sans"/>
              </a:rPr>
              <a:t>Definitions of graphs and network</a:t>
            </a:r>
            <a:endParaRPr b="0" lang="en-US" sz="2400" spc="-1" strike="noStrike">
              <a:solidFill>
                <a:srgbClr val="000000"/>
              </a:solidFill>
              <a:latin typeface="Arial"/>
            </a:endParaRPr>
          </a:p>
          <a:p>
            <a:pPr marL="432000" indent="-324000" defTabSz="914400">
              <a:lnSpc>
                <a:spcPct val="100000"/>
              </a:lnSpc>
              <a:spcBef>
                <a:spcPts val="1060"/>
              </a:spcBef>
              <a:buClr>
                <a:srgbClr val="000000"/>
              </a:buClr>
              <a:buSzPct val="45000"/>
              <a:buFont typeface="Wingdings" charset="2"/>
              <a:buChar char=""/>
            </a:pPr>
            <a:r>
              <a:rPr b="0" lang="en-US" sz="2400" spc="-1" strike="noStrike">
                <a:solidFill>
                  <a:srgbClr val="000000"/>
                </a:solidFill>
                <a:latin typeface="Arial"/>
                <a:ea typeface="DejaVu Sans"/>
              </a:rPr>
              <a:t>Key concepts in network graphs</a:t>
            </a:r>
            <a:endParaRPr b="0" lang="en-US" sz="2400" spc="-1" strike="noStrike">
              <a:solidFill>
                <a:srgbClr val="000000"/>
              </a:solidFill>
              <a:latin typeface="Arial"/>
            </a:endParaRPr>
          </a:p>
          <a:p>
            <a:pPr marL="432000" indent="-324000" defTabSz="914400">
              <a:lnSpc>
                <a:spcPct val="100000"/>
              </a:lnSpc>
              <a:spcBef>
                <a:spcPts val="1060"/>
              </a:spcBef>
              <a:buClr>
                <a:srgbClr val="000000"/>
              </a:buClr>
              <a:buSzPct val="45000"/>
              <a:buFont typeface="Wingdings" charset="2"/>
              <a:buChar char=""/>
            </a:pPr>
            <a:r>
              <a:rPr b="0" lang="en-US" sz="2400" spc="-1" strike="noStrike">
                <a:solidFill>
                  <a:srgbClr val="000000"/>
                </a:solidFill>
                <a:latin typeface="Arial"/>
                <a:ea typeface="DejaVu Sans"/>
              </a:rPr>
              <a:t>Why visualize network graphs</a:t>
            </a:r>
            <a:endParaRPr b="0" lang="en-US" sz="2400" spc="-1" strike="noStrike">
              <a:solidFill>
                <a:srgbClr val="000000"/>
              </a:solidFill>
              <a:latin typeface="Arial"/>
            </a:endParaRPr>
          </a:p>
          <a:p>
            <a:pPr marL="432000" indent="-324000" defTabSz="914400">
              <a:lnSpc>
                <a:spcPct val="100000"/>
              </a:lnSpc>
              <a:spcBef>
                <a:spcPts val="1060"/>
              </a:spcBef>
              <a:buClr>
                <a:srgbClr val="000000"/>
              </a:buClr>
              <a:buSzPct val="45000"/>
              <a:buFont typeface="Wingdings" charset="2"/>
              <a:buChar char=""/>
            </a:pPr>
            <a:r>
              <a:rPr b="0" lang="en-US" sz="2400" spc="-1" strike="noStrike">
                <a:solidFill>
                  <a:srgbClr val="000000"/>
                </a:solidFill>
                <a:latin typeface="Arial"/>
                <a:ea typeface="DejaVu Sans"/>
              </a:rPr>
              <a:t>Graph representation</a:t>
            </a:r>
            <a:endParaRPr b="0" lang="en-US" sz="2400" spc="-1" strike="noStrike">
              <a:solidFill>
                <a:srgbClr val="000000"/>
              </a:solidFill>
              <a:latin typeface="Arial"/>
            </a:endParaRPr>
          </a:p>
          <a:p>
            <a:pPr marL="432000" indent="-324000" defTabSz="914400">
              <a:lnSpc>
                <a:spcPct val="100000"/>
              </a:lnSpc>
              <a:spcBef>
                <a:spcPts val="1060"/>
              </a:spcBef>
              <a:buClr>
                <a:srgbClr val="000000"/>
              </a:buClr>
              <a:buSzPct val="45000"/>
              <a:buFont typeface="Wingdings" charset="2"/>
              <a:buChar char=""/>
            </a:pPr>
            <a:r>
              <a:rPr b="0" lang="en-US" sz="2400" spc="-1" strike="noStrike">
                <a:solidFill>
                  <a:srgbClr val="000000"/>
                </a:solidFill>
                <a:latin typeface="Arial"/>
                <a:ea typeface="DejaVu Sans"/>
              </a:rPr>
              <a:t>Examples of Graph and Network </a:t>
            </a:r>
            <a:endParaRPr b="0" lang="en-US" sz="2400" spc="-1" strike="noStrike">
              <a:solidFill>
                <a:srgbClr val="000000"/>
              </a:solidFill>
              <a:latin typeface="Arial"/>
            </a:endParaRPr>
          </a:p>
          <a:p>
            <a:pPr marL="432000" indent="-324000" defTabSz="914400">
              <a:lnSpc>
                <a:spcPct val="100000"/>
              </a:lnSpc>
              <a:spcBef>
                <a:spcPts val="1060"/>
              </a:spcBef>
              <a:buClr>
                <a:srgbClr val="000000"/>
              </a:buClr>
              <a:buSzPct val="45000"/>
              <a:buFont typeface="Wingdings" charset="2"/>
              <a:buChar char=""/>
            </a:pPr>
            <a:r>
              <a:rPr b="0" lang="en-US" sz="2400" spc="-1" strike="noStrike">
                <a:solidFill>
                  <a:srgbClr val="000000"/>
                </a:solidFill>
                <a:latin typeface="Arial"/>
                <a:ea typeface="DejaVu Sans"/>
              </a:rPr>
              <a:t>Issues to consider when representing structured data through a graph</a:t>
            </a:r>
            <a:endParaRPr b="0" lang="en-US" sz="2400" spc="-1" strike="noStrike">
              <a:solidFill>
                <a:srgbClr val="000000"/>
              </a:solidFill>
              <a:latin typeface="Arial"/>
            </a:endParaRPr>
          </a:p>
          <a:p>
            <a:pPr marL="432000" indent="-324000" defTabSz="914400">
              <a:lnSpc>
                <a:spcPct val="100000"/>
              </a:lnSpc>
              <a:spcBef>
                <a:spcPts val="1060"/>
              </a:spcBef>
              <a:buClr>
                <a:srgbClr val="000000"/>
              </a:buClr>
              <a:buSzPct val="45000"/>
              <a:buFont typeface="Wingdings" charset="2"/>
              <a:buChar char=""/>
            </a:pPr>
            <a:r>
              <a:rPr b="0" lang="en-US" sz="2400" spc="-1" strike="noStrike">
                <a:solidFill>
                  <a:srgbClr val="000000"/>
                </a:solidFill>
                <a:latin typeface="Arial"/>
                <a:ea typeface="DejaVu Sans"/>
              </a:rPr>
              <a:t>Process of Visualization</a:t>
            </a:r>
            <a:endParaRPr b="0" lang="en-US" sz="2400" spc="-1" strike="noStrike">
              <a:solidFill>
                <a:srgbClr val="000000"/>
              </a:solidFill>
              <a:latin typeface="Arial"/>
            </a:endParaRPr>
          </a:p>
          <a:p>
            <a:pPr marL="432000" indent="-324000" defTabSz="914400">
              <a:lnSpc>
                <a:spcPct val="100000"/>
              </a:lnSpc>
              <a:spcBef>
                <a:spcPts val="1060"/>
              </a:spcBef>
              <a:buClr>
                <a:srgbClr val="000000"/>
              </a:buClr>
              <a:buSzPct val="45000"/>
              <a:buFont typeface="Wingdings" charset="2"/>
              <a:buChar char=""/>
            </a:pPr>
            <a:r>
              <a:rPr b="0" lang="en-US" sz="2400" spc="-1" strike="noStrike">
                <a:solidFill>
                  <a:srgbClr val="000000"/>
                </a:solidFill>
                <a:latin typeface="Arial"/>
                <a:ea typeface="DejaVu Sans"/>
              </a:rPr>
              <a:t>Case Study</a:t>
            </a:r>
            <a:endParaRPr b="0" lang="en-US" sz="2400" spc="-1" strike="noStrike">
              <a:solidFill>
                <a:srgbClr val="000000"/>
              </a:solidFill>
              <a:latin typeface="Arial"/>
            </a:endParaRPr>
          </a:p>
        </p:txBody>
      </p:sp>
      <p:sp>
        <p:nvSpPr>
          <p:cNvPr id="4" name="PlaceHolder 3"/>
          <p:cNvSpPr>
            <a:spLocks noGrp="1"/>
          </p:cNvSpPr>
          <p:nvPr>
            <p:ph type="ftr" idx="14"/>
          </p:nvPr>
        </p:nvSpPr>
        <p:spPr/>
        <p:txBody>
          <a:bodyPr/>
          <a:p>
            <a:r>
              <a:t>By Molinge, Ndzedzenyuy, Markus</a:t>
            </a:r>
          </a:p>
        </p:txBody>
      </p:sp>
      <p:sp>
        <p:nvSpPr>
          <p:cNvPr id="5" name="PlaceHolder 4"/>
          <p:cNvSpPr>
            <a:spLocks noGrp="1"/>
          </p:cNvSpPr>
          <p:nvPr>
            <p:ph type="sldNum" idx="15"/>
          </p:nvPr>
        </p:nvSpPr>
        <p:spPr/>
        <p:txBody>
          <a:bodyPr/>
          <a:p>
            <a:fld id="{50DEEC35-0040-42C3-A92A-23F5DAC3F375}" type="slidenum">
              <a:t>2</a:t>
            </a:fld>
          </a:p>
        </p:txBody>
      </p:sp>
      <p:sp>
        <p:nvSpPr>
          <p:cNvPr id="6" name="PlaceHolder 5"/>
          <p:cNvSpPr>
            <a:spLocks noGrp="1"/>
          </p:cNvSpPr>
          <p:nvPr>
            <p:ph type="dt" idx="13"/>
          </p:nvPr>
        </p:nvSpPr>
        <p:spPr/>
        <p:txBody>
          <a:bodyPr/>
          <a:p>
            <a:fld id="{DCA1A4D0-E2AC-4E18-9729-152D1702C3C1}" type="datetime1">
              <a:rPr lang="en-US"/>
              <a:t>05/19/25</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r>
              <a:rPr b="0" lang="en-US" sz="3300" spc="-1" strike="noStrike">
                <a:solidFill>
                  <a:srgbClr val="000000"/>
                </a:solidFill>
                <a:latin typeface="Arial"/>
              </a:rPr>
              <a:t>Case Study</a:t>
            </a:r>
            <a:endParaRPr b="0" lang="en-US" sz="3300" spc="-1" strike="noStrike">
              <a:solidFill>
                <a:srgbClr val="000000"/>
              </a:solidFill>
              <a:latin typeface="Arial"/>
            </a:endParaRPr>
          </a:p>
        </p:txBody>
      </p:sp>
      <p:sp>
        <p:nvSpPr>
          <p:cNvPr id="342" name="PlaceHolder 2"/>
          <p:cNvSpPr>
            <a:spLocks noGrp="1"/>
          </p:cNvSpPr>
          <p:nvPr>
            <p:ph/>
          </p:nvPr>
        </p:nvSpPr>
        <p:spPr>
          <a:xfrm>
            <a:off x="540000" y="1260000"/>
            <a:ext cx="9000000" cy="324000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en-US" sz="2400" spc="-1" strike="noStrike">
                <a:solidFill>
                  <a:srgbClr val="000000"/>
                </a:solidFill>
                <a:latin typeface="Arial"/>
              </a:rPr>
              <a:t>Questions to answer</a:t>
            </a:r>
            <a:endParaRPr b="0" lang="en-US" sz="2400" spc="-1" strike="noStrike">
              <a:solidFill>
                <a:srgbClr val="000000"/>
              </a:solidFill>
              <a:latin typeface="Arial"/>
            </a:endParaRPr>
          </a:p>
          <a:p>
            <a:pPr lvl="1" marL="864000" indent="-324000">
              <a:spcBef>
                <a:spcPts val="850"/>
              </a:spcBef>
              <a:buClr>
                <a:srgbClr val="000000"/>
              </a:buClr>
              <a:buSzPct val="75000"/>
              <a:buFont typeface="Symbol" charset="2"/>
              <a:buChar char=""/>
            </a:pPr>
            <a:r>
              <a:rPr b="0" lang="en-US" sz="2100" spc="-1" strike="noStrike">
                <a:solidFill>
                  <a:srgbClr val="000000"/>
                </a:solidFill>
                <a:latin typeface="Arial"/>
              </a:rPr>
              <a:t>How does age affect number of friends?</a:t>
            </a:r>
            <a:endParaRPr b="0" lang="en-US" sz="2100" spc="-1" strike="noStrike">
              <a:solidFill>
                <a:srgbClr val="000000"/>
              </a:solidFill>
              <a:latin typeface="Arial"/>
            </a:endParaRPr>
          </a:p>
          <a:p>
            <a:pPr lvl="1" marL="864000" indent="-324000">
              <a:spcBef>
                <a:spcPts val="850"/>
              </a:spcBef>
              <a:buClr>
                <a:srgbClr val="000000"/>
              </a:buClr>
              <a:buSzPct val="75000"/>
              <a:buFont typeface="Symbol" charset="2"/>
              <a:buChar char=""/>
            </a:pPr>
            <a:r>
              <a:rPr b="0" lang="en-US" sz="2100" spc="-1" strike="noStrike">
                <a:solidFill>
                  <a:srgbClr val="000000"/>
                </a:solidFill>
                <a:latin typeface="Arial"/>
              </a:rPr>
              <a:t>What makes users "popular" (high friend counts)? Gender? Age? Activity?</a:t>
            </a:r>
            <a:endParaRPr b="0" lang="en-US" sz="2100" spc="-1" strike="noStrike">
              <a:solidFill>
                <a:srgbClr val="000000"/>
              </a:solidFill>
              <a:latin typeface="Arial"/>
            </a:endParaRPr>
          </a:p>
          <a:p>
            <a:pPr lvl="1" marL="864000" indent="-324000">
              <a:spcBef>
                <a:spcPts val="850"/>
              </a:spcBef>
              <a:buClr>
                <a:srgbClr val="000000"/>
              </a:buClr>
              <a:buSzPct val="75000"/>
              <a:buFont typeface="Symbol" charset="2"/>
              <a:buChar char=""/>
            </a:pPr>
            <a:r>
              <a:rPr b="0" lang="en-US" sz="2100" spc="-1" strike="noStrike">
                <a:solidFill>
                  <a:srgbClr val="000000"/>
                </a:solidFill>
                <a:latin typeface="Arial"/>
              </a:rPr>
              <a:t>Do males and females behave differently in terms of friend count or activity?</a:t>
            </a:r>
            <a:endParaRPr b="0" lang="en-US" sz="2100" spc="-1" strike="noStrike">
              <a:solidFill>
                <a:srgbClr val="000000"/>
              </a:solidFill>
              <a:latin typeface="Arial"/>
            </a:endParaRPr>
          </a:p>
          <a:p>
            <a:pPr lvl="1" marL="864000" indent="-324000">
              <a:spcBef>
                <a:spcPts val="850"/>
              </a:spcBef>
              <a:buClr>
                <a:srgbClr val="000000"/>
              </a:buClr>
              <a:buSzPct val="75000"/>
              <a:buFont typeface="Symbol" charset="2"/>
              <a:buChar char=""/>
            </a:pPr>
            <a:r>
              <a:rPr b="0" lang="en-US" sz="2100" spc="-1" strike="noStrike">
                <a:solidFill>
                  <a:srgbClr val="000000"/>
                </a:solidFill>
                <a:latin typeface="Arial"/>
              </a:rPr>
              <a:t>Which users are "influencers" based on their network centrality?</a:t>
            </a:r>
            <a:endParaRPr b="0" lang="en-US" sz="2100" spc="-1" strike="noStrike">
              <a:solidFill>
                <a:srgbClr val="000000"/>
              </a:solidFill>
              <a:latin typeface="Arial"/>
            </a:endParaRPr>
          </a:p>
        </p:txBody>
      </p:sp>
      <p:sp>
        <p:nvSpPr>
          <p:cNvPr id="4" name="PlaceHolder 3"/>
          <p:cNvSpPr>
            <a:spLocks noGrp="1"/>
          </p:cNvSpPr>
          <p:nvPr>
            <p:ph type="ftr" idx="11"/>
          </p:nvPr>
        </p:nvSpPr>
        <p:spPr/>
        <p:txBody>
          <a:bodyPr/>
          <a:p>
            <a:r>
              <a:t>By Molinge, Ndzedzenyuy, Markus</a:t>
            </a:r>
          </a:p>
        </p:txBody>
      </p:sp>
      <p:sp>
        <p:nvSpPr>
          <p:cNvPr id="5" name="PlaceHolder 4"/>
          <p:cNvSpPr>
            <a:spLocks noGrp="1"/>
          </p:cNvSpPr>
          <p:nvPr>
            <p:ph type="sldNum" idx="12"/>
          </p:nvPr>
        </p:nvSpPr>
        <p:spPr/>
        <p:txBody>
          <a:bodyPr/>
          <a:p>
            <a:fld id="{3B074657-1949-44FC-B3D4-2DFC06F89EA1}" type="slidenum">
              <a:t>20</a:t>
            </a:fld>
          </a:p>
        </p:txBody>
      </p:sp>
      <p:sp>
        <p:nvSpPr>
          <p:cNvPr id="6" name="PlaceHolder 5"/>
          <p:cNvSpPr>
            <a:spLocks noGrp="1"/>
          </p:cNvSpPr>
          <p:nvPr>
            <p:ph type="dt" idx="10"/>
          </p:nvPr>
        </p:nvSpPr>
        <p:spPr/>
        <p:txBody>
          <a:bodyPr/>
          <a:p>
            <a:fld id="{28E23947-2013-4E74-A015-D6BEDEF56464}" type="datetime1">
              <a:rPr lang="en-US"/>
              <a:t>05/19/25</a:t>
            </a:fld>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3" name="" descr=""/>
          <p:cNvPicPr/>
          <p:nvPr/>
        </p:nvPicPr>
        <p:blipFill>
          <a:blip r:embed="rId1"/>
          <a:stretch/>
        </p:blipFill>
        <p:spPr>
          <a:xfrm>
            <a:off x="228600" y="1260000"/>
            <a:ext cx="3666600" cy="3666600"/>
          </a:xfrm>
          <a:prstGeom prst="rect">
            <a:avLst/>
          </a:prstGeom>
          <a:ln w="18000">
            <a:noFill/>
          </a:ln>
        </p:spPr>
      </p:pic>
      <p:sp>
        <p:nvSpPr>
          <p:cNvPr id="344"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r>
              <a:rPr b="0" lang="en-US" sz="3300" spc="-1" strike="noStrike">
                <a:solidFill>
                  <a:srgbClr val="000000"/>
                </a:solidFill>
                <a:latin typeface="Arial"/>
              </a:rPr>
              <a:t>Sample diagrams (Gephi, Plotly)</a:t>
            </a:r>
            <a:endParaRPr b="0" lang="en-US" sz="3300" spc="-1" strike="noStrike">
              <a:solidFill>
                <a:srgbClr val="000000"/>
              </a:solidFill>
              <a:latin typeface="Arial"/>
            </a:endParaRPr>
          </a:p>
        </p:txBody>
      </p:sp>
      <p:pic>
        <p:nvPicPr>
          <p:cNvPr id="345" name="" descr=""/>
          <p:cNvPicPr/>
          <p:nvPr/>
        </p:nvPicPr>
        <p:blipFill>
          <a:blip r:embed="rId2"/>
          <a:stretch/>
        </p:blipFill>
        <p:spPr>
          <a:xfrm>
            <a:off x="4114800" y="1143000"/>
            <a:ext cx="4598640" cy="3679200"/>
          </a:xfrm>
          <a:prstGeom prst="rect">
            <a:avLst/>
          </a:prstGeom>
          <a:ln w="18000">
            <a:noFill/>
          </a:ln>
        </p:spPr>
      </p:pic>
      <p:sp>
        <p:nvSpPr>
          <p:cNvPr id="3" name="PlaceHolder 2"/>
          <p:cNvSpPr>
            <a:spLocks noGrp="1"/>
          </p:cNvSpPr>
          <p:nvPr>
            <p:ph type="ftr" idx="11"/>
          </p:nvPr>
        </p:nvSpPr>
        <p:spPr/>
        <p:txBody>
          <a:bodyPr/>
          <a:p>
            <a:r>
              <a:t>By Molinge, Ndzedzenyuy, Markus</a:t>
            </a:r>
          </a:p>
        </p:txBody>
      </p:sp>
      <p:sp>
        <p:nvSpPr>
          <p:cNvPr id="4" name="PlaceHolder 3"/>
          <p:cNvSpPr>
            <a:spLocks noGrp="1"/>
          </p:cNvSpPr>
          <p:nvPr>
            <p:ph type="sldNum" idx="12"/>
          </p:nvPr>
        </p:nvSpPr>
        <p:spPr/>
        <p:txBody>
          <a:bodyPr/>
          <a:p>
            <a:fld id="{12F31F11-6617-4680-A5B3-1061AC6D3803}" type="slidenum">
              <a:t>21</a:t>
            </a:fld>
          </a:p>
        </p:txBody>
      </p:sp>
      <p:sp>
        <p:nvSpPr>
          <p:cNvPr id="5" name="PlaceHolder 4"/>
          <p:cNvSpPr>
            <a:spLocks noGrp="1"/>
          </p:cNvSpPr>
          <p:nvPr>
            <p:ph type="dt" idx="10"/>
          </p:nvPr>
        </p:nvSpPr>
        <p:spPr/>
        <p:txBody>
          <a:bodyPr/>
          <a:p>
            <a:fld id="{478FD1E9-6554-4AC3-85D5-655B9509B598}" type="datetime1">
              <a:rPr lang="en-US"/>
              <a:t>05/19/25</a:t>
            </a:fld>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r>
              <a:rPr b="0" lang="en-US" sz="3300" spc="-1" strike="noStrike">
                <a:solidFill>
                  <a:srgbClr val="000000"/>
                </a:solidFill>
                <a:latin typeface="Arial"/>
              </a:rPr>
              <a:t>Reference Texts</a:t>
            </a:r>
            <a:endParaRPr b="0" lang="en-US" sz="3300" spc="-1" strike="noStrike">
              <a:solidFill>
                <a:srgbClr val="000000"/>
              </a:solidFill>
              <a:latin typeface="Arial"/>
            </a:endParaRPr>
          </a:p>
        </p:txBody>
      </p:sp>
      <p:sp>
        <p:nvSpPr>
          <p:cNvPr id="347" name="PlaceHolder 2"/>
          <p:cNvSpPr>
            <a:spLocks noGrp="1"/>
          </p:cNvSpPr>
          <p:nvPr>
            <p:ph/>
          </p:nvPr>
        </p:nvSpPr>
        <p:spPr>
          <a:xfrm>
            <a:off x="540000" y="1260000"/>
            <a:ext cx="9000000" cy="324000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en-US" sz="2400" spc="-1" strike="noStrike">
                <a:solidFill>
                  <a:srgbClr val="000000"/>
                </a:solidFill>
                <a:latin typeface="Arial"/>
              </a:rPr>
              <a:t>Graph Analysis and Visualization: Discovering Business Opportunity in Linked Data - by Richard Brath and David Jonker</a:t>
            </a:r>
            <a:endParaRPr b="0" lang="en-US" sz="2400" spc="-1" strike="noStrike">
              <a:solidFill>
                <a:srgbClr val="000000"/>
              </a:solidFill>
              <a:latin typeface="Arial"/>
            </a:endParaRPr>
          </a:p>
          <a:p>
            <a:pPr marL="432000" indent="-324000">
              <a:spcBef>
                <a:spcPts val="1060"/>
              </a:spcBef>
              <a:buClr>
                <a:srgbClr val="000000"/>
              </a:buClr>
              <a:buSzPct val="45000"/>
              <a:buFont typeface="Wingdings" charset="2"/>
              <a:buChar char=""/>
            </a:pPr>
            <a:r>
              <a:rPr b="0" lang="en-US" sz="2400" spc="-1" strike="noStrike">
                <a:solidFill>
                  <a:srgbClr val="000000"/>
                </a:solidFill>
                <a:latin typeface="Arial"/>
              </a:rPr>
              <a:t>Introduction to Information Visualization – by Riccardo Mazza</a:t>
            </a:r>
            <a:endParaRPr b="0" lang="en-US" sz="2400" spc="-1" strike="noStrike">
              <a:solidFill>
                <a:srgbClr val="000000"/>
              </a:solidFill>
              <a:latin typeface="Arial"/>
            </a:endParaRPr>
          </a:p>
        </p:txBody>
      </p:sp>
      <p:sp>
        <p:nvSpPr>
          <p:cNvPr id="4" name="PlaceHolder 3"/>
          <p:cNvSpPr>
            <a:spLocks noGrp="1"/>
          </p:cNvSpPr>
          <p:nvPr>
            <p:ph type="ftr" idx="11"/>
          </p:nvPr>
        </p:nvSpPr>
        <p:spPr/>
        <p:txBody>
          <a:bodyPr/>
          <a:p>
            <a:r>
              <a:t>By Molinge, Ndzedzenyuy, Markus</a:t>
            </a:r>
          </a:p>
        </p:txBody>
      </p:sp>
      <p:sp>
        <p:nvSpPr>
          <p:cNvPr id="5" name="PlaceHolder 4"/>
          <p:cNvSpPr>
            <a:spLocks noGrp="1"/>
          </p:cNvSpPr>
          <p:nvPr>
            <p:ph type="sldNum" idx="12"/>
          </p:nvPr>
        </p:nvSpPr>
        <p:spPr/>
        <p:txBody>
          <a:bodyPr/>
          <a:p>
            <a:fld id="{5FA33DE2-4BFD-4411-AF62-558339BBF607}" type="slidenum">
              <a:t>22</a:t>
            </a:fld>
          </a:p>
        </p:txBody>
      </p:sp>
      <p:sp>
        <p:nvSpPr>
          <p:cNvPr id="6" name="PlaceHolder 5"/>
          <p:cNvSpPr>
            <a:spLocks noGrp="1"/>
          </p:cNvSpPr>
          <p:nvPr>
            <p:ph type="dt" idx="10"/>
          </p:nvPr>
        </p:nvSpPr>
        <p:spPr/>
        <p:txBody>
          <a:bodyPr/>
          <a:p>
            <a:fld id="{40BB1F98-E099-49C8-B4A1-3725F53BCEE0}" type="datetime1">
              <a:rPr lang="en-US"/>
              <a:t>05/19/25</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r>
              <a:rPr b="0" lang="en-US" sz="3300" spc="-1" strike="noStrike">
                <a:solidFill>
                  <a:srgbClr val="000000"/>
                </a:solidFill>
                <a:latin typeface="Arial"/>
              </a:rPr>
              <a:t>Definition of graphs and networks</a:t>
            </a:r>
            <a:endParaRPr b="0" lang="en-US" sz="3300" spc="-1" strike="noStrike">
              <a:solidFill>
                <a:srgbClr val="000000"/>
              </a:solidFill>
              <a:latin typeface="Arial"/>
            </a:endParaRPr>
          </a:p>
        </p:txBody>
      </p:sp>
      <p:sp>
        <p:nvSpPr>
          <p:cNvPr id="306" name="PlaceHolder 2"/>
          <p:cNvSpPr>
            <a:spLocks noGrp="1"/>
          </p:cNvSpPr>
          <p:nvPr>
            <p:ph/>
          </p:nvPr>
        </p:nvSpPr>
        <p:spPr>
          <a:xfrm>
            <a:off x="540000" y="1260000"/>
            <a:ext cx="9000000" cy="324000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1" lang="en-US" sz="2400" spc="-1" strike="noStrike">
                <a:solidFill>
                  <a:srgbClr val="000000"/>
                </a:solidFill>
                <a:latin typeface="Arial"/>
              </a:rPr>
              <a:t>Graph:</a:t>
            </a:r>
            <a:r>
              <a:rPr b="0" lang="en-US" sz="2400" spc="-1" strike="noStrike">
                <a:solidFill>
                  <a:srgbClr val="000000"/>
                </a:solidFill>
                <a:latin typeface="Arial"/>
              </a:rPr>
              <a:t> </a:t>
            </a:r>
            <a:endParaRPr b="0" lang="en-US" sz="2400" spc="-1" strike="noStrike">
              <a:solidFill>
                <a:srgbClr val="000000"/>
              </a:solidFill>
              <a:latin typeface="Arial"/>
            </a:endParaRPr>
          </a:p>
          <a:p>
            <a:pPr lvl="1" marL="864000" indent="-324000">
              <a:spcBef>
                <a:spcPts val="850"/>
              </a:spcBef>
              <a:buClr>
                <a:srgbClr val="000000"/>
              </a:buClr>
              <a:buSzPct val="75000"/>
              <a:buFont typeface="Symbol" charset="2"/>
              <a:buChar char=""/>
            </a:pPr>
            <a:r>
              <a:rPr b="0" lang="en-US" sz="2100" spc="-1" strike="noStrike">
                <a:solidFill>
                  <a:srgbClr val="000000"/>
                </a:solidFill>
                <a:latin typeface="Arial"/>
              </a:rPr>
              <a:t>A graph is a visual representation of data, particularly used to show the relationship between different elements. </a:t>
            </a:r>
            <a:endParaRPr b="0" lang="en-US" sz="2100" spc="-1" strike="noStrike">
              <a:solidFill>
                <a:srgbClr val="000000"/>
              </a:solidFill>
              <a:latin typeface="Arial"/>
            </a:endParaRPr>
          </a:p>
          <a:p>
            <a:pPr lvl="1" marL="864000" indent="-324000">
              <a:spcBef>
                <a:spcPts val="850"/>
              </a:spcBef>
              <a:buClr>
                <a:srgbClr val="000000"/>
              </a:buClr>
              <a:buSzPct val="75000"/>
              <a:buFont typeface="Symbol" charset="2"/>
              <a:buChar char=""/>
            </a:pPr>
            <a:r>
              <a:rPr b="0" lang="en-US" sz="2100" spc="-1" strike="noStrike">
                <a:solidFill>
                  <a:srgbClr val="000000"/>
                </a:solidFill>
                <a:latin typeface="Arial"/>
              </a:rPr>
              <a:t>It’s a diagram or chart that uses points, lines, and other shapes to depict how data changes or relates to other data points.</a:t>
            </a:r>
            <a:endParaRPr b="0" lang="en-US" sz="2100" spc="-1" strike="noStrike">
              <a:solidFill>
                <a:srgbClr val="000000"/>
              </a:solidFill>
              <a:latin typeface="Arial"/>
            </a:endParaRPr>
          </a:p>
          <a:p>
            <a:pPr marL="432000" indent="-324000">
              <a:spcBef>
                <a:spcPts val="1060"/>
              </a:spcBef>
              <a:buClr>
                <a:srgbClr val="000000"/>
              </a:buClr>
              <a:buSzPct val="45000"/>
              <a:buFont typeface="Wingdings" charset="2"/>
              <a:buChar char=""/>
            </a:pPr>
            <a:r>
              <a:rPr b="1" lang="en-US" sz="2400" spc="-1" strike="noStrike">
                <a:solidFill>
                  <a:srgbClr val="000000"/>
                </a:solidFill>
                <a:latin typeface="Arial"/>
              </a:rPr>
              <a:t>Network :</a:t>
            </a:r>
            <a:endParaRPr b="0" lang="en-US" sz="2400" spc="-1" strike="noStrike">
              <a:solidFill>
                <a:srgbClr val="000000"/>
              </a:solidFill>
              <a:latin typeface="Arial"/>
            </a:endParaRPr>
          </a:p>
          <a:p>
            <a:pPr lvl="1" marL="864000" indent="-324000">
              <a:spcBef>
                <a:spcPts val="850"/>
              </a:spcBef>
              <a:buClr>
                <a:srgbClr val="000000"/>
              </a:buClr>
              <a:buSzPct val="75000"/>
              <a:buFont typeface="Symbol" charset="2"/>
              <a:buChar char=""/>
            </a:pPr>
            <a:r>
              <a:rPr b="0" lang="en-US" sz="2100" spc="-1" strike="noStrike">
                <a:solidFill>
                  <a:srgbClr val="000000"/>
                </a:solidFill>
                <a:latin typeface="Arial"/>
              </a:rPr>
              <a:t>Network (also called a network diagram or graph visualization) is a visual representation of a network, showing how  different entities or objects are connected.</a:t>
            </a:r>
            <a:endParaRPr b="0" lang="en-US" sz="2100" spc="-1" strike="noStrike">
              <a:solidFill>
                <a:srgbClr val="000000"/>
              </a:solidFill>
              <a:latin typeface="Arial"/>
            </a:endParaRPr>
          </a:p>
        </p:txBody>
      </p:sp>
      <p:sp>
        <p:nvSpPr>
          <p:cNvPr id="4" name="PlaceHolder 3"/>
          <p:cNvSpPr>
            <a:spLocks noGrp="1"/>
          </p:cNvSpPr>
          <p:nvPr>
            <p:ph type="ftr" idx="14"/>
          </p:nvPr>
        </p:nvSpPr>
        <p:spPr/>
        <p:txBody>
          <a:bodyPr/>
          <a:p>
            <a:r>
              <a:t>By Molinge, Ndzedzenyuy, Markus</a:t>
            </a:r>
          </a:p>
        </p:txBody>
      </p:sp>
      <p:sp>
        <p:nvSpPr>
          <p:cNvPr id="5" name="PlaceHolder 4"/>
          <p:cNvSpPr>
            <a:spLocks noGrp="1"/>
          </p:cNvSpPr>
          <p:nvPr>
            <p:ph type="sldNum" idx="15"/>
          </p:nvPr>
        </p:nvSpPr>
        <p:spPr/>
        <p:txBody>
          <a:bodyPr/>
          <a:p>
            <a:fld id="{AF6F7997-6242-4C60-8A3C-A841B5FFCD27}" type="slidenum">
              <a:t>3</a:t>
            </a:fld>
          </a:p>
        </p:txBody>
      </p:sp>
      <p:sp>
        <p:nvSpPr>
          <p:cNvPr id="6" name="PlaceHolder 5"/>
          <p:cNvSpPr>
            <a:spLocks noGrp="1"/>
          </p:cNvSpPr>
          <p:nvPr>
            <p:ph type="dt" idx="13"/>
          </p:nvPr>
        </p:nvSpPr>
        <p:spPr/>
        <p:txBody>
          <a:bodyPr/>
          <a:p>
            <a:fld id="{4F88DB5D-3E79-45A8-999C-7910837B46CF}" type="datetime1">
              <a:rPr lang="en-US"/>
              <a:t>05/19/25</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r>
              <a:rPr b="0" lang="en-US" sz="3300" spc="-1" strike="noStrike">
                <a:solidFill>
                  <a:srgbClr val="000000"/>
                </a:solidFill>
                <a:latin typeface="Arial"/>
              </a:rPr>
              <a:t>Key concepts in network graphs</a:t>
            </a:r>
            <a:endParaRPr b="0" lang="en-US" sz="3300" spc="-1" strike="noStrike">
              <a:solidFill>
                <a:srgbClr val="000000"/>
              </a:solidFill>
              <a:latin typeface="Arial"/>
            </a:endParaRPr>
          </a:p>
        </p:txBody>
      </p:sp>
      <p:sp>
        <p:nvSpPr>
          <p:cNvPr id="308" name="PlaceHolder 2"/>
          <p:cNvSpPr>
            <a:spLocks noGrp="1"/>
          </p:cNvSpPr>
          <p:nvPr>
            <p:ph/>
          </p:nvPr>
        </p:nvSpPr>
        <p:spPr>
          <a:xfrm>
            <a:off x="540000" y="1260000"/>
            <a:ext cx="9000000" cy="3240000"/>
          </a:xfrm>
          <a:prstGeom prst="rect">
            <a:avLst/>
          </a:prstGeom>
          <a:noFill/>
          <a:ln w="0">
            <a:noFill/>
          </a:ln>
        </p:spPr>
        <p:txBody>
          <a:bodyPr lIns="0" rIns="0" tIns="0" bIns="0" anchor="t">
            <a:normAutofit fontScale="93713"/>
          </a:bodyPr>
          <a:p>
            <a:pPr marL="432000" indent="-324000">
              <a:spcBef>
                <a:spcPts val="1060"/>
              </a:spcBef>
              <a:buClr>
                <a:srgbClr val="000000"/>
              </a:buClr>
              <a:buSzPct val="45000"/>
              <a:buFont typeface="Wingdings" charset="2"/>
              <a:buChar char=""/>
            </a:pPr>
            <a:r>
              <a:rPr b="1" lang="en-US" sz="2400" spc="-1" strike="noStrike">
                <a:solidFill>
                  <a:srgbClr val="000000"/>
                </a:solidFill>
                <a:latin typeface="Arial"/>
              </a:rPr>
              <a:t>Nodes: </a:t>
            </a:r>
            <a:r>
              <a:rPr b="0" lang="en-US" sz="2400" spc="-1" strike="noStrike">
                <a:solidFill>
                  <a:srgbClr val="000000"/>
                </a:solidFill>
                <a:latin typeface="Arial"/>
              </a:rPr>
              <a:t>Represent entities or objects in the network, such as individuals, companies, or cities.</a:t>
            </a:r>
            <a:endParaRPr b="0" lang="en-US" sz="2400" spc="-1" strike="noStrike">
              <a:solidFill>
                <a:srgbClr val="000000"/>
              </a:solidFill>
              <a:latin typeface="Arial"/>
            </a:endParaRPr>
          </a:p>
          <a:p>
            <a:pPr marL="432000" indent="-324000">
              <a:spcBef>
                <a:spcPts val="1060"/>
              </a:spcBef>
              <a:buClr>
                <a:srgbClr val="000000"/>
              </a:buClr>
              <a:buSzPct val="45000"/>
              <a:buFont typeface="Wingdings" charset="2"/>
              <a:buChar char=""/>
            </a:pPr>
            <a:r>
              <a:rPr b="1" lang="en-US" sz="2400" spc="-1" strike="noStrike">
                <a:solidFill>
                  <a:srgbClr val="000000"/>
                </a:solidFill>
                <a:latin typeface="Arial"/>
              </a:rPr>
              <a:t>Edges: </a:t>
            </a:r>
            <a:r>
              <a:rPr b="0" lang="en-US" sz="2400" spc="-1" strike="noStrike">
                <a:solidFill>
                  <a:srgbClr val="000000"/>
                </a:solidFill>
                <a:latin typeface="Arial"/>
              </a:rPr>
              <a:t>Represent the connections or relationships between nodes, such as friendships, collaborations, or transactions.</a:t>
            </a:r>
            <a:endParaRPr b="0" lang="en-US" sz="2400" spc="-1" strike="noStrike">
              <a:solidFill>
                <a:srgbClr val="000000"/>
              </a:solidFill>
              <a:latin typeface="Arial"/>
            </a:endParaRPr>
          </a:p>
          <a:p>
            <a:pPr marL="432000" indent="-324000">
              <a:spcBef>
                <a:spcPts val="1060"/>
              </a:spcBef>
              <a:buClr>
                <a:srgbClr val="000000"/>
              </a:buClr>
              <a:buSzPct val="45000"/>
              <a:buFont typeface="Wingdings" charset="2"/>
              <a:buChar char=""/>
            </a:pPr>
            <a:r>
              <a:rPr b="1" lang="en-US" sz="2400" spc="-1" strike="noStrike">
                <a:solidFill>
                  <a:srgbClr val="000000"/>
                </a:solidFill>
                <a:latin typeface="Arial"/>
              </a:rPr>
              <a:t>Directed Graphs:</a:t>
            </a:r>
            <a:r>
              <a:rPr b="0" lang="en-US" sz="2400" spc="-1" strike="noStrike">
                <a:solidFill>
                  <a:srgbClr val="000000"/>
                </a:solidFill>
                <a:latin typeface="Arial"/>
              </a:rPr>
              <a:t> In directed graphs, edges have a direction, representing one-way relationships (e.g, follower-follower relationships on Twitter).</a:t>
            </a:r>
            <a:endParaRPr b="0" lang="en-US" sz="2400" spc="-1" strike="noStrike">
              <a:solidFill>
                <a:srgbClr val="000000"/>
              </a:solidFill>
              <a:latin typeface="Arial"/>
            </a:endParaRPr>
          </a:p>
          <a:p>
            <a:pPr marL="432000" indent="-324000">
              <a:spcBef>
                <a:spcPts val="1060"/>
              </a:spcBef>
              <a:buClr>
                <a:srgbClr val="000000"/>
              </a:buClr>
              <a:buSzPct val="45000"/>
              <a:buFont typeface="Wingdings" charset="2"/>
              <a:buChar char=""/>
            </a:pPr>
            <a:r>
              <a:rPr b="1" lang="en-US" sz="2400" spc="-1" strike="noStrike">
                <a:solidFill>
                  <a:srgbClr val="000000"/>
                </a:solidFill>
                <a:latin typeface="Arial"/>
              </a:rPr>
              <a:t>Undirected Graphs: </a:t>
            </a:r>
            <a:r>
              <a:rPr b="0" lang="en-US" sz="2400" spc="-1" strike="noStrike">
                <a:solidFill>
                  <a:srgbClr val="000000"/>
                </a:solidFill>
                <a:latin typeface="Arial"/>
              </a:rPr>
              <a:t>In undirected graphs, edges represent mutual relationships (e.g, friendships on Facebook).</a:t>
            </a:r>
            <a:endParaRPr b="0" lang="en-US" sz="2400" spc="-1" strike="noStrike">
              <a:solidFill>
                <a:srgbClr val="000000"/>
              </a:solidFill>
              <a:latin typeface="Arial"/>
            </a:endParaRPr>
          </a:p>
        </p:txBody>
      </p:sp>
      <p:sp>
        <p:nvSpPr>
          <p:cNvPr id="4" name="PlaceHolder 3"/>
          <p:cNvSpPr>
            <a:spLocks noGrp="1"/>
          </p:cNvSpPr>
          <p:nvPr>
            <p:ph type="ftr" idx="14"/>
          </p:nvPr>
        </p:nvSpPr>
        <p:spPr/>
        <p:txBody>
          <a:bodyPr/>
          <a:p>
            <a:r>
              <a:t>By Molinge, Ndzedzenyuy, Markus</a:t>
            </a:r>
          </a:p>
        </p:txBody>
      </p:sp>
      <p:sp>
        <p:nvSpPr>
          <p:cNvPr id="5" name="PlaceHolder 4"/>
          <p:cNvSpPr>
            <a:spLocks noGrp="1"/>
          </p:cNvSpPr>
          <p:nvPr>
            <p:ph type="sldNum" idx="15"/>
          </p:nvPr>
        </p:nvSpPr>
        <p:spPr/>
        <p:txBody>
          <a:bodyPr/>
          <a:p>
            <a:fld id="{144DA579-5948-4010-A96D-C4DBA06B62D7}" type="slidenum">
              <a:t>4</a:t>
            </a:fld>
          </a:p>
        </p:txBody>
      </p:sp>
      <p:sp>
        <p:nvSpPr>
          <p:cNvPr id="6" name="PlaceHolder 5"/>
          <p:cNvSpPr>
            <a:spLocks noGrp="1"/>
          </p:cNvSpPr>
          <p:nvPr>
            <p:ph type="dt" idx="13"/>
          </p:nvPr>
        </p:nvSpPr>
        <p:spPr/>
        <p:txBody>
          <a:bodyPr/>
          <a:p>
            <a:fld id="{E1DED2A3-4C08-4BF1-A46C-2772EAB184BC}" type="datetime1">
              <a:rPr lang="en-US"/>
              <a:t>05/19/25</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r>
              <a:rPr b="0" lang="en-US" sz="3300" spc="-1" strike="noStrike">
                <a:solidFill>
                  <a:srgbClr val="000000"/>
                </a:solidFill>
                <a:latin typeface="Arial"/>
              </a:rPr>
              <a:t>Key concepts in network graphs</a:t>
            </a:r>
            <a:endParaRPr b="0" lang="en-US" sz="3300" spc="-1" strike="noStrike">
              <a:solidFill>
                <a:srgbClr val="000000"/>
              </a:solidFill>
              <a:latin typeface="Arial"/>
            </a:endParaRPr>
          </a:p>
        </p:txBody>
      </p:sp>
      <p:sp>
        <p:nvSpPr>
          <p:cNvPr id="310" name="PlaceHolder 2"/>
          <p:cNvSpPr>
            <a:spLocks noGrp="1"/>
          </p:cNvSpPr>
          <p:nvPr>
            <p:ph/>
          </p:nvPr>
        </p:nvSpPr>
        <p:spPr>
          <a:xfrm>
            <a:off x="540000" y="1260000"/>
            <a:ext cx="9000000" cy="3240000"/>
          </a:xfrm>
          <a:prstGeom prst="rect">
            <a:avLst/>
          </a:prstGeom>
          <a:noFill/>
          <a:ln w="0">
            <a:noFill/>
          </a:ln>
        </p:spPr>
        <p:txBody>
          <a:bodyPr lIns="0" rIns="0" tIns="0" bIns="0" anchor="t">
            <a:normAutofit fontScale="93713"/>
          </a:bodyPr>
          <a:p>
            <a:pPr marL="432000" indent="-324000">
              <a:spcBef>
                <a:spcPts val="1060"/>
              </a:spcBef>
              <a:buClr>
                <a:srgbClr val="000000"/>
              </a:buClr>
              <a:buSzPct val="45000"/>
              <a:buFont typeface="Wingdings" charset="2"/>
              <a:buChar char=""/>
            </a:pPr>
            <a:r>
              <a:rPr b="1" lang="en-US" sz="2400" spc="-1" strike="noStrike">
                <a:solidFill>
                  <a:srgbClr val="000000"/>
                </a:solidFill>
                <a:latin typeface="Arial"/>
              </a:rPr>
              <a:t>Degree: </a:t>
            </a:r>
            <a:r>
              <a:rPr b="0" lang="en-US" sz="2400" spc="-1" strike="noStrike">
                <a:solidFill>
                  <a:srgbClr val="000000"/>
                </a:solidFill>
                <a:latin typeface="Arial"/>
              </a:rPr>
              <a:t>The number of connections (edges) a node has. A higher degree indicates a more connected or influential node.</a:t>
            </a:r>
            <a:endParaRPr b="0" lang="en-US" sz="2400" spc="-1" strike="noStrike">
              <a:solidFill>
                <a:srgbClr val="000000"/>
              </a:solidFill>
              <a:latin typeface="Arial"/>
            </a:endParaRPr>
          </a:p>
          <a:p>
            <a:pPr marL="432000" indent="-324000">
              <a:spcBef>
                <a:spcPts val="1060"/>
              </a:spcBef>
              <a:buClr>
                <a:srgbClr val="000000"/>
              </a:buClr>
              <a:buSzPct val="45000"/>
              <a:buFont typeface="Wingdings" charset="2"/>
              <a:buChar char=""/>
            </a:pPr>
            <a:r>
              <a:rPr b="1" lang="en-US" sz="2400" spc="-1" strike="noStrike">
                <a:solidFill>
                  <a:srgbClr val="000000"/>
                </a:solidFill>
                <a:latin typeface="Arial"/>
              </a:rPr>
              <a:t>Centrality: </a:t>
            </a:r>
            <a:r>
              <a:rPr b="0" lang="en-US" sz="2400" spc="-1" strike="noStrike">
                <a:solidFill>
                  <a:srgbClr val="000000"/>
                </a:solidFill>
                <a:latin typeface="Arial"/>
              </a:rPr>
              <a:t>A measure of how central or important a node is within the network. Popular centrality measures include degree centrality, between centrality, and closeness centrality.</a:t>
            </a:r>
            <a:endParaRPr b="0" lang="en-US" sz="2400" spc="-1" strike="noStrike">
              <a:solidFill>
                <a:srgbClr val="000000"/>
              </a:solidFill>
              <a:latin typeface="Arial"/>
            </a:endParaRPr>
          </a:p>
          <a:p>
            <a:pPr marL="432000" indent="-324000">
              <a:spcBef>
                <a:spcPts val="1060"/>
              </a:spcBef>
              <a:buClr>
                <a:srgbClr val="000000"/>
              </a:buClr>
              <a:buSzPct val="45000"/>
              <a:buFont typeface="Wingdings" charset="2"/>
              <a:buChar char=""/>
            </a:pPr>
            <a:r>
              <a:rPr b="1" lang="en-US" sz="2400" spc="-1" strike="noStrike">
                <a:solidFill>
                  <a:srgbClr val="000000"/>
                </a:solidFill>
                <a:latin typeface="Arial"/>
              </a:rPr>
              <a:t>Clustering: </a:t>
            </a:r>
            <a:r>
              <a:rPr b="0" lang="en-US" sz="2400" spc="-1" strike="noStrike">
                <a:solidFill>
                  <a:srgbClr val="000000"/>
                </a:solidFill>
                <a:latin typeface="Arial"/>
              </a:rPr>
              <a:t>Detecting clusters or groups of nodes that are more densely connected with each other than with other nodes in the network.</a:t>
            </a:r>
            <a:endParaRPr b="0" lang="en-US" sz="2400" spc="-1" strike="noStrike">
              <a:solidFill>
                <a:srgbClr val="000000"/>
              </a:solidFill>
              <a:latin typeface="Arial"/>
            </a:endParaRPr>
          </a:p>
          <a:p>
            <a:pPr marL="432000" indent="-324000">
              <a:spcBef>
                <a:spcPts val="1060"/>
              </a:spcBef>
              <a:buClr>
                <a:srgbClr val="000000"/>
              </a:buClr>
              <a:buSzPct val="45000"/>
              <a:buFont typeface="Wingdings" charset="2"/>
              <a:buChar char=""/>
            </a:pPr>
            <a:r>
              <a:rPr b="1" lang="en-US" sz="2400" spc="-1" strike="noStrike">
                <a:solidFill>
                  <a:srgbClr val="000000"/>
                </a:solidFill>
                <a:latin typeface="Arial"/>
              </a:rPr>
              <a:t>Path: </a:t>
            </a:r>
            <a:r>
              <a:rPr b="0" lang="en-US" sz="2400" spc="-1" strike="noStrike">
                <a:solidFill>
                  <a:srgbClr val="000000"/>
                </a:solidFill>
                <a:latin typeface="Arial"/>
              </a:rPr>
              <a:t>A sequence of edges that connects two nodes.</a:t>
            </a:r>
            <a:endParaRPr b="0" lang="en-US" sz="2400" spc="-1" strike="noStrike">
              <a:solidFill>
                <a:srgbClr val="000000"/>
              </a:solidFill>
              <a:latin typeface="Arial"/>
            </a:endParaRPr>
          </a:p>
        </p:txBody>
      </p:sp>
      <p:sp>
        <p:nvSpPr>
          <p:cNvPr id="4" name="PlaceHolder 3"/>
          <p:cNvSpPr>
            <a:spLocks noGrp="1"/>
          </p:cNvSpPr>
          <p:nvPr>
            <p:ph type="ftr" idx="14"/>
          </p:nvPr>
        </p:nvSpPr>
        <p:spPr/>
        <p:txBody>
          <a:bodyPr/>
          <a:p>
            <a:r>
              <a:t>By Molinge, Ndzedzenyuy, Markus</a:t>
            </a:r>
          </a:p>
        </p:txBody>
      </p:sp>
      <p:sp>
        <p:nvSpPr>
          <p:cNvPr id="5" name="PlaceHolder 4"/>
          <p:cNvSpPr>
            <a:spLocks noGrp="1"/>
          </p:cNvSpPr>
          <p:nvPr>
            <p:ph type="sldNum" idx="15"/>
          </p:nvPr>
        </p:nvSpPr>
        <p:spPr/>
        <p:txBody>
          <a:bodyPr/>
          <a:p>
            <a:fld id="{3B3006C2-5BCD-4E49-9AD3-93F353D43536}" type="slidenum">
              <a:t>5</a:t>
            </a:fld>
          </a:p>
        </p:txBody>
      </p:sp>
      <p:sp>
        <p:nvSpPr>
          <p:cNvPr id="6" name="PlaceHolder 5"/>
          <p:cNvSpPr>
            <a:spLocks noGrp="1"/>
          </p:cNvSpPr>
          <p:nvPr>
            <p:ph type="dt" idx="13"/>
          </p:nvPr>
        </p:nvSpPr>
        <p:spPr/>
        <p:txBody>
          <a:bodyPr/>
          <a:p>
            <a:fld id="{5E426C85-0A7D-42C3-AB11-2A4F8C2A667F}" type="datetime1">
              <a:rPr lang="en-US"/>
              <a:t>05/19/25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r>
              <a:rPr b="0" lang="en-US" sz="3300" spc="-1" strike="noStrike">
                <a:solidFill>
                  <a:srgbClr val="000000"/>
                </a:solidFill>
                <a:latin typeface="Arial"/>
              </a:rPr>
              <a:t>Why Visualize Network Graphs?</a:t>
            </a:r>
            <a:endParaRPr b="0" lang="en-US" sz="3300" spc="-1" strike="noStrike">
              <a:solidFill>
                <a:srgbClr val="000000"/>
              </a:solidFill>
              <a:latin typeface="Arial"/>
            </a:endParaRPr>
          </a:p>
        </p:txBody>
      </p:sp>
      <p:sp>
        <p:nvSpPr>
          <p:cNvPr id="312" name="PlaceHolder 2"/>
          <p:cNvSpPr>
            <a:spLocks noGrp="1"/>
          </p:cNvSpPr>
          <p:nvPr>
            <p:ph/>
          </p:nvPr>
        </p:nvSpPr>
        <p:spPr>
          <a:xfrm>
            <a:off x="540000" y="1260000"/>
            <a:ext cx="9000000" cy="324000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en-US" sz="2400" spc="-1" strike="noStrike">
                <a:solidFill>
                  <a:srgbClr val="000000"/>
                </a:solidFill>
                <a:latin typeface="Arial"/>
              </a:rPr>
              <a:t>Network graphs are a great way to visualize relationships and interactions between entities such as people, organizations, or objects.</a:t>
            </a:r>
            <a:endParaRPr b="0" lang="en-US" sz="2400" spc="-1" strike="noStrike">
              <a:solidFill>
                <a:srgbClr val="000000"/>
              </a:solidFill>
              <a:latin typeface="Arial"/>
            </a:endParaRPr>
          </a:p>
          <a:p>
            <a:pPr marL="432000" indent="-324000">
              <a:spcBef>
                <a:spcPts val="1060"/>
              </a:spcBef>
              <a:buClr>
                <a:srgbClr val="000000"/>
              </a:buClr>
              <a:buSzPct val="45000"/>
              <a:buFont typeface="Wingdings" charset="2"/>
              <a:buChar char=""/>
            </a:pPr>
            <a:r>
              <a:rPr b="1" lang="en-US" sz="2400" spc="-1" strike="noStrike">
                <a:solidFill>
                  <a:srgbClr val="000000"/>
                </a:solidFill>
                <a:latin typeface="Arial"/>
              </a:rPr>
              <a:t>Reveal Patterns: </a:t>
            </a:r>
            <a:r>
              <a:rPr b="0" lang="en-US" sz="2400" spc="-1" strike="noStrike">
                <a:solidFill>
                  <a:srgbClr val="000000"/>
                </a:solidFill>
                <a:latin typeface="Arial"/>
              </a:rPr>
              <a:t>Discover hidden patterns, clusters, and connections within large datasets.</a:t>
            </a:r>
            <a:endParaRPr b="0" lang="en-US" sz="2400" spc="-1" strike="noStrike">
              <a:solidFill>
                <a:srgbClr val="000000"/>
              </a:solidFill>
              <a:latin typeface="Arial"/>
            </a:endParaRPr>
          </a:p>
          <a:p>
            <a:pPr marL="432000" indent="-324000">
              <a:spcBef>
                <a:spcPts val="1060"/>
              </a:spcBef>
              <a:buClr>
                <a:srgbClr val="000000"/>
              </a:buClr>
              <a:buSzPct val="45000"/>
              <a:buFont typeface="Wingdings" charset="2"/>
              <a:buChar char=""/>
            </a:pPr>
            <a:r>
              <a:rPr b="1" lang="en-US" sz="2400" spc="-1" strike="noStrike">
                <a:solidFill>
                  <a:srgbClr val="000000"/>
                </a:solidFill>
                <a:latin typeface="Arial"/>
              </a:rPr>
              <a:t>Identify Key Entities: </a:t>
            </a:r>
            <a:r>
              <a:rPr b="0" lang="en-US" sz="2400" spc="-1" strike="noStrike">
                <a:solidFill>
                  <a:srgbClr val="000000"/>
                </a:solidFill>
                <a:latin typeface="Arial"/>
              </a:rPr>
              <a:t>Highlight important nodes (entities) that play a central role in the network (e.g, influencers in social networks).</a:t>
            </a:r>
            <a:endParaRPr b="0" lang="en-US" sz="2400" spc="-1" strike="noStrike">
              <a:solidFill>
                <a:srgbClr val="000000"/>
              </a:solidFill>
              <a:latin typeface="Arial"/>
            </a:endParaRPr>
          </a:p>
        </p:txBody>
      </p:sp>
      <p:sp>
        <p:nvSpPr>
          <p:cNvPr id="4" name="PlaceHolder 3"/>
          <p:cNvSpPr>
            <a:spLocks noGrp="1"/>
          </p:cNvSpPr>
          <p:nvPr>
            <p:ph type="ftr" idx="14"/>
          </p:nvPr>
        </p:nvSpPr>
        <p:spPr/>
        <p:txBody>
          <a:bodyPr/>
          <a:p>
            <a:r>
              <a:t>By Molinge, Ndzedzenyuy, Markus</a:t>
            </a:r>
          </a:p>
        </p:txBody>
      </p:sp>
      <p:sp>
        <p:nvSpPr>
          <p:cNvPr id="5" name="PlaceHolder 4"/>
          <p:cNvSpPr>
            <a:spLocks noGrp="1"/>
          </p:cNvSpPr>
          <p:nvPr>
            <p:ph type="sldNum" idx="15"/>
          </p:nvPr>
        </p:nvSpPr>
        <p:spPr/>
        <p:txBody>
          <a:bodyPr/>
          <a:p>
            <a:fld id="{E3A4FE68-EA50-49BF-9187-86FF9DD3FCB7}" type="slidenum">
              <a:t>6</a:t>
            </a:fld>
          </a:p>
        </p:txBody>
      </p:sp>
      <p:sp>
        <p:nvSpPr>
          <p:cNvPr id="6" name="PlaceHolder 5"/>
          <p:cNvSpPr>
            <a:spLocks noGrp="1"/>
          </p:cNvSpPr>
          <p:nvPr>
            <p:ph type="dt" idx="13"/>
          </p:nvPr>
        </p:nvSpPr>
        <p:spPr/>
        <p:txBody>
          <a:bodyPr/>
          <a:p>
            <a:fld id="{51E19300-FA31-4E29-B83E-68093D38E2B1}" type="datetime1">
              <a:rPr lang="en-US"/>
              <a:t>05/19/25</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r>
              <a:rPr b="0" lang="en-US" sz="3300" spc="-1" strike="noStrike">
                <a:solidFill>
                  <a:srgbClr val="000000"/>
                </a:solidFill>
                <a:latin typeface="Arial"/>
              </a:rPr>
              <a:t>Why Visualize Network Graphs?</a:t>
            </a:r>
            <a:endParaRPr b="0" lang="en-US" sz="3300" spc="-1" strike="noStrike">
              <a:solidFill>
                <a:srgbClr val="000000"/>
              </a:solidFill>
              <a:latin typeface="Arial"/>
            </a:endParaRPr>
          </a:p>
        </p:txBody>
      </p:sp>
      <p:sp>
        <p:nvSpPr>
          <p:cNvPr id="314" name="PlaceHolder 2"/>
          <p:cNvSpPr>
            <a:spLocks noGrp="1"/>
          </p:cNvSpPr>
          <p:nvPr>
            <p:ph/>
          </p:nvPr>
        </p:nvSpPr>
        <p:spPr>
          <a:xfrm>
            <a:off x="540000" y="1260000"/>
            <a:ext cx="9000000" cy="3240000"/>
          </a:xfrm>
          <a:prstGeom prst="rect">
            <a:avLst/>
          </a:prstGeom>
          <a:noFill/>
          <a:ln w="0">
            <a:noFill/>
          </a:ln>
        </p:spPr>
        <p:txBody>
          <a:bodyPr lIns="0" rIns="0" tIns="0" bIns="0" anchor="t">
            <a:normAutofit fontScale="96628"/>
          </a:bodyPr>
          <a:p>
            <a:pPr marL="432000" indent="-324000">
              <a:spcBef>
                <a:spcPts val="1060"/>
              </a:spcBef>
              <a:buClr>
                <a:srgbClr val="000000"/>
              </a:buClr>
              <a:buSzPct val="45000"/>
              <a:buFont typeface="Wingdings" charset="2"/>
              <a:buChar char=""/>
            </a:pPr>
            <a:r>
              <a:rPr b="1" lang="en-US" sz="2400" spc="-1" strike="noStrike">
                <a:solidFill>
                  <a:srgbClr val="000000"/>
                </a:solidFill>
                <a:latin typeface="Arial"/>
              </a:rPr>
              <a:t>Understand Connectivity: </a:t>
            </a:r>
            <a:r>
              <a:rPr b="0" lang="en-US" sz="2400" spc="-1" strike="noStrike">
                <a:solidFill>
                  <a:srgbClr val="000000"/>
                </a:solidFill>
                <a:latin typeface="Arial"/>
              </a:rPr>
              <a:t>By representing connections through nodes and edges, network graphs can reveal insights into how entities are linked, clusters form, and information flows through the network thereby facilitating the analysis of information flow or relationship.</a:t>
            </a:r>
            <a:endParaRPr b="0" lang="en-US" sz="2400" spc="-1" strike="noStrike">
              <a:solidFill>
                <a:srgbClr val="000000"/>
              </a:solidFill>
              <a:latin typeface="Arial"/>
            </a:endParaRPr>
          </a:p>
          <a:p>
            <a:pPr marL="432000" indent="-324000">
              <a:spcBef>
                <a:spcPts val="1060"/>
              </a:spcBef>
              <a:buClr>
                <a:srgbClr val="000000"/>
              </a:buClr>
              <a:buSzPct val="45000"/>
              <a:buFont typeface="Wingdings" charset="2"/>
              <a:buChar char=""/>
            </a:pPr>
            <a:r>
              <a:rPr b="1" lang="en-US" sz="2400" spc="-1" strike="noStrike">
                <a:solidFill>
                  <a:srgbClr val="000000"/>
                </a:solidFill>
                <a:latin typeface="Arial"/>
              </a:rPr>
              <a:t>Analyze Communities: </a:t>
            </a:r>
            <a:r>
              <a:rPr b="0" lang="en-US" sz="2400" spc="-1" strike="noStrike">
                <a:solidFill>
                  <a:srgbClr val="000000"/>
                </a:solidFill>
                <a:latin typeface="Arial"/>
              </a:rPr>
              <a:t>Detect groups or communities within a network that share common characteristics.</a:t>
            </a:r>
            <a:endParaRPr b="0" lang="en-US" sz="2400" spc="-1" strike="noStrike">
              <a:solidFill>
                <a:srgbClr val="000000"/>
              </a:solidFill>
              <a:latin typeface="Arial"/>
            </a:endParaRPr>
          </a:p>
          <a:p>
            <a:pPr marL="432000" indent="-324000">
              <a:spcBef>
                <a:spcPts val="1060"/>
              </a:spcBef>
              <a:buClr>
                <a:srgbClr val="000000"/>
              </a:buClr>
              <a:buSzPct val="45000"/>
              <a:buFont typeface="Wingdings" charset="2"/>
              <a:buChar char=""/>
            </a:pPr>
            <a:r>
              <a:rPr b="0" lang="en-US" sz="2400" spc="-1" strike="noStrike">
                <a:solidFill>
                  <a:srgbClr val="000000"/>
                </a:solidFill>
                <a:latin typeface="Arial"/>
              </a:rPr>
              <a:t>For example, in a social network, network graphs can help identify influential users, communities, and the spread of information.</a:t>
            </a:r>
            <a:endParaRPr b="0" lang="en-US" sz="2400" spc="-1" strike="noStrike">
              <a:solidFill>
                <a:srgbClr val="000000"/>
              </a:solidFill>
              <a:latin typeface="Arial"/>
            </a:endParaRPr>
          </a:p>
        </p:txBody>
      </p:sp>
      <p:sp>
        <p:nvSpPr>
          <p:cNvPr id="4" name="PlaceHolder 3"/>
          <p:cNvSpPr>
            <a:spLocks noGrp="1"/>
          </p:cNvSpPr>
          <p:nvPr>
            <p:ph type="ftr" idx="14"/>
          </p:nvPr>
        </p:nvSpPr>
        <p:spPr/>
        <p:txBody>
          <a:bodyPr/>
          <a:p>
            <a:r>
              <a:t>By Molinge, Ndzedzenyuy, Markus</a:t>
            </a:r>
          </a:p>
        </p:txBody>
      </p:sp>
      <p:sp>
        <p:nvSpPr>
          <p:cNvPr id="5" name="PlaceHolder 4"/>
          <p:cNvSpPr>
            <a:spLocks noGrp="1"/>
          </p:cNvSpPr>
          <p:nvPr>
            <p:ph type="sldNum" idx="15"/>
          </p:nvPr>
        </p:nvSpPr>
        <p:spPr/>
        <p:txBody>
          <a:bodyPr/>
          <a:p>
            <a:fld id="{BA193D90-39AF-4E59-A13B-422E4C3424CC}" type="slidenum">
              <a:t>7</a:t>
            </a:fld>
          </a:p>
        </p:txBody>
      </p:sp>
      <p:sp>
        <p:nvSpPr>
          <p:cNvPr id="6" name="PlaceHolder 5"/>
          <p:cNvSpPr>
            <a:spLocks noGrp="1"/>
          </p:cNvSpPr>
          <p:nvPr>
            <p:ph type="dt" idx="13"/>
          </p:nvPr>
        </p:nvSpPr>
        <p:spPr/>
        <p:txBody>
          <a:bodyPr/>
          <a:p>
            <a:fld id="{7F96984D-2A52-45D7-94F2-35E4FB46610D}" type="datetime1">
              <a:rPr lang="en-US"/>
              <a:t>05/19/25</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15" name="" descr=""/>
          <p:cNvPicPr/>
          <p:nvPr/>
        </p:nvPicPr>
        <p:blipFill>
          <a:blip r:embed="rId1"/>
          <a:stretch/>
        </p:blipFill>
        <p:spPr>
          <a:xfrm>
            <a:off x="457200" y="1260000"/>
            <a:ext cx="9144000" cy="1940400"/>
          </a:xfrm>
          <a:prstGeom prst="rect">
            <a:avLst/>
          </a:prstGeom>
          <a:ln w="18000">
            <a:noFill/>
          </a:ln>
        </p:spPr>
      </p:pic>
      <p:sp>
        <p:nvSpPr>
          <p:cNvPr id="316"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r>
              <a:rPr b="0" lang="en-US" sz="3300" spc="-1" strike="noStrike">
                <a:solidFill>
                  <a:srgbClr val="000000"/>
                </a:solidFill>
                <a:latin typeface="Arial"/>
              </a:rPr>
              <a:t>Graph representation</a:t>
            </a:r>
            <a:endParaRPr b="0" lang="en-US" sz="3300" spc="-1" strike="noStrike">
              <a:solidFill>
                <a:srgbClr val="000000"/>
              </a:solidFill>
              <a:latin typeface="Arial"/>
            </a:endParaRPr>
          </a:p>
        </p:txBody>
      </p:sp>
      <p:sp>
        <p:nvSpPr>
          <p:cNvPr id="317" name="PlaceHolder 2"/>
          <p:cNvSpPr>
            <a:spLocks noGrp="1"/>
          </p:cNvSpPr>
          <p:nvPr>
            <p:ph/>
          </p:nvPr>
        </p:nvSpPr>
        <p:spPr>
          <a:xfrm>
            <a:off x="540000" y="3429000"/>
            <a:ext cx="9000000" cy="1068480"/>
          </a:xfrm>
          <a:prstGeom prst="rect">
            <a:avLst/>
          </a:prstGeom>
          <a:noFill/>
          <a:ln w="0">
            <a:noFill/>
          </a:ln>
        </p:spPr>
        <p:txBody>
          <a:bodyPr lIns="0" rIns="0" tIns="0" bIns="0" anchor="t">
            <a:normAutofit/>
          </a:bodyPr>
          <a:p>
            <a:pPr marL="432000" indent="0">
              <a:spcBef>
                <a:spcPts val="1060"/>
              </a:spcBef>
              <a:buNone/>
            </a:pPr>
            <a:r>
              <a:rPr b="0" lang="en-US" sz="2400" spc="-1" strike="noStrike">
                <a:solidFill>
                  <a:srgbClr val="000000"/>
                </a:solidFill>
                <a:latin typeface="Arial"/>
              </a:rPr>
              <a:t>Fig 1: On the left is a normal graph, in the center is a graph in which each edge is given a numerical value, and to the right is a directed graph.</a:t>
            </a:r>
            <a:endParaRPr b="0" lang="en-US" sz="2400" spc="-1" strike="noStrike">
              <a:solidFill>
                <a:srgbClr val="000000"/>
              </a:solidFill>
              <a:latin typeface="Arial"/>
            </a:endParaRPr>
          </a:p>
        </p:txBody>
      </p:sp>
      <p:sp>
        <p:nvSpPr>
          <p:cNvPr id="4" name="PlaceHolder 3"/>
          <p:cNvSpPr>
            <a:spLocks noGrp="1"/>
          </p:cNvSpPr>
          <p:nvPr>
            <p:ph type="ftr" idx="14"/>
          </p:nvPr>
        </p:nvSpPr>
        <p:spPr/>
        <p:txBody>
          <a:bodyPr/>
          <a:p>
            <a:r>
              <a:t>By Molinge, Ndzedzenyuy, Markus</a:t>
            </a:r>
          </a:p>
        </p:txBody>
      </p:sp>
      <p:sp>
        <p:nvSpPr>
          <p:cNvPr id="5" name="PlaceHolder 4"/>
          <p:cNvSpPr>
            <a:spLocks noGrp="1"/>
          </p:cNvSpPr>
          <p:nvPr>
            <p:ph type="sldNum" idx="15"/>
          </p:nvPr>
        </p:nvSpPr>
        <p:spPr/>
        <p:txBody>
          <a:bodyPr/>
          <a:p>
            <a:fld id="{0DEB5429-176D-47F6-B0E8-1F1212CC331F}" type="slidenum">
              <a:t>8</a:t>
            </a:fld>
          </a:p>
        </p:txBody>
      </p:sp>
      <p:sp>
        <p:nvSpPr>
          <p:cNvPr id="6" name="PlaceHolder 5"/>
          <p:cNvSpPr>
            <a:spLocks noGrp="1"/>
          </p:cNvSpPr>
          <p:nvPr>
            <p:ph type="dt" idx="13"/>
          </p:nvPr>
        </p:nvSpPr>
        <p:spPr/>
        <p:txBody>
          <a:bodyPr/>
          <a:p>
            <a:fld id="{0B995DD8-EE13-46E7-B7AF-0120C1F185A3}" type="datetime1">
              <a:rPr lang="en-US"/>
              <a:t>05/19/25</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18" name="" descr=""/>
          <p:cNvPicPr/>
          <p:nvPr/>
        </p:nvPicPr>
        <p:blipFill>
          <a:blip r:embed="rId1"/>
          <a:stretch/>
        </p:blipFill>
        <p:spPr>
          <a:xfrm>
            <a:off x="539640" y="1371600"/>
            <a:ext cx="4946760" cy="2540520"/>
          </a:xfrm>
          <a:prstGeom prst="rect">
            <a:avLst/>
          </a:prstGeom>
          <a:ln w="18000">
            <a:noFill/>
          </a:ln>
        </p:spPr>
      </p:pic>
      <p:sp>
        <p:nvSpPr>
          <p:cNvPr id="319"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r>
              <a:rPr b="0" lang="en-US" sz="3300" spc="-1" strike="noStrike">
                <a:solidFill>
                  <a:srgbClr val="000000"/>
                </a:solidFill>
                <a:latin typeface="Arial"/>
              </a:rPr>
              <a:t>Graph representation</a:t>
            </a:r>
            <a:endParaRPr b="0" lang="en-US" sz="3300" spc="-1" strike="noStrike">
              <a:solidFill>
                <a:srgbClr val="000000"/>
              </a:solidFill>
              <a:latin typeface="Arial"/>
            </a:endParaRPr>
          </a:p>
        </p:txBody>
      </p:sp>
      <p:sp>
        <p:nvSpPr>
          <p:cNvPr id="320" name="PlaceHolder 2"/>
          <p:cNvSpPr>
            <a:spLocks noGrp="1"/>
          </p:cNvSpPr>
          <p:nvPr>
            <p:ph/>
          </p:nvPr>
        </p:nvSpPr>
        <p:spPr>
          <a:xfrm>
            <a:off x="5943600" y="1371600"/>
            <a:ext cx="3599640" cy="3128400"/>
          </a:xfrm>
          <a:prstGeom prst="rect">
            <a:avLst/>
          </a:prstGeom>
          <a:noFill/>
          <a:ln w="0">
            <a:noFill/>
          </a:ln>
        </p:spPr>
        <p:txBody>
          <a:bodyPr lIns="0" rIns="0" tIns="0" bIns="0" anchor="t">
            <a:normAutofit/>
          </a:bodyPr>
          <a:p>
            <a:pPr marL="432000" indent="0">
              <a:spcBef>
                <a:spcPts val="1060"/>
              </a:spcBef>
              <a:buNone/>
            </a:pPr>
            <a:r>
              <a:rPr b="0" lang="en-US" sz="2400" spc="-1" strike="noStrike">
                <a:solidFill>
                  <a:srgbClr val="000000"/>
                </a:solidFill>
                <a:latin typeface="Arial"/>
              </a:rPr>
              <a:t>Fig 2: In this graph, lines indicate the relationships between people. The color and width of the line add extra information.</a:t>
            </a:r>
            <a:endParaRPr b="0" lang="en-US" sz="2400" spc="-1" strike="noStrike">
              <a:solidFill>
                <a:srgbClr val="000000"/>
              </a:solidFill>
              <a:latin typeface="Arial"/>
            </a:endParaRPr>
          </a:p>
        </p:txBody>
      </p:sp>
      <p:sp>
        <p:nvSpPr>
          <p:cNvPr id="4" name="PlaceHolder 3"/>
          <p:cNvSpPr>
            <a:spLocks noGrp="1"/>
          </p:cNvSpPr>
          <p:nvPr>
            <p:ph type="ftr" idx="14"/>
          </p:nvPr>
        </p:nvSpPr>
        <p:spPr/>
        <p:txBody>
          <a:bodyPr/>
          <a:p>
            <a:r>
              <a:t>By Molinge, Ndzedzenyuy, Markus</a:t>
            </a:r>
          </a:p>
        </p:txBody>
      </p:sp>
      <p:sp>
        <p:nvSpPr>
          <p:cNvPr id="5" name="PlaceHolder 4"/>
          <p:cNvSpPr>
            <a:spLocks noGrp="1"/>
          </p:cNvSpPr>
          <p:nvPr>
            <p:ph type="sldNum" idx="15"/>
          </p:nvPr>
        </p:nvSpPr>
        <p:spPr/>
        <p:txBody>
          <a:bodyPr/>
          <a:p>
            <a:fld id="{51EA828C-F8D3-496E-A211-31DA1C468A3F}" type="slidenum">
              <a:t>9</a:t>
            </a:fld>
          </a:p>
        </p:txBody>
      </p:sp>
      <p:sp>
        <p:nvSpPr>
          <p:cNvPr id="6" name="PlaceHolder 5"/>
          <p:cNvSpPr>
            <a:spLocks noGrp="1"/>
          </p:cNvSpPr>
          <p:nvPr>
            <p:ph type="dt" idx="13"/>
          </p:nvPr>
        </p:nvSpPr>
        <p:spPr/>
        <p:txBody>
          <a:bodyPr/>
          <a:p>
            <a:fld id="{CB8CCE30-7CAD-43E1-AFB0-9C7C233AA586}" type="datetime1">
              <a:rPr lang="en-US"/>
              <a:t>05/19/25</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Forestbird</Template>
  <TotalTime>325</TotalTime>
  <Application>LibreOffice/24.2.7.2$Linux_X86_64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2025-04-12T06:20:42Z</dcterms:created>
  <dc:creator/>
  <dc:description/>
  <dc:language>en-US</dc:language>
  <cp:lastModifiedBy/>
  <cp:lastPrinted>2025-05-19T07:08:14Z</cp:lastPrinted>
  <dcterms:modified xsi:type="dcterms:W3CDTF">2025-05-19T07:16:22Z</dcterms:modified>
  <cp:revision>30</cp:revision>
  <dc:subject/>
  <dc:title>Forestbird</dc:title>
</cp:coreProperties>
</file>