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2" r:id="rId7"/>
  </p:sldIdLst>
  <p:sldSz cx="9144000" cy="5143500" type="screen16x9"/>
  <p:notesSz cx="9144000" cy="5143500"/>
  <p:embeddedFontLst>
    <p:embeddedFont>
      <p:font typeface="CFRUAJ+EBGaramond-Medium" panose="020B0604020202020204"/>
      <p:regular r:id="rId8"/>
    </p:embeddedFont>
    <p:embeddedFont>
      <p:font typeface="KQGMTU+Arial-BoldMT" panose="020B0604020202020204"/>
      <p:regular r:id="rId9"/>
    </p:embeddedFont>
    <p:embeddedFont>
      <p:font typeface="CFJCTS+PublicSans-Bold" panose="020B0604020202020204"/>
      <p:regular r:id="rId10"/>
    </p:embeddedFont>
    <p:embeddedFont>
      <p:font typeface="ILIIOR+EBGaramond-Bold" panose="020B0604020202020204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PVLNNE+ArialMT" panose="020B06040202020202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7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NM_task1_ppt.pptx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3182416" cy="1090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9"/>
              </a:lnSpc>
            </a:pPr>
            <a:r>
              <a:rPr sz="2400" b="1" dirty="0" smtClean="0">
                <a:solidFill>
                  <a:srgbClr val="223669"/>
                </a:solidFill>
                <a:latin typeface="CFJCTS+PublicSans-Bold"/>
                <a:cs typeface="CFJCTS+PublicSans-Bold"/>
              </a:rPr>
              <a:t>“</a:t>
            </a:r>
            <a:r>
              <a:rPr lang="en-IN" sz="2400" b="1" dirty="0" smtClean="0">
                <a:solidFill>
                  <a:schemeClr val="tx2">
                    <a:lumMod val="75000"/>
                  </a:schemeClr>
                </a:solidFill>
                <a:latin typeface="CFJCTS+PublicSans-Bold" panose="020B0604020202020204"/>
              </a:rPr>
              <a:t>Portfolio Website</a:t>
            </a:r>
            <a:r>
              <a:rPr sz="2400" b="1" dirty="0" smtClean="0">
                <a:solidFill>
                  <a:schemeClr val="tx2">
                    <a:lumMod val="75000"/>
                  </a:schemeClr>
                </a:solidFill>
                <a:latin typeface="CFJCTS+PublicSans-Bold"/>
                <a:cs typeface="CFJCTS+PublicSans-Bold"/>
              </a:rPr>
              <a:t>”</a:t>
            </a:r>
            <a:endParaRPr sz="2400" b="1" dirty="0">
              <a:solidFill>
                <a:schemeClr val="tx2">
                  <a:lumMod val="75000"/>
                </a:schemeClr>
              </a:solidFill>
              <a:latin typeface="CFJCTS+PublicSans-Bold"/>
              <a:cs typeface="CFJCTS+PublicSans-Bold"/>
            </a:endParaRP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sz="2400" b="1" dirty="0" smtClean="0">
                <a:solidFill>
                  <a:schemeClr val="tx2">
                    <a:lumMod val="75000"/>
                  </a:schemeClr>
                </a:solidFill>
                <a:latin typeface="CFJCTS+PublicSans-Bold"/>
                <a:cs typeface="CFJCTS+PublicSans-Bold"/>
              </a:rPr>
              <a:t>Task</a:t>
            </a:r>
            <a:r>
              <a:rPr sz="2400" b="1" dirty="0" smtClean="0">
                <a:solidFill>
                  <a:srgbClr val="223669"/>
                </a:solidFill>
                <a:latin typeface="CFJCTS+PublicSans-Bold"/>
                <a:cs typeface="CFJCTS+PublicSans-Bold"/>
              </a:rPr>
              <a:t> </a:t>
            </a:r>
            <a:r>
              <a:rPr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- 1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4710" y="825130"/>
            <a:ext cx="275311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83"/>
              </a:lnSpc>
            </a:pPr>
            <a:r>
              <a:rPr lang="en-IN" sz="2000" b="1" dirty="0" err="1" smtClean="0">
                <a:solidFill>
                  <a:srgbClr val="FFC000"/>
                </a:solidFill>
                <a:latin typeface="CFJCTS+PublicSans-Bold" panose="020B0604020202020204"/>
              </a:rPr>
              <a:t>PortFolio</a:t>
            </a:r>
            <a:r>
              <a:rPr lang="en-IN" sz="2000" b="1" dirty="0" smtClean="0">
                <a:solidFill>
                  <a:srgbClr val="FFC000"/>
                </a:solidFill>
                <a:latin typeface="CFJCTS+PublicSans-Bold" panose="020B0604020202020204"/>
              </a:rPr>
              <a:t> Website</a:t>
            </a:r>
            <a:endParaRPr sz="1850" b="1" spc="-10" dirty="0">
              <a:solidFill>
                <a:srgbClr val="FFC000"/>
              </a:solidFill>
              <a:latin typeface="ILIIOR+EBGaramond-Bold"/>
              <a:cs typeface="ILIIOR+EBGaramond-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6135" y="1143572"/>
            <a:ext cx="4337289" cy="1154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dirty="0">
                <a:solidFill>
                  <a:srgbClr val="FFFFFF"/>
                </a:solidFill>
                <a:latin typeface="CFRUAJ+EBGaramond-Medium"/>
                <a:cs typeface="CFRUAJ+EBGaramond-Medium"/>
              </a:rPr>
              <a:t>	</a:t>
            </a:r>
            <a:r>
              <a:rPr lang="en-US" sz="1400" dirty="0" smtClean="0">
                <a:solidFill>
                  <a:srgbClr val="FFFFFF"/>
                </a:solidFill>
                <a:latin typeface="CFRUAJ+EBGaramond-Medium"/>
                <a:cs typeface="CFRUAJ+EBGaramond-Medium"/>
              </a:rPr>
              <a:t> </a:t>
            </a:r>
            <a:r>
              <a:rPr lang="en-US" sz="1400" dirty="0">
                <a:solidFill>
                  <a:srgbClr val="FFFFFF"/>
                </a:solidFill>
                <a:latin typeface="CFRUAJ+EBGaramond-Medium"/>
                <a:cs typeface="CFRUAJ+EBGaramond-Medium"/>
              </a:rPr>
              <a:t>“Welcome to my digital home! I'm </a:t>
            </a:r>
            <a:r>
              <a:rPr lang="en-US" sz="1400" dirty="0" smtClean="0">
                <a:solidFill>
                  <a:srgbClr val="FFFFFF"/>
                </a:solidFill>
                <a:latin typeface="CFRUAJ+EBGaramond-Medium"/>
                <a:cs typeface="CFRUAJ+EBGaramond-Medium"/>
              </a:rPr>
              <a:t>Neha S, </a:t>
            </a:r>
            <a:r>
              <a:rPr lang="en-US" sz="1400" dirty="0">
                <a:solidFill>
                  <a:srgbClr val="FFFFFF"/>
                </a:solidFill>
                <a:latin typeface="CFRUAJ+EBGaramond-Medium"/>
                <a:cs typeface="CFRUAJ+EBGaramond-Medium"/>
              </a:rPr>
              <a:t>a </a:t>
            </a:r>
            <a:r>
              <a:rPr lang="en-US" sz="1400" dirty="0" smtClean="0">
                <a:solidFill>
                  <a:srgbClr val="FFFFFF"/>
                </a:solidFill>
                <a:latin typeface="CFRUAJ+EBGaramond-Medium"/>
                <a:cs typeface="CFRUAJ+EBGaramond-Medium"/>
              </a:rPr>
              <a:t>Software Engineer </a:t>
            </a:r>
            <a:r>
              <a:rPr lang="en-US" sz="1400" dirty="0">
                <a:solidFill>
                  <a:srgbClr val="FFFFFF"/>
                </a:solidFill>
                <a:latin typeface="CFRUAJ+EBGaramond-Medium"/>
                <a:cs typeface="CFRUAJ+EBGaramond-Medium"/>
              </a:rPr>
              <a:t>passionate about </a:t>
            </a:r>
            <a:r>
              <a:rPr lang="en-US" sz="1400" dirty="0" smtClean="0">
                <a:solidFill>
                  <a:srgbClr val="FFFFFF"/>
                </a:solidFill>
                <a:latin typeface="CFRUAJ+EBGaramond-Medium"/>
                <a:cs typeface="CFRUAJ+EBGaramond-Medium"/>
              </a:rPr>
              <a:t>Data Analytics. </a:t>
            </a:r>
            <a:r>
              <a:rPr lang="en-US" sz="1400" dirty="0">
                <a:solidFill>
                  <a:srgbClr val="FFFFFF"/>
                </a:solidFill>
                <a:latin typeface="CFRUAJ+EBGaramond-Medium"/>
                <a:cs typeface="CFRUAJ+EBGaramond-Medium"/>
              </a:rPr>
              <a:t>Explore my projects that reflect my commitment to innovation. Let's connect and create something extraordinary together!”</a:t>
            </a:r>
            <a:endParaRPr sz="1400" dirty="0">
              <a:solidFill>
                <a:srgbClr val="FFFFFF"/>
              </a:solidFill>
              <a:latin typeface="CFRUAJ+EBGaramond-Medium"/>
              <a:cs typeface="CFRUAJ+EBGaramond-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050" y="2427734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084639"/>
              </p:ext>
            </p:extLst>
          </p:nvPr>
        </p:nvGraphicFramePr>
        <p:xfrm>
          <a:off x="161925" y="2333625"/>
          <a:ext cx="4276725" cy="2390776"/>
        </p:xfrm>
        <a:graphic>
          <a:graphicData uri="http://schemas.openxmlformats.org/drawingml/2006/table">
            <a:tbl>
              <a:tblPr/>
              <a:tblGrid>
                <a:gridCol w="1743075"/>
                <a:gridCol w="1695450"/>
                <a:gridCol w="838200"/>
              </a:tblGrid>
              <a:tr h="40005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aut2015304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Neha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CC1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aut2015303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bg1"/>
                          </a:solidFill>
                        </a:rPr>
                        <a:t>Fathima</a:t>
                      </a: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N" dirty="0" err="1" smtClean="0">
                          <a:solidFill>
                            <a:schemeClr val="bg1"/>
                          </a:solidFill>
                        </a:rPr>
                        <a:t>Beevi</a:t>
                      </a: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 A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CC1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au91762015009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bg1"/>
                          </a:solidFill>
                        </a:rPr>
                        <a:t>Cherin</a:t>
                      </a: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 R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CC1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28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au91762115224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bg1"/>
                          </a:solidFill>
                        </a:rPr>
                        <a:t>Sujitha</a:t>
                      </a: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 B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CC1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28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au91762115201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bg1"/>
                          </a:solidFill>
                        </a:rPr>
                        <a:t>Anitha</a:t>
                      </a: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 A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CC1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7204" y="264756"/>
            <a:ext cx="920038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Taskꢀ-ꢀ1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299" y="634670"/>
            <a:ext cx="2411171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CreationꢀofꢀSRSꢀ&amp;ꢀGithub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2999" y="915689"/>
            <a:ext cx="215428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endParaRPr sz="1400" dirty="0">
              <a:solidFill>
                <a:srgbClr val="000000"/>
              </a:solidFill>
              <a:latin typeface="PVLNNE+ArialMT"/>
              <a:cs typeface="PVLNNE+ArialMT"/>
            </a:endParaRP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endParaRPr sz="1400" dirty="0">
              <a:solidFill>
                <a:srgbClr val="000000"/>
              </a:solidFill>
              <a:latin typeface="PVLNNE+ArialMT"/>
              <a:cs typeface="PVLNNE+ArialMT"/>
            </a:endParaRP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endParaRPr sz="1400" dirty="0">
              <a:solidFill>
                <a:srgbClr val="000000"/>
              </a:solidFill>
              <a:latin typeface="PVLNNE+ArialMT"/>
              <a:cs typeface="PVLNNE+Arial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0499" y="900802"/>
            <a:ext cx="5269693" cy="1154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dirty="0" smtClean="0">
                <a:solidFill>
                  <a:srgbClr val="000000"/>
                </a:solidFill>
                <a:latin typeface="CFRUAJ+EBGaramond-Medium"/>
                <a:cs typeface="CFRUAJ+EBGaramond-Medium"/>
              </a:rPr>
              <a:t>SRS:</a:t>
            </a:r>
          </a:p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dirty="0" smtClean="0">
                <a:solidFill>
                  <a:srgbClr val="000000"/>
                </a:solidFill>
                <a:latin typeface="CFRUAJ+EBGaramond-Medium"/>
                <a:cs typeface="CFRUAJ+EBGaramond-Medium"/>
              </a:rPr>
              <a:t>	Frontend: </a:t>
            </a:r>
            <a:r>
              <a:rPr lang="en-IN" sz="1400" dirty="0" err="1" smtClean="0">
                <a:solidFill>
                  <a:srgbClr val="000000"/>
                </a:solidFill>
                <a:latin typeface="CFRUAJ+EBGaramond-Medium"/>
                <a:cs typeface="CFRUAJ+EBGaramond-Medium"/>
              </a:rPr>
              <a:t>ReactJS</a:t>
            </a:r>
            <a:r>
              <a:rPr lang="en-IN" sz="1400" dirty="0" smtClean="0">
                <a:solidFill>
                  <a:srgbClr val="000000"/>
                </a:solidFill>
                <a:latin typeface="CFRUAJ+EBGaramond-Medium"/>
                <a:cs typeface="CFRUAJ+EBGaramond-Medium"/>
              </a:rPr>
              <a:t> and Bootstrap</a:t>
            </a:r>
          </a:p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	</a:t>
            </a:r>
            <a:r>
              <a:rPr lang="en-IN" sz="1400" dirty="0" smtClean="0">
                <a:solidFill>
                  <a:srgbClr val="000000"/>
                </a:solidFill>
                <a:latin typeface="CFRUAJ+EBGaramond-Medium"/>
                <a:cs typeface="CFRUAJ+EBGaramond-Medium"/>
              </a:rPr>
              <a:t>Backend: </a:t>
            </a:r>
            <a:r>
              <a:rPr lang="en-IN" sz="1400" dirty="0" err="1" smtClean="0">
                <a:solidFill>
                  <a:srgbClr val="000000"/>
                </a:solidFill>
                <a:latin typeface="CFRUAJ+EBGaramond-Medium"/>
                <a:cs typeface="CFRUAJ+EBGaramond-Medium"/>
              </a:rPr>
              <a:t>NodeJS</a:t>
            </a:r>
            <a:endParaRPr sz="1400" dirty="0" smtClean="0">
              <a:solidFill>
                <a:srgbClr val="000000"/>
              </a:solidFill>
              <a:latin typeface="CFRUAJ+EBGaramond-Medium"/>
              <a:cs typeface="CFRUAJ+EBGaramond-Medium"/>
            </a:endParaRPr>
          </a:p>
          <a:p>
            <a:pPr>
              <a:lnSpc>
                <a:spcPts val="1800"/>
              </a:lnSpc>
              <a:spcBef>
                <a:spcPts val="12"/>
              </a:spcBef>
            </a:pPr>
            <a:r>
              <a:rPr lang="en-IN" sz="1400" dirty="0" smtClean="0">
                <a:solidFill>
                  <a:srgbClr val="000000"/>
                </a:solidFill>
                <a:latin typeface="CFRUAJ+EBGaramond-Medium"/>
                <a:cs typeface="CFRUAJ+EBGaramond-Medium"/>
              </a:rPr>
              <a:t>GitHub link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: 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  <a:hlinkClick r:id="rId2" action="ppaction://hlinkpres?slideindex=1&amp;slidetitle="/>
              </a:rPr>
              <a:t>https://github.com/Ne1010/NaanMudhalvanFSD</a:t>
            </a:r>
            <a:endParaRPr sz="1400" dirty="0" smtClean="0">
              <a:solidFill>
                <a:srgbClr val="000000"/>
              </a:solidFill>
              <a:latin typeface="CFRUAJ+EBGaramond-Medium"/>
              <a:cs typeface="CFRUAJ+EBGaramond-Medium"/>
            </a:endParaRP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endParaRPr sz="1400" dirty="0">
              <a:solidFill>
                <a:srgbClr val="000000"/>
              </a:solidFill>
              <a:latin typeface="CFRUAJ+EBGaramond-Medium"/>
              <a:cs typeface="CFRUAJ+EBGaramond-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7205" y="3026361"/>
            <a:ext cx="1713872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FJCTS+PublicSans-Bold"/>
                <a:cs typeface="CFJCTS+PublicSans-Bold"/>
              </a:rPr>
              <a:t>Learning</a:t>
            </a:r>
            <a:r>
              <a:rPr sz="1400" b="1" spc="-27" dirty="0">
                <a:solidFill>
                  <a:srgbClr val="C88C32"/>
                </a:solidFill>
                <a:latin typeface="CFJCTS+PublicSans-Bold"/>
                <a:cs typeface="CFJCTS+PublicSans-Bold"/>
              </a:rPr>
              <a:t> </a:t>
            </a:r>
            <a:r>
              <a:rPr sz="1400" b="1" dirty="0">
                <a:solidFill>
                  <a:srgbClr val="C88C32"/>
                </a:solidFill>
                <a:latin typeface="CFJCTS+PublicSans-Bold"/>
                <a:cs typeface="CFJCTS+PublicSans-Bold"/>
              </a:rPr>
              <a:t>Outcome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0575" y="3414442"/>
            <a:ext cx="215428" cy="927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38075" y="3399556"/>
            <a:ext cx="3887089" cy="72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Getꢀtoꢀknowꢀaboutꢀdifferentꢀlifecycleꢀmodels.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UnderstandingꢀimportanceꢀandꢀhowꢀtoꢀcreateꢀanꢀSRS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KnowingꢀvariousꢀcommandsꢀofꢀGithub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38075" y="4090304"/>
            <a:ext cx="6504661" cy="2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Understandingꢀagileꢀandꢀscrumꢀmanagementꢀtechniquesꢀforꢀefficientꢀproductꢀdevelopment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7544" y="264756"/>
            <a:ext cx="7920880" cy="58990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 smtClean="0">
                <a:solidFill>
                  <a:srgbClr val="223669"/>
                </a:solidFill>
                <a:latin typeface="ILIIOR+EBGaramond-Bold"/>
                <a:cs typeface="ILIIOR+EBGaramond-Bold"/>
              </a:rPr>
              <a:t>Step</a:t>
            </a:r>
            <a:r>
              <a:rPr lang="en-US" sz="1800" b="1" dirty="0" smtClean="0">
                <a:solidFill>
                  <a:srgbClr val="223669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 smtClean="0">
                <a:solidFill>
                  <a:srgbClr val="223669"/>
                </a:solidFill>
                <a:latin typeface="ILIIOR+EBGaramond-Bold"/>
                <a:cs typeface="ILIIOR+EBGaramond-Bold"/>
              </a:rPr>
              <a:t>-</a:t>
            </a: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Wise</a:t>
            </a:r>
            <a:r>
              <a:rPr sz="1800" b="1" dirty="0" smtClean="0">
                <a:solidFill>
                  <a:srgbClr val="223669"/>
                </a:solidFill>
                <a:latin typeface="ILIIOR+EBGaramond-Bold"/>
                <a:cs typeface="ILIIOR+EBGaramond-Bold"/>
              </a:rPr>
              <a:t>ꢀ</a:t>
            </a:r>
            <a:r>
              <a:rPr lang="en-US" sz="1800" b="1" dirty="0" smtClean="0">
                <a:solidFill>
                  <a:srgbClr val="223669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 smtClean="0">
                <a:solidFill>
                  <a:srgbClr val="223669"/>
                </a:solidFill>
                <a:latin typeface="ILIIOR+EBGaramond-Bold"/>
                <a:cs typeface="ILIIOR+EBGaramond-Bold"/>
              </a:rPr>
              <a:t>Description</a:t>
            </a:r>
            <a:endParaRPr lang="en-US" sz="1800" b="1" dirty="0" smtClean="0">
              <a:solidFill>
                <a:srgbClr val="223669"/>
              </a:solidFill>
              <a:latin typeface="ILIIOR+EBGaramond-Bold"/>
              <a:cs typeface="ILIIOR+EBGaramond-Bold"/>
            </a:endParaRP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 smtClean="0">
              <a:solidFill>
                <a:srgbClr val="223669"/>
              </a:solidFill>
              <a:latin typeface="ILIIOR+EBGaramond-Bold"/>
              <a:cs typeface="ILIIOR+EBGaramond-Bold"/>
            </a:endParaRPr>
          </a:p>
          <a:p>
            <a:pPr>
              <a:lnSpc>
                <a:spcPts val="2345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Purpose and Audience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45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Clarify the purpose of your portfolio and identify your target audience, tailoring content accordingly</a:t>
            </a:r>
            <a:r>
              <a:rPr lang="en-US" sz="1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45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Content and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Sections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ts val="2345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Strategize key sections like "About Me" and "Projects," ensuring each highlights your strengths and </a:t>
            </a:r>
            <a:r>
              <a:rPr lang="en-US" sz="1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achievements.</a:t>
            </a:r>
            <a:endParaRPr lang="en-US" sz="1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45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Clean and User-Friendly Layout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45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Create an aesthetically pleasing and responsive design for a seamless user experience</a:t>
            </a:r>
            <a:r>
              <a:rPr lang="en-US" sz="1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45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Projects and Achievements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45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Feature a portfolio section with project details, emphasizing your skills and contributions</a:t>
            </a:r>
            <a:r>
              <a:rPr lang="en-US" sz="1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45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and Call-to-Action Elements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45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Enable easy communication with a "Contact" section and clear calls-to-action for engagement.</a:t>
            </a:r>
            <a:endParaRPr lang="en-US" sz="1800" dirty="0" smtClean="0">
              <a:solidFill>
                <a:schemeClr val="tx2"/>
              </a:solidFill>
              <a:latin typeface="ILIIOR+EBGaramond-Bold"/>
              <a:cs typeface="ILIIOR+EBGaramond-Bold"/>
            </a:endParaRP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223669"/>
              </a:solidFill>
              <a:latin typeface="ILIIOR+EBGaramond-Bold"/>
              <a:cs typeface="ILIIOR+EBGaramond-Bold"/>
            </a:endParaRP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 smtClean="0">
              <a:solidFill>
                <a:srgbClr val="223669"/>
              </a:solidFill>
              <a:latin typeface="ILIIOR+EBGaramond-Bold"/>
              <a:cs typeface="ILIIOR+EBGaramond-Bold"/>
            </a:endParaRP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223669"/>
              </a:solidFill>
              <a:latin typeface="ILIIOR+EBGaramond-Bold"/>
              <a:cs typeface="ILIIOR+EBGaramond-Bold"/>
            </a:endParaRP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 smtClean="0">
              <a:solidFill>
                <a:srgbClr val="223669"/>
              </a:solidFill>
              <a:latin typeface="ILIIOR+EBGaramond-Bold"/>
              <a:cs typeface="ILIIOR+EBGaramond-Bold"/>
            </a:endParaRP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223669"/>
              </a:solidFill>
              <a:latin typeface="ILIIOR+EBGaramond-Bold"/>
              <a:cs typeface="ILIIOR+EBGaramond-Bold"/>
            </a:endParaRP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 smtClean="0">
              <a:solidFill>
                <a:srgbClr val="223669"/>
              </a:solidFill>
              <a:latin typeface="ILIIOR+EBGaramond-Bold"/>
              <a:cs typeface="ILIIOR+EBGaramond-Bold"/>
            </a:endParaRP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endParaRPr sz="1800" b="1" dirty="0">
              <a:solidFill>
                <a:srgbClr val="223669"/>
              </a:solidFill>
              <a:latin typeface="ILIIOR+EBGaramond-Bold"/>
              <a:cs typeface="ILIIOR+EBGaramond-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4"/>
          <p:cNvSpPr txBox="1">
            <a:spLocks/>
          </p:cNvSpPr>
          <p:nvPr/>
        </p:nvSpPr>
        <p:spPr>
          <a:xfrm>
            <a:off x="530066" y="580135"/>
            <a:ext cx="8146390" cy="14747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345"/>
              </a:lnSpc>
            </a:pPr>
            <a:r>
              <a:rPr lang="en-IN" b="1" kern="0" dirty="0" smtClean="0">
                <a:solidFill>
                  <a:srgbClr val="C88C32"/>
                </a:solidFill>
                <a:latin typeface="ILIIOR+EBGaramond-Bold"/>
                <a:cs typeface="ILIIOR+EBGaramond-Bold"/>
              </a:rPr>
              <a:t>Summaryꢀ of ꢀyourꢀ </a:t>
            </a:r>
            <a:r>
              <a:rPr lang="en-IN" b="1" kern="0" dirty="0" smtClean="0">
                <a:solidFill>
                  <a:srgbClr val="C88C32"/>
                </a:solidFill>
                <a:latin typeface="ILIIOR+EBGaramond-Bold"/>
                <a:cs typeface="ILIIOR+EBGaramond-Bold"/>
              </a:rPr>
              <a:t>task</a:t>
            </a:r>
          </a:p>
          <a:p>
            <a:pPr>
              <a:lnSpc>
                <a:spcPts val="2345"/>
              </a:lnSpc>
            </a:pPr>
            <a:r>
              <a:rPr lang="en-IN" sz="1400" b="1" kern="0" dirty="0" smtClean="0">
                <a:solidFill>
                  <a:srgbClr val="C88C32"/>
                </a:solidFill>
                <a:latin typeface="ILIIOR+EBGaramond-Bold"/>
                <a:cs typeface="Times New Roman" panose="02020603050405020304" pitchFamily="18" charset="0"/>
              </a:rPr>
              <a:t>	</a:t>
            </a:r>
            <a:r>
              <a:rPr lang="en-US" sz="1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lang="en-US" sz="1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portfolio website involves defining its purpose and audience, planning content strategically with key sections, designing a visually appealing and user-friendly layout, showcasing skills and achievements through a project section, and implementing contact details and calls-to-action for seamless communication and engagement.</a:t>
            </a:r>
            <a:endParaRPr lang="en-IN" sz="1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40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255</Words>
  <Application>Microsoft Office PowerPoint</Application>
  <PresentationFormat>On-screen Show (16:9)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CFRUAJ+EBGaramond-Medium</vt:lpstr>
      <vt:lpstr>KQGMTU+Arial-BoldMT</vt:lpstr>
      <vt:lpstr>CFJCTS+PublicSans-Bold</vt:lpstr>
      <vt:lpstr>Times New Roman</vt:lpstr>
      <vt:lpstr>ILIIOR+EBGaramond-Bold</vt:lpstr>
      <vt:lpstr>Calibri</vt:lpstr>
      <vt:lpstr>PVLNNE+ArialMT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Dell</dc:creator>
  <cp:lastModifiedBy>Dell</cp:lastModifiedBy>
  <cp:revision>22</cp:revision>
  <dcterms:modified xsi:type="dcterms:W3CDTF">2023-11-13T14:43:11Z</dcterms:modified>
</cp:coreProperties>
</file>