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0" r:id="rId5"/>
    <p:sldId id="258" r:id="rId6"/>
    <p:sldId id="261" r:id="rId7"/>
    <p:sldId id="259" r:id="rId8"/>
    <p:sldId id="262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F75B-CD5D-403A-9304-8407655A4C61}" type="datetimeFigureOut">
              <a:rPr lang="it-IT" smtClean="0"/>
              <a:t>17/05/2015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ACF4B-0E2D-4D8A-B08E-FC316F40F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23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D79-A19A-4B0A-9F04-D8B10D59C7E7}" type="datetimeFigureOut">
              <a:rPr lang="it-IT" smtClean="0"/>
              <a:t>17/05/2015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F0E4-71E7-4F29-80AD-AFB2CFF19B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17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D79-A19A-4B0A-9F04-D8B10D59C7E7}" type="datetimeFigureOut">
              <a:rPr lang="it-IT" smtClean="0"/>
              <a:t>17/05/2015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F0E4-71E7-4F29-80AD-AFB2CFF19B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D79-A19A-4B0A-9F04-D8B10D59C7E7}" type="datetimeFigureOut">
              <a:rPr lang="it-IT" smtClean="0"/>
              <a:t>17/05/2015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F0E4-71E7-4F29-80AD-AFB2CFF19B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27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D79-A19A-4B0A-9F04-D8B10D59C7E7}" type="datetimeFigureOut">
              <a:rPr lang="it-IT" smtClean="0"/>
              <a:t>17/05/2015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F0E4-71E7-4F29-80AD-AFB2CFF19B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37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D79-A19A-4B0A-9F04-D8B10D59C7E7}" type="datetimeFigureOut">
              <a:rPr lang="it-IT" smtClean="0"/>
              <a:t>17/05/2015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F0E4-71E7-4F29-80AD-AFB2CFF19B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84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D79-A19A-4B0A-9F04-D8B10D59C7E7}" type="datetimeFigureOut">
              <a:rPr lang="it-IT" smtClean="0"/>
              <a:t>17/05/2015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F0E4-71E7-4F29-80AD-AFB2CFF19B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36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D79-A19A-4B0A-9F04-D8B10D59C7E7}" type="datetimeFigureOut">
              <a:rPr lang="it-IT" smtClean="0"/>
              <a:t>17/05/2015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F0E4-71E7-4F29-80AD-AFB2CFF19B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03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D79-A19A-4B0A-9F04-D8B10D59C7E7}" type="datetimeFigureOut">
              <a:rPr lang="it-IT" smtClean="0"/>
              <a:t>17/05/2015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F0E4-71E7-4F29-80AD-AFB2CFF19B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62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D79-A19A-4B0A-9F04-D8B10D59C7E7}" type="datetimeFigureOut">
              <a:rPr lang="it-IT" smtClean="0"/>
              <a:t>17/05/2015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F0E4-71E7-4F29-80AD-AFB2CFF19B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16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D79-A19A-4B0A-9F04-D8B10D59C7E7}" type="datetimeFigureOut">
              <a:rPr lang="it-IT" smtClean="0"/>
              <a:t>17/05/2015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F0E4-71E7-4F29-80AD-AFB2CFF19B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94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6D79-A19A-4B0A-9F04-D8B10D59C7E7}" type="datetimeFigureOut">
              <a:rPr lang="it-IT" smtClean="0"/>
              <a:t>17/05/2015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3F0E4-71E7-4F29-80AD-AFB2CFF19B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55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6D79-A19A-4B0A-9F04-D8B10D59C7E7}" type="datetimeFigureOut">
              <a:rPr lang="it-IT" smtClean="0"/>
              <a:t>17/05/2015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3F0E4-71E7-4F29-80AD-AFB2CFF19B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05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755576" y="980728"/>
            <a:ext cx="3024336" cy="187220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Cucina</a:t>
            </a:r>
          </a:p>
          <a:p>
            <a:pPr algn="ctr"/>
            <a:r>
              <a:rPr lang="ru-RU" sz="2400" dirty="0" smtClean="0"/>
              <a:t>кухня</a:t>
            </a:r>
            <a:endParaRPr lang="it-IT" sz="2400" dirty="0"/>
          </a:p>
        </p:txBody>
      </p:sp>
      <p:sp>
        <p:nvSpPr>
          <p:cNvPr id="5" name="Ovale 4"/>
          <p:cNvSpPr/>
          <p:nvPr/>
        </p:nvSpPr>
        <p:spPr>
          <a:xfrm>
            <a:off x="2771800" y="4005064"/>
            <a:ext cx="3024336" cy="187220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Camera da letto</a:t>
            </a:r>
          </a:p>
          <a:p>
            <a:pPr algn="ctr"/>
            <a:r>
              <a:rPr lang="ru-RU" sz="2400" dirty="0" smtClean="0"/>
              <a:t>спальня</a:t>
            </a:r>
            <a:endParaRPr lang="it-IT" sz="2400" dirty="0"/>
          </a:p>
        </p:txBody>
      </p:sp>
      <p:sp>
        <p:nvSpPr>
          <p:cNvPr id="6" name="Ovale 5"/>
          <p:cNvSpPr/>
          <p:nvPr/>
        </p:nvSpPr>
        <p:spPr>
          <a:xfrm>
            <a:off x="4644008" y="980728"/>
            <a:ext cx="3024336" cy="187220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Bagno</a:t>
            </a:r>
          </a:p>
          <a:p>
            <a:pPr algn="ctr"/>
            <a:r>
              <a:rPr lang="ru-RU" sz="2400" dirty="0" smtClean="0"/>
              <a:t>ванная комната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3583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Программное обеспечение имеет три отдела, кухня, ванная комната и спальня. начальный экран должен включать три облака с надписью названия отдела. нажав на облако- должно открыться окно с игрой. Время </a:t>
            </a:r>
            <a:r>
              <a:rPr lang="ru-RU" smtClean="0"/>
              <a:t>должно начаться </a:t>
            </a:r>
            <a:r>
              <a:rPr lang="ru-RU" dirty="0" smtClean="0"/>
              <a:t>с </a:t>
            </a:r>
            <a:r>
              <a:rPr lang="ru-RU" smtClean="0"/>
              <a:t>открытия окна и закончиться   когда выполнена </a:t>
            </a:r>
            <a:r>
              <a:rPr lang="ru-RU" dirty="0" smtClean="0"/>
              <a:t>задача.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87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talia\Desktop\tesi\cuci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291"/>
            <a:ext cx="9144000" cy="690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4"/>
          <p:cNvSpPr/>
          <p:nvPr/>
        </p:nvSpPr>
        <p:spPr>
          <a:xfrm>
            <a:off x="2123728" y="2276872"/>
            <a:ext cx="1180906" cy="122413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3304634" y="2492896"/>
            <a:ext cx="1008112" cy="10081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-10050" y="476672"/>
            <a:ext cx="1197674" cy="460851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7" name="Picture 3" descr="C:\Users\natalia\Pictures\5-ricette-per-insaporire-il-sugo-di-pomodoro_876524c328a65efb5f262006886f12c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739" y="3478979"/>
            <a:ext cx="1011189" cy="67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atalia\Pictures\download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28" y="2725489"/>
            <a:ext cx="1646425" cy="10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atalia\Pictures\pomodor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142" y="2418393"/>
            <a:ext cx="1252935" cy="94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atalia\Pictures\piatti-sporch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02" y="4438133"/>
            <a:ext cx="1137263" cy="93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ttore 2 8"/>
          <p:cNvCxnSpPr/>
          <p:nvPr/>
        </p:nvCxnSpPr>
        <p:spPr>
          <a:xfrm flipH="1" flipV="1">
            <a:off x="2714181" y="2996952"/>
            <a:ext cx="2280152" cy="1908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 flipV="1">
            <a:off x="3995936" y="3140968"/>
            <a:ext cx="2003673" cy="62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>
            <a:off x="588787" y="2996952"/>
            <a:ext cx="5279357" cy="251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588787" y="3501008"/>
            <a:ext cx="6503493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3197664" y="-243408"/>
            <a:ext cx="2731205" cy="16561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Cucina</a:t>
            </a:r>
          </a:p>
          <a:p>
            <a:pPr algn="ctr"/>
            <a:r>
              <a:rPr lang="ru-RU" sz="2400" dirty="0" smtClean="0"/>
              <a:t>кухня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7784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043608" y="1340768"/>
            <a:ext cx="6552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кухня</a:t>
            </a:r>
            <a:r>
              <a:rPr lang="it-IT" sz="3200" dirty="0" smtClean="0"/>
              <a:t>: </a:t>
            </a:r>
            <a:endParaRPr lang="ru-RU" sz="3200" dirty="0" smtClean="0"/>
          </a:p>
          <a:p>
            <a:r>
              <a:rPr lang="ru-RU" dirty="0" smtClean="0"/>
              <a:t>Интерактивная часть: плита, холодильник, раковина.</a:t>
            </a:r>
          </a:p>
          <a:p>
            <a:r>
              <a:rPr lang="ru-RU" dirty="0" smtClean="0"/>
              <a:t>на столе находятся бытовые предметы (например, стакан, молоко, грязные тарелки, помидоры,сковорода с жареными  яйцами, кастрюля с супом), которые должны быть размещены  на свои места.</a:t>
            </a:r>
            <a:endParaRPr lang="it-IT" dirty="0" smtClean="0"/>
          </a:p>
          <a:p>
            <a:r>
              <a:rPr lang="ru-RU" dirty="0" smtClean="0"/>
              <a:t>Стакан в  раковину</a:t>
            </a:r>
          </a:p>
          <a:p>
            <a:r>
              <a:rPr lang="ru-RU" dirty="0" smtClean="0"/>
              <a:t>сковороду  на плиту</a:t>
            </a:r>
          </a:p>
          <a:p>
            <a:r>
              <a:rPr lang="ru-RU" dirty="0" smtClean="0"/>
              <a:t>молоко в холодильник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89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atalia\Desktop\tesi\bagno-259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4572000" cy="32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atalia\Desktop\tesi\bagno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146" y="3641576"/>
            <a:ext cx="5045371" cy="32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2 4"/>
          <p:cNvCxnSpPr/>
          <p:nvPr/>
        </p:nvCxnSpPr>
        <p:spPr>
          <a:xfrm flipH="1" flipV="1">
            <a:off x="2339752" y="2023120"/>
            <a:ext cx="1872208" cy="2341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 flipV="1">
            <a:off x="3707904" y="1340768"/>
            <a:ext cx="504056" cy="4104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 flipV="1">
            <a:off x="3890146" y="1340768"/>
            <a:ext cx="861366" cy="3909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 flipV="1">
            <a:off x="3275856" y="2420888"/>
            <a:ext cx="2880320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 flipV="1">
            <a:off x="3275856" y="1196752"/>
            <a:ext cx="2880320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H="1" flipV="1">
            <a:off x="2123728" y="1844824"/>
            <a:ext cx="6480720" cy="432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2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5656" y="1916832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ванная комната.</a:t>
            </a:r>
          </a:p>
          <a:p>
            <a:r>
              <a:rPr lang="ru-RU" dirty="0" smtClean="0"/>
              <a:t>Нвести порядок , разбросанные на полу вещи, разместить   на свои места.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371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atalia\Pictures\vestirs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45" y="404664"/>
            <a:ext cx="9041363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ella a 6 punte 3"/>
          <p:cNvSpPr/>
          <p:nvPr/>
        </p:nvSpPr>
        <p:spPr>
          <a:xfrm>
            <a:off x="668582" y="4933559"/>
            <a:ext cx="792088" cy="93610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7" name="Stella a 6 punte 6"/>
          <p:cNvSpPr/>
          <p:nvPr/>
        </p:nvSpPr>
        <p:spPr>
          <a:xfrm>
            <a:off x="2267744" y="4933559"/>
            <a:ext cx="792088" cy="93610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8" name="Stella a 6 punte 7"/>
          <p:cNvSpPr/>
          <p:nvPr/>
        </p:nvSpPr>
        <p:spPr>
          <a:xfrm>
            <a:off x="3923928" y="4933559"/>
            <a:ext cx="792088" cy="93610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9" name="Stella a 6 punte 8"/>
          <p:cNvSpPr/>
          <p:nvPr/>
        </p:nvSpPr>
        <p:spPr>
          <a:xfrm>
            <a:off x="5652120" y="4938731"/>
            <a:ext cx="792088" cy="93610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10" name="Stella a 6 punte 9"/>
          <p:cNvSpPr/>
          <p:nvPr/>
        </p:nvSpPr>
        <p:spPr>
          <a:xfrm>
            <a:off x="7524328" y="4966440"/>
            <a:ext cx="792088" cy="93610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11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259632" y="177281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спальня.</a:t>
            </a:r>
          </a:p>
          <a:p>
            <a:r>
              <a:rPr lang="ru-RU" dirty="0" smtClean="0"/>
              <a:t>положить в правильной последовательности одежду  для куклы.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43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139</Words>
  <Application>Microsoft Office PowerPoint</Application>
  <PresentationFormat>Presentazione su schermo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Natalia Taurino</dc:creator>
  <cp:lastModifiedBy>Natalia Taurino</cp:lastModifiedBy>
  <cp:revision>8</cp:revision>
  <dcterms:created xsi:type="dcterms:W3CDTF">2015-05-17T17:46:08Z</dcterms:created>
  <dcterms:modified xsi:type="dcterms:W3CDTF">2015-05-17T20:52:38Z</dcterms:modified>
</cp:coreProperties>
</file>