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8B42-4AB8-82CB-939A-78D5CA6B4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DD7C77-DCB3-8751-E6C8-26FF0CBCD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6CAC3-DB92-4AD3-E788-AAE87D5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4871E-D7BA-3F33-4BFE-7121AB24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693A-9726-7B7F-1B87-513DED1D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D3A4E-78E5-F502-C6E5-1A4E2891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65222-056C-2576-23C3-229BC32B5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92DE3-FD93-CF4E-D8A9-289462FC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F8BDB-F7B2-D854-15CB-FC2A2349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A6BF2-430E-71BC-84C2-490256C1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8C4623-0C65-40D4-C4D5-61A5067D4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95EB0-C9C2-6E5A-5BE2-5B6C936F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C8F69-14AC-EDB7-F927-53CE2E72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ED36-12C2-E700-BE5B-5C816335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217F5-1D71-58FB-E515-279BCB6B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0BE9-C266-1F2B-DAC2-B33D2E50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78568-BA3A-9CA7-AB88-9B13FEB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ABCB6-CC35-7863-7037-870CE705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7DC26-38C1-1786-FEC2-E45EFD9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75F6D-0BB7-742E-0300-62CBBB4C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FC56-BC6D-D90D-8051-9CB469F8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A29D9-E96F-E5E2-F3F7-D4CB5D06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68CF0-8A21-6805-D747-719D217F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D129C-5599-DE5B-4FE2-49D5E34A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B9022-7F09-FF61-2D06-8A3BBDA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27D0D-B68D-4FA8-FF65-709FCEA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5AA99-A63D-2A2D-AC9E-C3400D5CC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587C6-757B-B392-D8DC-FEACF1EE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BCBF3-9CAF-40E5-000D-E2278A57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46DC5-2E35-FB29-2DAD-E1EA7E19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A2F1D-A851-B9A1-60F4-F9E7879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60190-F24A-779E-89BC-C6EFB9B1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C9D47-C61A-4443-B132-1C786A4C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9FEC8-F8C2-34CC-25F8-28C5ACA41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82919-B35F-3E9E-9FBC-4EE9B6832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04979-FC6D-53DF-8C11-9453923C6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2167D4-1EB1-2E8A-6528-D3E4F875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0345AE-C09C-395D-A7C4-DE574219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B087B2-14CC-9AAD-4AE7-A8EAA404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7BB8-1001-9AFE-56BA-3D70C3E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56CD7-239F-6C1E-3A42-C3451CE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FDF854-C722-A0BF-B552-F59BEA8B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FD908-50B1-F630-BEA2-5C40147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3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5C7E6-57EE-8EDD-8E73-76E68EB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544FFE-2C60-4518-F1EE-C224527D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E9BFE-2365-E603-933E-B8E412E2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5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C0BC-1EFD-A993-75EC-A09978BB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0D9C1-B8ED-8541-4C2A-9F66D01F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BDBFC-1EF5-C6F9-8CB0-681A0ADD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A961C-5AFC-6EB0-66B0-B2DAC0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A4916-DC6D-B34A-9652-2219914F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D1E01-CA45-2E79-1E70-F7337D94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4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618F3-F2BD-E08A-2ADB-AA2A56FC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D9CE0C-64D5-DE51-B66A-75EC7946A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03CF7-B467-539E-E47C-3CB80063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3DCC9-E2FA-11C0-1556-1D74382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C897A-69A6-A606-4B81-3F73F79A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DCF0D-6404-0F28-8743-BCA0C311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F4A0F3-A3DE-FD73-0C04-4C7CAA5F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E5513-0A60-F9B1-69EC-6AAAD7E6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106F5-6CCD-157A-2BCA-5EE45726A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650-2DDA-44A5-9764-FE838BADEC9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6BFE-10C6-813C-2CBE-D7A539A0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B7CA5-7036-3BCB-D063-1A91E004E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C60E-F13A-46B2-8BEB-5465FA38E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5355-928B-D51F-AC97-F0A3A0BA4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3C63A8-BBA9-1E38-94C1-F7E91ACDA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~</a:t>
            </a:r>
            <a:r>
              <a:rPr lang="ko-KR" altLang="en-US" dirty="0"/>
              <a:t>압</a:t>
            </a:r>
          </a:p>
        </p:txBody>
      </p:sp>
    </p:spTree>
    <p:extLst>
      <p:ext uri="{BB962C8B-B14F-4D97-AF65-F5344CB8AC3E}">
        <p14:creationId xmlns:p14="http://schemas.microsoft.com/office/powerpoint/2010/main" val="22241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854C568-D847-749C-EEBF-D3EDC51393A5}"/>
              </a:ext>
            </a:extLst>
          </p:cNvPr>
          <p:cNvSpPr/>
          <p:nvPr/>
        </p:nvSpPr>
        <p:spPr>
          <a:xfrm rot="12630655">
            <a:off x="4607806" y="1013860"/>
            <a:ext cx="257536" cy="27066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663D22F-D645-5C21-C9F5-B819BE8847B9}"/>
              </a:ext>
            </a:extLst>
          </p:cNvPr>
          <p:cNvSpPr/>
          <p:nvPr/>
        </p:nvSpPr>
        <p:spPr>
          <a:xfrm rot="13556789">
            <a:off x="4922243" y="4609899"/>
            <a:ext cx="545875" cy="170440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DE0F91-6331-19B4-9749-A17D90311AA4}"/>
              </a:ext>
            </a:extLst>
          </p:cNvPr>
          <p:cNvSpPr/>
          <p:nvPr/>
        </p:nvSpPr>
        <p:spPr>
          <a:xfrm>
            <a:off x="165735" y="2554604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 ( - press any button - 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D9A3E0-7952-5BFE-5776-3766FF69962E}"/>
              </a:ext>
            </a:extLst>
          </p:cNvPr>
          <p:cNvSpPr/>
          <p:nvPr/>
        </p:nvSpPr>
        <p:spPr>
          <a:xfrm>
            <a:off x="165735" y="506730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14905D-C2E3-C880-3B19-02FD36EE8834}"/>
              </a:ext>
            </a:extLst>
          </p:cNvPr>
          <p:cNvSpPr/>
          <p:nvPr/>
        </p:nvSpPr>
        <p:spPr>
          <a:xfrm>
            <a:off x="165735" y="1530667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유니티 로고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8C411D-38FE-C514-2C12-15EDF218426C}"/>
              </a:ext>
            </a:extLst>
          </p:cNvPr>
          <p:cNvSpPr/>
          <p:nvPr/>
        </p:nvSpPr>
        <p:spPr>
          <a:xfrm>
            <a:off x="165735" y="3578541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Main (Setting)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CAE9FB0-608D-0CF2-5F67-693DF1AB6A4B}"/>
              </a:ext>
            </a:extLst>
          </p:cNvPr>
          <p:cNvSpPr/>
          <p:nvPr/>
        </p:nvSpPr>
        <p:spPr>
          <a:xfrm>
            <a:off x="1680210" y="1188720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A3D71B1-51F4-6E70-B3F5-CCD4E55836A7}"/>
              </a:ext>
            </a:extLst>
          </p:cNvPr>
          <p:cNvSpPr/>
          <p:nvPr/>
        </p:nvSpPr>
        <p:spPr>
          <a:xfrm>
            <a:off x="1680210" y="2238374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28897B1-5957-7591-5DC2-1E88B889D33A}"/>
              </a:ext>
            </a:extLst>
          </p:cNvPr>
          <p:cNvSpPr/>
          <p:nvPr/>
        </p:nvSpPr>
        <p:spPr>
          <a:xfrm>
            <a:off x="1680210" y="3249452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BD8C6EB-CDD1-D367-75C6-D65CE920B842}"/>
              </a:ext>
            </a:extLst>
          </p:cNvPr>
          <p:cNvSpPr/>
          <p:nvPr/>
        </p:nvSpPr>
        <p:spPr>
          <a:xfrm>
            <a:off x="1680210" y="4260530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305E0B6-8AF4-C256-7933-B2888DB693B0}"/>
              </a:ext>
            </a:extLst>
          </p:cNvPr>
          <p:cNvSpPr/>
          <p:nvPr/>
        </p:nvSpPr>
        <p:spPr>
          <a:xfrm rot="16200000">
            <a:off x="4107180" y="3789040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DC9B4-BE69-A089-EC9B-D1E5C1FCED77}"/>
              </a:ext>
            </a:extLst>
          </p:cNvPr>
          <p:cNvSpPr txBox="1"/>
          <p:nvPr/>
        </p:nvSpPr>
        <p:spPr>
          <a:xfrm>
            <a:off x="22860" y="4233146"/>
            <a:ext cx="1824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튜토리얼 버튼</a:t>
            </a:r>
            <a:endParaRPr lang="en-US" altLang="ko-KR" dirty="0"/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ko-KR" altLang="en-US" dirty="0"/>
              <a:t>게임 시작 버튼 후</a:t>
            </a:r>
            <a:endParaRPr lang="en-US" altLang="ko-KR" dirty="0"/>
          </a:p>
          <a:p>
            <a:pPr algn="ctr"/>
            <a:r>
              <a:rPr lang="ko-KR" altLang="en-US" dirty="0"/>
              <a:t>튜토리얼 버튼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C17AF-F3FA-11C1-2A6C-A30BD17681A6}"/>
              </a:ext>
            </a:extLst>
          </p:cNvPr>
          <p:cNvSpPr txBox="1"/>
          <p:nvPr/>
        </p:nvSpPr>
        <p:spPr>
          <a:xfrm>
            <a:off x="3577558" y="4307674"/>
            <a:ext cx="1824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시작 버튼 후</a:t>
            </a:r>
            <a:endParaRPr lang="en-US" altLang="ko-KR" dirty="0"/>
          </a:p>
          <a:p>
            <a:pPr algn="ctr"/>
            <a:r>
              <a:rPr lang="ko-KR" altLang="en-US" dirty="0"/>
              <a:t>튜토리얼 </a:t>
            </a:r>
            <a:r>
              <a:rPr lang="ko-KR" altLang="en-US" dirty="0" err="1"/>
              <a:t>스킵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95757E-DC58-7C76-BDD9-E4861ADE0B23}"/>
              </a:ext>
            </a:extLst>
          </p:cNvPr>
          <p:cNvSpPr/>
          <p:nvPr/>
        </p:nvSpPr>
        <p:spPr>
          <a:xfrm>
            <a:off x="165735" y="5847747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Tutorial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EC12CB-7182-F47C-9B3C-39951DC69747}"/>
              </a:ext>
            </a:extLst>
          </p:cNvPr>
          <p:cNvSpPr/>
          <p:nvPr/>
        </p:nvSpPr>
        <p:spPr>
          <a:xfrm>
            <a:off x="4867275" y="3578541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7CB0D7-FE17-747F-7567-29EC7147BC97}"/>
              </a:ext>
            </a:extLst>
          </p:cNvPr>
          <p:cNvSpPr/>
          <p:nvPr/>
        </p:nvSpPr>
        <p:spPr>
          <a:xfrm>
            <a:off x="4867275" y="1946909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Game (Setting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+ Score)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F08EB77-B72E-6CA9-692A-BB7573079577}"/>
              </a:ext>
            </a:extLst>
          </p:cNvPr>
          <p:cNvSpPr/>
          <p:nvPr/>
        </p:nvSpPr>
        <p:spPr>
          <a:xfrm rot="10800000">
            <a:off x="6387465" y="2824579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8F5EAD4-1258-134D-426D-D2820737C93F}"/>
              </a:ext>
            </a:extLst>
          </p:cNvPr>
          <p:cNvSpPr/>
          <p:nvPr/>
        </p:nvSpPr>
        <p:spPr>
          <a:xfrm>
            <a:off x="6387465" y="3066631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B156077-664C-AF0F-6706-6A058C673920}"/>
              </a:ext>
            </a:extLst>
          </p:cNvPr>
          <p:cNvSpPr/>
          <p:nvPr/>
        </p:nvSpPr>
        <p:spPr>
          <a:xfrm rot="20366486">
            <a:off x="8301989" y="4369115"/>
            <a:ext cx="788670" cy="217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7E734E7-DF05-6607-AD61-6A44518D8F94}"/>
              </a:ext>
            </a:extLst>
          </p:cNvPr>
          <p:cNvSpPr/>
          <p:nvPr/>
        </p:nvSpPr>
        <p:spPr>
          <a:xfrm>
            <a:off x="7524672" y="4918708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Ending Credit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9FCEF36-7DFE-92E8-1439-4B95FDFB1AB7}"/>
              </a:ext>
            </a:extLst>
          </p:cNvPr>
          <p:cNvSpPr/>
          <p:nvPr/>
        </p:nvSpPr>
        <p:spPr>
          <a:xfrm>
            <a:off x="4867274" y="506730"/>
            <a:ext cx="3829050" cy="5829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NoteMaking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제작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플레이 가능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8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씬</dc:title>
  <dc:creator>Hun Kang</dc:creator>
  <cp:lastModifiedBy>Hun Kang</cp:lastModifiedBy>
  <cp:revision>1</cp:revision>
  <dcterms:created xsi:type="dcterms:W3CDTF">2024-02-23T03:50:53Z</dcterms:created>
  <dcterms:modified xsi:type="dcterms:W3CDTF">2024-02-23T03:52:24Z</dcterms:modified>
</cp:coreProperties>
</file>