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45A5-F23B-41EE-B621-F3ECD4101E32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8C8-FF89-4563-95FD-A40495825B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45A5-F23B-41EE-B621-F3ECD4101E32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8C8-FF89-4563-95FD-A40495825B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45A5-F23B-41EE-B621-F3ECD4101E32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8C8-FF89-4563-95FD-A40495825B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45A5-F23B-41EE-B621-F3ECD4101E32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8C8-FF89-4563-95FD-A40495825B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45A5-F23B-41EE-B621-F3ECD4101E32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8C8-FF89-4563-95FD-A40495825B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45A5-F23B-41EE-B621-F3ECD4101E32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8C8-FF89-4563-95FD-A40495825B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45A5-F23B-41EE-B621-F3ECD4101E32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8C8-FF89-4563-95FD-A40495825B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45A5-F23B-41EE-B621-F3ECD4101E32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8C8-FF89-4563-95FD-A40495825B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45A5-F23B-41EE-B621-F3ECD4101E32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8C8-FF89-4563-95FD-A40495825B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45A5-F23B-41EE-B621-F3ECD4101E32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8C8-FF89-4563-95FD-A40495825B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45A5-F23B-41EE-B621-F3ECD4101E32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8C8-FF89-4563-95FD-A40495825B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445A5-F23B-41EE-B621-F3ECD4101E32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498C8-FF89-4563-95FD-A40495825B4A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5800fd7df3aa7ec556933fbfb6180ea215796202_3000_2000_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00808"/>
            <a:ext cx="6876256" cy="458417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470025"/>
          </a:xfrm>
        </p:spPr>
        <p:txBody>
          <a:bodyPr/>
          <a:lstStyle/>
          <a:p>
            <a:r>
              <a:rPr lang="ru-RU" dirty="0" smtClean="0"/>
              <a:t>	Выживание в школе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88224" y="5445224"/>
            <a:ext cx="3059832" cy="1412776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Сделал сайт и</a:t>
            </a:r>
          </a:p>
          <a:p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 презентацию</a:t>
            </a:r>
            <a:b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Давыдов Максим Романович</a:t>
            </a:r>
            <a:endParaRPr lang="ru-RU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492896"/>
            <a:ext cx="8229600" cy="4525963"/>
          </a:xfrm>
        </p:spPr>
        <p:txBody>
          <a:bodyPr/>
          <a:lstStyle/>
          <a:p>
            <a:r>
              <a:rPr lang="ru-RU" dirty="0" smtClean="0"/>
              <a:t>Предметная область моего это помощь детям(и детинам) в школе.</a:t>
            </a:r>
          </a:p>
          <a:p>
            <a:r>
              <a:rPr lang="ru-RU" dirty="0" smtClean="0"/>
              <a:t>Я выбрал эту тему так как посчитал, что она наиболее актуальна в моём возрасте.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сайте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Чем он полезен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На моём сайте можно узнать, как не бесить учителей, как быть с ними в хороших отношениях</a:t>
            </a:r>
          </a:p>
          <a:p>
            <a:r>
              <a:rPr lang="ru-RU" dirty="0" smtClean="0"/>
              <a:t>Как списывать на контрольных </a:t>
            </a:r>
          </a:p>
          <a:p>
            <a:r>
              <a:rPr lang="ru-RU" dirty="0" smtClean="0"/>
              <a:t>Ответы на ВПР, ОГЭ, ЕГЭ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Какие на нем функции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Покупка курсов</a:t>
            </a:r>
          </a:p>
          <a:p>
            <a:r>
              <a:rPr lang="ru-RU" dirty="0" smtClean="0"/>
              <a:t>Анимации</a:t>
            </a:r>
          </a:p>
          <a:p>
            <a:r>
              <a:rPr lang="ru-RU" dirty="0" smtClean="0"/>
              <a:t>Отзывы РЕАЛЬНЫХ покупателей</a:t>
            </a:r>
          </a:p>
          <a:p>
            <a:r>
              <a:rPr lang="ar-AE" dirty="0" smtClean="0"/>
              <a:t>هذا كل شيء ، لا مزيد من الأفكار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реализации: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9888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915816" y="1844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851920" y="16288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JavaScript</a:t>
            </a:r>
            <a:endParaRPr lang="ru-RU" dirty="0"/>
          </a:p>
        </p:txBody>
      </p:sp>
      <p:pic>
        <p:nvPicPr>
          <p:cNvPr id="15" name="Рисунок 14" descr="png-transparent-html-js-and-css-logo-cascading-style-sheets-javascript-html-css3-jquery-logo-miscellaneous-text-tradema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9144000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Сайт не надо воспринимать серьезно, он сделал радо прикола</a:t>
            </a:r>
          </a:p>
          <a:p>
            <a:r>
              <a:rPr lang="ru-RU" dirty="0" smtClean="0"/>
              <a:t>Мне понравилось его делать и я набрался нового опыта</a:t>
            </a:r>
          </a:p>
          <a:p>
            <a:r>
              <a:rPr lang="ru-RU" dirty="0" smtClean="0"/>
              <a:t>Жалко не смог подключить продажу(нет материалов для продажи)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ca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84770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121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 Выживание в школе</vt:lpstr>
      <vt:lpstr>Предметная область</vt:lpstr>
      <vt:lpstr>О сайте</vt:lpstr>
      <vt:lpstr>Технологии реализации:</vt:lpstr>
      <vt:lpstr>Итоги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Выживание в школе</dc:title>
  <dc:creator>Давыдов_МР</dc:creator>
  <cp:lastModifiedBy>Давыдов_МР</cp:lastModifiedBy>
  <cp:revision>12</cp:revision>
  <dcterms:created xsi:type="dcterms:W3CDTF">2023-05-21T06:11:50Z</dcterms:created>
  <dcterms:modified xsi:type="dcterms:W3CDTF">2023-05-21T08:02:57Z</dcterms:modified>
</cp:coreProperties>
</file>