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71" r:id="rId2"/>
    <p:sldId id="1870" r:id="rId3"/>
    <p:sldId id="1872" r:id="rId4"/>
    <p:sldId id="1871" r:id="rId5"/>
    <p:sldId id="1873" r:id="rId6"/>
    <p:sldId id="1891" r:id="rId7"/>
    <p:sldId id="1874" r:id="rId8"/>
    <p:sldId id="1875" r:id="rId9"/>
    <p:sldId id="1876" r:id="rId10"/>
    <p:sldId id="1877" r:id="rId11"/>
    <p:sldId id="1885" r:id="rId12"/>
    <p:sldId id="1893" r:id="rId13"/>
    <p:sldId id="1894" r:id="rId14"/>
    <p:sldId id="1886" r:id="rId15"/>
    <p:sldId id="1887" r:id="rId16"/>
    <p:sldId id="1890" r:id="rId17"/>
    <p:sldId id="1878" r:id="rId18"/>
    <p:sldId id="1879" r:id="rId19"/>
    <p:sldId id="1881" r:id="rId20"/>
    <p:sldId id="1882" r:id="rId21"/>
    <p:sldId id="1895" r:id="rId22"/>
    <p:sldId id="1897" r:id="rId23"/>
    <p:sldId id="1898" r:id="rId24"/>
    <p:sldId id="1899" r:id="rId25"/>
    <p:sldId id="1900" r:id="rId26"/>
    <p:sldId id="1901" r:id="rId27"/>
    <p:sldId id="1902" r:id="rId28"/>
  </p:sldIdLst>
  <p:sldSz cx="10668000" cy="7431088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8">
          <p15:clr>
            <a:srgbClr val="A4A3A4"/>
          </p15:clr>
        </p15:guide>
        <p15:guide id="2" orient="horz" pos="1886">
          <p15:clr>
            <a:srgbClr val="A4A3A4"/>
          </p15:clr>
        </p15:guide>
        <p15:guide id="3" pos="2965">
          <p15:clr>
            <a:srgbClr val="A4A3A4"/>
          </p15:clr>
        </p15:guide>
        <p15:guide id="4" pos="14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33CCFF"/>
    <a:srgbClr val="99FF33"/>
    <a:srgbClr val="3399FF"/>
    <a:srgbClr val="FF0000"/>
    <a:srgbClr val="F0F0F0"/>
    <a:srgbClr val="FF99FF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4" autoAdjust="0"/>
    <p:restoredTop sz="95361" autoAdjust="0"/>
  </p:normalViewPr>
  <p:slideViewPr>
    <p:cSldViewPr snapToObjects="1">
      <p:cViewPr varScale="1">
        <p:scale>
          <a:sx n="88" d="100"/>
          <a:sy n="88" d="100"/>
        </p:scale>
        <p:origin x="696" y="168"/>
      </p:cViewPr>
      <p:guideLst>
        <p:guide orient="horz" pos="2658"/>
        <p:guide orient="horz" pos="1886"/>
        <p:guide pos="2965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289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l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l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defRPr sz="1200"/>
            </a:lvl1pPr>
          </a:lstStyle>
          <a:p>
            <a:fld id="{011D977D-42EE-40D6-92C9-561B59EB93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572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l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46125"/>
            <a:ext cx="5341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l" defTabSz="925513" eaLnBrk="1" latinLnBrk="1" hangingPunct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defRPr sz="1200"/>
            </a:lvl1pPr>
          </a:lstStyle>
          <a:p>
            <a:fld id="{4F707256-7E70-4A1A-ADFE-87CDC549C0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4672" algn="l" defTabSz="9138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08" algn="l" defTabSz="9138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43" algn="l" defTabSz="9138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78" algn="l" defTabSz="91386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1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9837"/>
          </a:xfrm>
          <a:prstGeom prst="rect">
            <a:avLst/>
          </a:prstGeom>
        </p:spPr>
        <p:txBody>
          <a:bodyPr lIns="91387" tIns="45694" rIns="91387" bIns="45694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1733550"/>
            <a:ext cx="9601200" cy="4903788"/>
          </a:xfrm>
          <a:prstGeom prst="rect">
            <a:avLst/>
          </a:prstGeom>
        </p:spPr>
        <p:txBody>
          <a:bodyPr vert="eaVert" lIns="91387" tIns="45694" rIns="91387" bIns="45694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34300" y="296871"/>
            <a:ext cx="2400300" cy="6340475"/>
          </a:xfrm>
          <a:prstGeom prst="rect">
            <a:avLst/>
          </a:prstGeom>
        </p:spPr>
        <p:txBody>
          <a:bodyPr vert="eaVert" lIns="91387" tIns="45694" rIns="91387" bIns="45694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96871"/>
            <a:ext cx="7048500" cy="6340475"/>
          </a:xfrm>
          <a:prstGeom prst="rect">
            <a:avLst/>
          </a:prstGeom>
        </p:spPr>
        <p:txBody>
          <a:bodyPr vert="eaVert" lIns="91387" tIns="45694" rIns="91387" bIns="45694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5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9837"/>
          </a:xfrm>
          <a:prstGeom prst="rect">
            <a:avLst/>
          </a:prstGeom>
        </p:spPr>
        <p:txBody>
          <a:bodyPr lIns="91387" tIns="45694" rIns="91387" bIns="45694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733550"/>
            <a:ext cx="9601200" cy="4903788"/>
          </a:xfrm>
          <a:prstGeom prst="rect">
            <a:avLst/>
          </a:prstGeom>
        </p:spPr>
        <p:txBody>
          <a:bodyPr lIns="91387" tIns="45694" rIns="91387" bIns="45694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8"/>
          <p:cNvSpPr txBox="1">
            <a:spLocks noChangeArrowheads="1"/>
          </p:cNvSpPr>
          <p:nvPr userDrawn="1"/>
        </p:nvSpPr>
        <p:spPr bwMode="auto">
          <a:xfrm>
            <a:off x="233363" y="1212850"/>
            <a:ext cx="10221912" cy="227013"/>
          </a:xfrm>
          <a:prstGeom prst="rect">
            <a:avLst/>
          </a:prstGeom>
          <a:solidFill>
            <a:srgbClr val="F0F0F0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53968" tIns="35979" rIns="53968" bIns="35979">
            <a:spAutoFit/>
          </a:bodyPr>
          <a:lstStyle>
            <a:lvl1pPr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000" b="1" smtClean="0"/>
              <a:t>      </a:t>
            </a:r>
            <a:endParaRPr lang="en-US" altLang="ko-KR" sz="1000" b="1" smtClean="0"/>
          </a:p>
        </p:txBody>
      </p:sp>
      <p:sp>
        <p:nvSpPr>
          <p:cNvPr id="5" name="Text Box 66"/>
          <p:cNvSpPr txBox="1">
            <a:spLocks noChangeArrowheads="1"/>
          </p:cNvSpPr>
          <p:nvPr userDrawn="1"/>
        </p:nvSpPr>
        <p:spPr bwMode="auto">
          <a:xfrm>
            <a:off x="9090025" y="846138"/>
            <a:ext cx="1349375" cy="3889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lIns="53968" tIns="35979" rIns="53968" bIns="35979" anchor="ctr"/>
          <a:lstStyle>
            <a:lvl1pPr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000" b="1" smtClean="0"/>
              <a:t>학원관리</a:t>
            </a:r>
            <a:endParaRPr lang="en-US" altLang="ko-KR" sz="1000" b="1" smtClean="0"/>
          </a:p>
        </p:txBody>
      </p:sp>
      <p:sp>
        <p:nvSpPr>
          <p:cNvPr id="6" name="Rectangle 499"/>
          <p:cNvSpPr>
            <a:spLocks noChangeArrowheads="1"/>
          </p:cNvSpPr>
          <p:nvPr/>
        </p:nvSpPr>
        <p:spPr bwMode="auto">
          <a:xfrm>
            <a:off x="227013" y="841375"/>
            <a:ext cx="8880475" cy="3937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lIns="91387" tIns="45694" rIns="91387" bIns="45694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b="1"/>
          </a:p>
        </p:txBody>
      </p:sp>
      <p:graphicFrame>
        <p:nvGraphicFramePr>
          <p:cNvPr id="7" name="Group 495"/>
          <p:cNvGraphicFramePr>
            <a:graphicFrameLocks noGrp="1"/>
          </p:cNvGraphicFramePr>
          <p:nvPr/>
        </p:nvGraphicFramePr>
        <p:xfrm>
          <a:off x="220663" y="185738"/>
          <a:ext cx="10226675" cy="269875"/>
        </p:xfrm>
        <a:graphic>
          <a:graphicData uri="http://schemas.openxmlformats.org/drawingml/2006/table">
            <a:tbl>
              <a:tblPr/>
              <a:tblGrid>
                <a:gridCol w="1501775"/>
                <a:gridCol w="6491286"/>
                <a:gridCol w="792163"/>
                <a:gridCol w="1441451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경로</a:t>
                      </a: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67"/>
          <p:cNvSpPr txBox="1">
            <a:spLocks noChangeArrowheads="1"/>
          </p:cNvSpPr>
          <p:nvPr/>
        </p:nvSpPr>
        <p:spPr bwMode="auto">
          <a:xfrm>
            <a:off x="8080375" y="7192963"/>
            <a:ext cx="2516188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63" tIns="35976" rIns="53963" bIns="35976">
            <a:spAutoFit/>
          </a:bodyPr>
          <a:lstStyle>
            <a:lvl1pPr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latin typeface="돋움" pitchFamily="50" charset="-127"/>
                <a:ea typeface="돋움" pitchFamily="50" charset="-127"/>
              </a:rPr>
              <a:t>Copyright (c) FuturePlan.co.kr. All rights reserved.</a:t>
            </a:r>
          </a:p>
        </p:txBody>
      </p:sp>
      <p:sp>
        <p:nvSpPr>
          <p:cNvPr id="9" name="Rectangle 497"/>
          <p:cNvSpPr>
            <a:spLocks noChangeArrowheads="1"/>
          </p:cNvSpPr>
          <p:nvPr/>
        </p:nvSpPr>
        <p:spPr bwMode="auto">
          <a:xfrm>
            <a:off x="4059238" y="7159625"/>
            <a:ext cx="17065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0" tIns="45690" rIns="91380" bIns="45690"/>
          <a:lstStyle>
            <a:lvl1pPr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/>
              <a:t>Page </a:t>
            </a:r>
            <a:fld id="{CB4A02C6-3287-4D87-AF0E-63285266F723}" type="slidenum">
              <a:rPr lang="en-US" altLang="ko-KR" sz="900"/>
              <a:pPr algn="ctr" eaLnBrk="1" hangingPunct="1"/>
              <a:t>‹#›</a:t>
            </a:fld>
            <a:endParaRPr lang="en-US" altLang="ko-KR" sz="900"/>
          </a:p>
        </p:txBody>
      </p:sp>
      <p:sp>
        <p:nvSpPr>
          <p:cNvPr id="10" name="Rectangle 515"/>
          <p:cNvSpPr>
            <a:spLocks noChangeArrowheads="1"/>
          </p:cNvSpPr>
          <p:nvPr/>
        </p:nvSpPr>
        <p:spPr bwMode="auto">
          <a:xfrm>
            <a:off x="215900" y="503238"/>
            <a:ext cx="1017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7" tIns="45694" rIns="91387" bIns="45694">
            <a:spAutoFit/>
          </a:bodyPr>
          <a:lstStyle>
            <a:lvl1pPr algn="l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800" b="1" dirty="0" err="1" smtClean="0">
                <a:latin typeface="서울들국화" pitchFamily="18" charset="-127"/>
                <a:ea typeface="서울들국화" pitchFamily="18" charset="-127"/>
              </a:rPr>
              <a:t>스마트코칭</a:t>
            </a:r>
            <a:endParaRPr lang="ko-KR" altLang="en-US" sz="1800" b="1" dirty="0" smtClean="0">
              <a:latin typeface="서울들국화" pitchFamily="18" charset="-127"/>
              <a:ea typeface="서울들국화" pitchFamily="18" charset="-127"/>
            </a:endParaRPr>
          </a:p>
        </p:txBody>
      </p:sp>
      <p:sp>
        <p:nvSpPr>
          <p:cNvPr id="11" name="Text Box 58"/>
          <p:cNvSpPr txBox="1">
            <a:spLocks noChangeArrowheads="1"/>
          </p:cNvSpPr>
          <p:nvPr userDrawn="1"/>
        </p:nvSpPr>
        <p:spPr bwMode="auto">
          <a:xfrm>
            <a:off x="280988" y="917575"/>
            <a:ext cx="87074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3968" tIns="35979" rIns="53968" bIns="35979">
            <a:spAutoFit/>
          </a:bodyPr>
          <a:lstStyle>
            <a:lvl1pPr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학생정보        성적관리          상담관리          목표설정            진단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전략      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중장기로드맵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   포트폴리오         기본설정</a:t>
            </a:r>
            <a:endParaRPr lang="en-US" altLang="ko-KR" sz="1200" b="1" dirty="0" smtClean="0">
              <a:solidFill>
                <a:srgbClr val="C00000"/>
              </a:solidFill>
            </a:endParaRPr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9096375" y="552450"/>
            <a:ext cx="1135063" cy="19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1033463" eaLnBrk="0" hangingPunct="0"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b="1" smtClean="0"/>
              <a:t>고객지원실 </a:t>
            </a:r>
            <a:r>
              <a:rPr lang="en-US" altLang="ko-KR" b="1" smtClean="0"/>
              <a:t>| </a:t>
            </a:r>
            <a:r>
              <a:rPr lang="ko-KR" altLang="en-US" b="1" smtClean="0"/>
              <a:t>공지사항</a:t>
            </a:r>
          </a:p>
        </p:txBody>
      </p:sp>
      <p:sp>
        <p:nvSpPr>
          <p:cNvPr id="13" name="Rectangle 394"/>
          <p:cNvSpPr>
            <a:spLocks noChangeArrowheads="1"/>
          </p:cNvSpPr>
          <p:nvPr userDrawn="1"/>
        </p:nvSpPr>
        <p:spPr bwMode="auto">
          <a:xfrm>
            <a:off x="220663" y="520700"/>
            <a:ext cx="10236200" cy="657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3968" tIns="35979" rIns="53968" bIns="35979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b="1"/>
          </a:p>
        </p:txBody>
      </p:sp>
      <p:pic>
        <p:nvPicPr>
          <p:cNvPr id="14" name="Picture 10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74825"/>
            <a:ext cx="14366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96"/>
          <p:cNvSpPr>
            <a:spLocks noChangeArrowheads="1"/>
          </p:cNvSpPr>
          <p:nvPr userDrawn="1"/>
        </p:nvSpPr>
        <p:spPr bwMode="auto">
          <a:xfrm>
            <a:off x="177800" y="1246188"/>
            <a:ext cx="446246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3968" tIns="35979" rIns="53968" bIns="35979">
            <a:spAutoFit/>
          </a:bodyPr>
          <a:lstStyle>
            <a:lvl1pPr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진단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전략  </a:t>
            </a:r>
            <a:r>
              <a:rPr lang="ko-KR" altLang="en-US" b="1" dirty="0" smtClean="0">
                <a:solidFill>
                  <a:srgbClr val="0066FF"/>
                </a:solidFill>
              </a:rPr>
              <a:t>   </a:t>
            </a:r>
            <a:r>
              <a:rPr lang="en-US" altLang="ko-KR" b="1" dirty="0" smtClean="0">
                <a:solidFill>
                  <a:srgbClr val="0066FF"/>
                </a:solidFill>
              </a:rPr>
              <a:t>SAMRT</a:t>
            </a:r>
            <a:r>
              <a:rPr lang="ko-KR" altLang="en-US" b="1" dirty="0" smtClean="0">
                <a:solidFill>
                  <a:srgbClr val="0066FF"/>
                </a:solidFill>
              </a:rPr>
              <a:t>종합검사      모의고사     수시   정시   학습     진로</a:t>
            </a:r>
            <a:endParaRPr lang="en-US" altLang="ko-KR" dirty="0">
              <a:solidFill>
                <a:srgbClr val="0066FF"/>
              </a:solidFill>
            </a:endParaRPr>
          </a:p>
        </p:txBody>
      </p:sp>
      <p:sp>
        <p:nvSpPr>
          <p:cNvPr id="16" name="Rectangle 725"/>
          <p:cNvSpPr>
            <a:spLocks noChangeArrowheads="1"/>
          </p:cNvSpPr>
          <p:nvPr userDrawn="1"/>
        </p:nvSpPr>
        <p:spPr bwMode="auto">
          <a:xfrm>
            <a:off x="439738" y="1271588"/>
            <a:ext cx="714375" cy="139700"/>
          </a:xfrm>
          <a:prstGeom prst="rect">
            <a:avLst/>
          </a:prstGeom>
          <a:noFill/>
          <a:ln w="9525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3968" tIns="35979" rIns="53968" bIns="35979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55588" y="4225925"/>
          <a:ext cx="14208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812"/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▶직업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▶전공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▶인증시험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▶경시대회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롤모델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▶독서활동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▶체험활동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▶봉사활동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AutoShape 206"/>
          <p:cNvSpPr>
            <a:spLocks noChangeArrowheads="1"/>
          </p:cNvSpPr>
          <p:nvPr userDrawn="1"/>
        </p:nvSpPr>
        <p:spPr bwMode="auto">
          <a:xfrm>
            <a:off x="273050" y="3868738"/>
            <a:ext cx="1373188" cy="287337"/>
          </a:xfrm>
          <a:prstGeom prst="roundRect">
            <a:avLst>
              <a:gd name="adj" fmla="val 4727"/>
            </a:avLst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53968" tIns="35979" rIns="53968" bIns="35979" anchor="ctr"/>
          <a:lstStyle/>
          <a:p>
            <a:pPr algn="ctr" defTabSz="1032862" eaLnBrk="1" latinLnBrk="1" hangingPunct="1">
              <a:defRPr/>
            </a:pPr>
            <a:r>
              <a:rPr lang="ko-KR" altLang="en-US" sz="1100" b="1" dirty="0">
                <a:latin typeface="+mj-lt"/>
                <a:ea typeface="굴림" charset="-127"/>
              </a:rPr>
              <a:t>진로전략</a:t>
            </a:r>
          </a:p>
        </p:txBody>
      </p:sp>
      <p:sp>
        <p:nvSpPr>
          <p:cNvPr id="19" name="TextBox 96"/>
          <p:cNvSpPr txBox="1">
            <a:spLocks noChangeArrowheads="1"/>
          </p:cNvSpPr>
          <p:nvPr userDrawn="1"/>
        </p:nvSpPr>
        <p:spPr bwMode="auto">
          <a:xfrm>
            <a:off x="1968500" y="1735138"/>
            <a:ext cx="1806575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7" tIns="45694" rIns="91387" bIns="45694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100" b="1" dirty="0">
                <a:solidFill>
                  <a:srgbClr val="C00000"/>
                </a:solidFill>
                <a:latin typeface="맑은 고딕"/>
                <a:ea typeface="맑은 고딕"/>
              </a:rPr>
              <a:t>◈ 인증시험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963" y="4775201"/>
            <a:ext cx="9067800" cy="1476374"/>
          </a:xfrm>
          <a:prstGeom prst="rect">
            <a:avLst/>
          </a:prstGeom>
        </p:spPr>
        <p:txBody>
          <a:bodyPr lIns="91387" tIns="45694" rIns="91387" bIns="45694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2963" y="3149605"/>
            <a:ext cx="9067800" cy="1625600"/>
          </a:xfrm>
          <a:prstGeom prst="rect">
            <a:avLst/>
          </a:prstGeom>
        </p:spPr>
        <p:txBody>
          <a:bodyPr lIns="91387" tIns="45694" rIns="91387" bIns="45694" anchor="b"/>
          <a:lstStyle>
            <a:lvl1pPr marL="0" indent="0">
              <a:buNone/>
              <a:defRPr sz="2000"/>
            </a:lvl1pPr>
            <a:lvl2pPr marL="456936" indent="0">
              <a:buNone/>
              <a:defRPr sz="1800"/>
            </a:lvl2pPr>
            <a:lvl3pPr marL="913869" indent="0">
              <a:buNone/>
              <a:defRPr sz="1600"/>
            </a:lvl3pPr>
            <a:lvl4pPr marL="1370805" indent="0">
              <a:buNone/>
              <a:defRPr sz="1400"/>
            </a:lvl4pPr>
            <a:lvl5pPr marL="1827739" indent="0">
              <a:buNone/>
              <a:defRPr sz="1400"/>
            </a:lvl5pPr>
            <a:lvl6pPr marL="2284672" indent="0">
              <a:buNone/>
              <a:defRPr sz="1400"/>
            </a:lvl6pPr>
            <a:lvl7pPr marL="2741608" indent="0">
              <a:buNone/>
              <a:defRPr sz="1400"/>
            </a:lvl7pPr>
            <a:lvl8pPr marL="3198543" indent="0">
              <a:buNone/>
              <a:defRPr sz="1400"/>
            </a:lvl8pPr>
            <a:lvl9pPr marL="3655478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676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9837"/>
          </a:xfrm>
          <a:prstGeom prst="rect">
            <a:avLst/>
          </a:prstGeom>
        </p:spPr>
        <p:txBody>
          <a:bodyPr lIns="91387" tIns="45694" rIns="91387" bIns="45694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733550"/>
            <a:ext cx="4724400" cy="4903788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0200" y="1733550"/>
            <a:ext cx="4724400" cy="4903788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9837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3400" y="1663707"/>
            <a:ext cx="4713288" cy="692150"/>
          </a:xfrm>
          <a:prstGeom prst="rect">
            <a:avLst/>
          </a:prstGeom>
        </p:spPr>
        <p:txBody>
          <a:bodyPr lIns="91387" tIns="45694" rIns="91387" bIns="45694" anchor="b"/>
          <a:lstStyle>
            <a:lvl1pPr marL="0" indent="0">
              <a:buNone/>
              <a:defRPr sz="2400" b="1"/>
            </a:lvl1pPr>
            <a:lvl2pPr marL="456936" indent="0">
              <a:buNone/>
              <a:defRPr sz="2000" b="1"/>
            </a:lvl2pPr>
            <a:lvl3pPr marL="913869" indent="0">
              <a:buNone/>
              <a:defRPr sz="1800" b="1"/>
            </a:lvl3pPr>
            <a:lvl4pPr marL="1370805" indent="0">
              <a:buNone/>
              <a:defRPr sz="1600" b="1"/>
            </a:lvl4pPr>
            <a:lvl5pPr marL="1827739" indent="0">
              <a:buNone/>
              <a:defRPr sz="1600" b="1"/>
            </a:lvl5pPr>
            <a:lvl6pPr marL="2284672" indent="0">
              <a:buNone/>
              <a:defRPr sz="1600" b="1"/>
            </a:lvl6pPr>
            <a:lvl7pPr marL="2741608" indent="0">
              <a:buNone/>
              <a:defRPr sz="1600" b="1"/>
            </a:lvl7pPr>
            <a:lvl8pPr marL="3198543" indent="0">
              <a:buNone/>
              <a:defRPr sz="1600" b="1"/>
            </a:lvl8pPr>
            <a:lvl9pPr marL="365547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3400" y="2355850"/>
            <a:ext cx="4713288" cy="4281488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9733" y="1663707"/>
            <a:ext cx="4714875" cy="692150"/>
          </a:xfrm>
          <a:prstGeom prst="rect">
            <a:avLst/>
          </a:prstGeom>
        </p:spPr>
        <p:txBody>
          <a:bodyPr lIns="91387" tIns="45694" rIns="91387" bIns="45694" anchor="b"/>
          <a:lstStyle>
            <a:lvl1pPr marL="0" indent="0">
              <a:buNone/>
              <a:defRPr sz="2400" b="1"/>
            </a:lvl1pPr>
            <a:lvl2pPr marL="456936" indent="0">
              <a:buNone/>
              <a:defRPr sz="2000" b="1"/>
            </a:lvl2pPr>
            <a:lvl3pPr marL="913869" indent="0">
              <a:buNone/>
              <a:defRPr sz="1800" b="1"/>
            </a:lvl3pPr>
            <a:lvl4pPr marL="1370805" indent="0">
              <a:buNone/>
              <a:defRPr sz="1600" b="1"/>
            </a:lvl4pPr>
            <a:lvl5pPr marL="1827739" indent="0">
              <a:buNone/>
              <a:defRPr sz="1600" b="1"/>
            </a:lvl5pPr>
            <a:lvl6pPr marL="2284672" indent="0">
              <a:buNone/>
              <a:defRPr sz="1600" b="1"/>
            </a:lvl6pPr>
            <a:lvl7pPr marL="2741608" indent="0">
              <a:buNone/>
              <a:defRPr sz="1600" b="1"/>
            </a:lvl7pPr>
            <a:lvl8pPr marL="3198543" indent="0">
              <a:buNone/>
              <a:defRPr sz="1600" b="1"/>
            </a:lvl8pPr>
            <a:lvl9pPr marL="365547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9733" y="2355850"/>
            <a:ext cx="4714875" cy="4281488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6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9837"/>
          </a:xfrm>
          <a:prstGeom prst="rect">
            <a:avLst/>
          </a:prstGeom>
        </p:spPr>
        <p:txBody>
          <a:bodyPr lIns="91387" tIns="45694" rIns="91387" bIns="45694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5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5283"/>
            <a:ext cx="3509963" cy="1260475"/>
          </a:xfrm>
          <a:prstGeom prst="rect">
            <a:avLst/>
          </a:prstGeom>
        </p:spPr>
        <p:txBody>
          <a:bodyPr lIns="91387" tIns="45694" rIns="91387" bIns="45694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0371" y="295283"/>
            <a:ext cx="5964237" cy="6342063"/>
          </a:xfrm>
          <a:prstGeom prst="rect">
            <a:avLst/>
          </a:prstGeom>
        </p:spPr>
        <p:txBody>
          <a:bodyPr lIns="91387" tIns="45694" rIns="91387" bIns="4569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3400" y="1555750"/>
            <a:ext cx="3509963" cy="5081588"/>
          </a:xfrm>
          <a:prstGeom prst="rect">
            <a:avLst/>
          </a:prstGeom>
        </p:spPr>
        <p:txBody>
          <a:bodyPr lIns="91387" tIns="45694" rIns="91387" bIns="45694"/>
          <a:lstStyle>
            <a:lvl1pPr marL="0" indent="0">
              <a:buNone/>
              <a:defRPr sz="1400"/>
            </a:lvl1pPr>
            <a:lvl2pPr marL="456936" indent="0">
              <a:buNone/>
              <a:defRPr sz="1200"/>
            </a:lvl2pPr>
            <a:lvl3pPr marL="913869" indent="0">
              <a:buNone/>
              <a:defRPr sz="1000"/>
            </a:lvl3pPr>
            <a:lvl4pPr marL="1370805" indent="0">
              <a:buNone/>
              <a:defRPr sz="900"/>
            </a:lvl4pPr>
            <a:lvl5pPr marL="1827739" indent="0">
              <a:buNone/>
              <a:defRPr sz="900"/>
            </a:lvl5pPr>
            <a:lvl6pPr marL="2284672" indent="0">
              <a:buNone/>
              <a:defRPr sz="900"/>
            </a:lvl6pPr>
            <a:lvl7pPr marL="2741608" indent="0">
              <a:buNone/>
              <a:defRPr sz="900"/>
            </a:lvl7pPr>
            <a:lvl8pPr marL="3198543" indent="0">
              <a:buNone/>
              <a:defRPr sz="900"/>
            </a:lvl8pPr>
            <a:lvl9pPr marL="3655478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30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738" y="5202238"/>
            <a:ext cx="6400800" cy="614362"/>
          </a:xfrm>
          <a:prstGeom prst="rect">
            <a:avLst/>
          </a:prstGeom>
        </p:spPr>
        <p:txBody>
          <a:bodyPr lIns="91387" tIns="45694" rIns="91387" bIns="45694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0738" y="663575"/>
            <a:ext cx="6400800" cy="4459288"/>
          </a:xfrm>
          <a:prstGeom prst="rect">
            <a:avLst/>
          </a:prstGeom>
        </p:spPr>
        <p:txBody>
          <a:bodyPr lIns="91387" tIns="45694" rIns="91387" bIns="45694"/>
          <a:lstStyle>
            <a:lvl1pPr marL="0" indent="0">
              <a:buNone/>
              <a:defRPr sz="3200"/>
            </a:lvl1pPr>
            <a:lvl2pPr marL="456936" indent="0">
              <a:buNone/>
              <a:defRPr sz="2800"/>
            </a:lvl2pPr>
            <a:lvl3pPr marL="913869" indent="0">
              <a:buNone/>
              <a:defRPr sz="2400"/>
            </a:lvl3pPr>
            <a:lvl4pPr marL="1370805" indent="0">
              <a:buNone/>
              <a:defRPr sz="2000"/>
            </a:lvl4pPr>
            <a:lvl5pPr marL="1827739" indent="0">
              <a:buNone/>
              <a:defRPr sz="2000"/>
            </a:lvl5pPr>
            <a:lvl6pPr marL="2284672" indent="0">
              <a:buNone/>
              <a:defRPr sz="2000"/>
            </a:lvl6pPr>
            <a:lvl7pPr marL="2741608" indent="0">
              <a:buNone/>
              <a:defRPr sz="2000"/>
            </a:lvl7pPr>
            <a:lvl8pPr marL="3198543" indent="0">
              <a:buNone/>
              <a:defRPr sz="2000"/>
            </a:lvl8pPr>
            <a:lvl9pPr marL="3655478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0738" y="5816603"/>
            <a:ext cx="6400800" cy="871538"/>
          </a:xfrm>
          <a:prstGeom prst="rect">
            <a:avLst/>
          </a:prstGeom>
        </p:spPr>
        <p:txBody>
          <a:bodyPr lIns="91387" tIns="45694" rIns="91387" bIns="45694"/>
          <a:lstStyle>
            <a:lvl1pPr marL="0" indent="0">
              <a:buNone/>
              <a:defRPr sz="1400"/>
            </a:lvl1pPr>
            <a:lvl2pPr marL="456936" indent="0">
              <a:buNone/>
              <a:defRPr sz="1200"/>
            </a:lvl2pPr>
            <a:lvl3pPr marL="913869" indent="0">
              <a:buNone/>
              <a:defRPr sz="1000"/>
            </a:lvl3pPr>
            <a:lvl4pPr marL="1370805" indent="0">
              <a:buNone/>
              <a:defRPr sz="900"/>
            </a:lvl4pPr>
            <a:lvl5pPr marL="1827739" indent="0">
              <a:buNone/>
              <a:defRPr sz="900"/>
            </a:lvl5pPr>
            <a:lvl6pPr marL="2284672" indent="0">
              <a:buNone/>
              <a:defRPr sz="900"/>
            </a:lvl6pPr>
            <a:lvl7pPr marL="2741608" indent="0">
              <a:buNone/>
              <a:defRPr sz="900"/>
            </a:lvl7pPr>
            <a:lvl8pPr marL="3198543" indent="0">
              <a:buNone/>
              <a:defRPr sz="900"/>
            </a:lvl8pPr>
            <a:lvl9pPr marL="3655478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32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9" name="Group 495"/>
          <p:cNvGraphicFramePr>
            <a:graphicFrameLocks noGrp="1"/>
          </p:cNvGraphicFramePr>
          <p:nvPr/>
        </p:nvGraphicFramePr>
        <p:xfrm>
          <a:off x="220663" y="185738"/>
          <a:ext cx="10226675" cy="269875"/>
        </p:xfrm>
        <a:graphic>
          <a:graphicData uri="http://schemas.openxmlformats.org/drawingml/2006/table">
            <a:tbl>
              <a:tblPr/>
              <a:tblGrid>
                <a:gridCol w="1501775"/>
                <a:gridCol w="6491286"/>
                <a:gridCol w="792163"/>
                <a:gridCol w="1441451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경로</a:t>
                      </a: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3" marR="89993" marT="46796" marB="467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8" r:id="rId2"/>
    <p:sldLayoutId id="2147483830" r:id="rId3"/>
    <p:sldLayoutId id="2147483827" r:id="rId4"/>
    <p:sldLayoutId id="2147483826" r:id="rId5"/>
    <p:sldLayoutId id="2147483825" r:id="rId6"/>
    <p:sldLayoutId id="2147483824" r:id="rId7"/>
    <p:sldLayoutId id="2147483823" r:id="rId8"/>
    <p:sldLayoutId id="2147483822" r:id="rId9"/>
    <p:sldLayoutId id="2147483821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ctr" defTabSz="1031875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31875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2pPr>
      <a:lvl3pPr algn="ctr" defTabSz="1031875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3pPr>
      <a:lvl4pPr algn="ctr" defTabSz="1031875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4pPr>
      <a:lvl5pPr algn="ctr" defTabSz="1031875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5pPr>
      <a:lvl6pPr marL="456936" algn="ctr" defTabSz="1032862" rtl="0" eaLnBrk="1" fontAlgn="base" latinLnBrk="1" hangingPunct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6pPr>
      <a:lvl7pPr marL="913869" algn="ctr" defTabSz="1032862" rtl="0" eaLnBrk="1" fontAlgn="base" latinLnBrk="1" hangingPunct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7pPr>
      <a:lvl8pPr marL="1370805" algn="ctr" defTabSz="1032862" rtl="0" eaLnBrk="1" fontAlgn="base" latinLnBrk="1" hangingPunct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8pPr>
      <a:lvl9pPr marL="1827739" algn="ctr" defTabSz="1032862" rtl="0" eaLnBrk="1" fontAlgn="base" latinLnBrk="1" hangingPunct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85763" indent="-385763" algn="l" defTabSz="10318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20675" algn="l" defTabSz="10318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290638" indent="-257175" algn="l" defTabSz="10318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808163" indent="-257175" algn="l" defTabSz="10318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25688" indent="-257175" algn="l" defTabSz="10318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782859" indent="-258612" algn="l" defTabSz="1032862" rtl="0" eaLnBrk="1" fontAlgn="base" latinLnBrk="1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39795" indent="-258612" algn="l" defTabSz="1032862" rtl="0" eaLnBrk="1" fontAlgn="base" latinLnBrk="1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696729" indent="-258612" algn="l" defTabSz="1032862" rtl="0" eaLnBrk="1" fontAlgn="base" latinLnBrk="1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53664" indent="-258612" algn="l" defTabSz="1032862" rtl="0" eaLnBrk="1" fontAlgn="base" latinLnBrk="1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6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9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5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9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72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08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43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78" algn="l" defTabSz="91386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5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slideLayout" Target="../slideLayouts/slideLayout7.xml"/><Relationship Id="rId9" Type="http://schemas.openxmlformats.org/officeDocument/2006/relationships/image" Target="../media/image34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908"/>
          <p:cNvSpPr>
            <a:spLocks noChangeShapeType="1"/>
          </p:cNvSpPr>
          <p:nvPr/>
        </p:nvSpPr>
        <p:spPr bwMode="auto">
          <a:xfrm>
            <a:off x="8810625" y="171450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87" tIns="45694" rIns="91387" bIns="45694" anchor="ctr"/>
          <a:lstStyle/>
          <a:p>
            <a:endParaRPr lang="ko-KR" altLang="en-US"/>
          </a:p>
        </p:txBody>
      </p:sp>
      <p:sp>
        <p:nvSpPr>
          <p:cNvPr id="5143" name="Rectangle 949"/>
          <p:cNvSpPr>
            <a:spLocks noChangeArrowheads="1"/>
          </p:cNvSpPr>
          <p:nvPr/>
        </p:nvSpPr>
        <p:spPr bwMode="auto">
          <a:xfrm>
            <a:off x="2452688" y="1714500"/>
            <a:ext cx="6246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7" tIns="45694" rIns="91387" bIns="45694"/>
          <a:lstStyle>
            <a:lvl1pPr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ko-KR" altLang="en-US" sz="18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대학연계 </a:t>
            </a:r>
            <a:r>
              <a:rPr kumimoji="0" lang="ko-KR" altLang="en-US" sz="18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kumimoji="0"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4" name="Rectangle 950"/>
          <p:cNvSpPr>
            <a:spLocks noChangeArrowheads="1"/>
          </p:cNvSpPr>
          <p:nvPr/>
        </p:nvSpPr>
        <p:spPr bwMode="auto">
          <a:xfrm>
            <a:off x="5453063" y="2071688"/>
            <a:ext cx="32321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2" tIns="44425" rIns="90432" bIns="44425">
            <a:spAutoFit/>
          </a:bodyPr>
          <a:lstStyle>
            <a:lvl1pPr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ko-KR" sz="1800" b="1" dirty="0">
                <a:latin typeface="Trebuchet MS" pitchFamily="34" charset="0"/>
                <a:ea typeface="돋움체" pitchFamily="49" charset="-127"/>
              </a:rPr>
              <a:t>Version </a:t>
            </a:r>
            <a:r>
              <a:rPr lang="en-US" altLang="ko-KR" sz="1800" b="1" dirty="0" smtClean="0">
                <a:latin typeface="Trebuchet MS" pitchFamily="34" charset="0"/>
                <a:ea typeface="돋움체" pitchFamily="49" charset="-127"/>
              </a:rPr>
              <a:t>1.0</a:t>
            </a:r>
            <a:endParaRPr lang="en-US" altLang="ko-KR" sz="1800" b="1" dirty="0">
              <a:latin typeface="Trebuchet MS" pitchFamily="34" charset="0"/>
              <a:ea typeface="돋움체" pitchFamily="49" charset="-127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ko-KR" sz="1400" b="1" dirty="0">
                <a:latin typeface="Trebuchet MS" pitchFamily="34" charset="0"/>
                <a:ea typeface="돋움체" pitchFamily="49" charset="-127"/>
              </a:rPr>
              <a:t>Produced By </a:t>
            </a:r>
            <a:r>
              <a:rPr lang="en-US" altLang="ko-KR" sz="1200" dirty="0" smtClean="0">
                <a:latin typeface="Trebuchet MS" pitchFamily="34" charset="0"/>
              </a:rPr>
              <a:t>Future</a:t>
            </a:r>
            <a:endParaRPr lang="en-US" altLang="ko-KR" sz="1400" b="1" dirty="0">
              <a:latin typeface="Trebuchet MS" pitchFamily="34" charset="0"/>
              <a:ea typeface="돋움체" pitchFamily="49" charset="-127"/>
            </a:endParaRPr>
          </a:p>
        </p:txBody>
      </p:sp>
      <p:pic>
        <p:nvPicPr>
          <p:cNvPr id="5145" name="Picture 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08138"/>
            <a:ext cx="7127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등록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99719" y="6626270"/>
            <a:ext cx="2088232" cy="33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OOO </a:t>
            </a:r>
            <a:r>
              <a:rPr lang="ko-KR" altLang="en-US" sz="1200" b="1" dirty="0" err="1" smtClean="0">
                <a:latin typeface="굴림" charset="-127"/>
                <a:ea typeface="굴림" charset="-127"/>
              </a:rPr>
              <a:t>멘토</a:t>
            </a:r>
            <a:r>
              <a:rPr lang="ko-KR" altLang="en-US" sz="1200" b="1" dirty="0" smtClean="0">
                <a:latin typeface="굴림" charset="-127"/>
                <a:ea typeface="굴림" charset="-127"/>
              </a:rPr>
              <a:t> 등록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225" y="475184"/>
            <a:ext cx="2419350" cy="43053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918176" y="1918162"/>
            <a:ext cx="20882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멘토를</a:t>
            </a:r>
            <a:r>
              <a:rPr lang="ko-KR" altLang="en-US" dirty="0" smtClean="0"/>
              <a:t> </a:t>
            </a:r>
            <a:r>
              <a:rPr lang="ko-KR" altLang="en-US" dirty="0"/>
              <a:t>하시는 분들은,</a:t>
            </a:r>
          </a:p>
          <a:p>
            <a:endParaRPr lang="ko-KR" altLang="en-US" dirty="0"/>
          </a:p>
          <a:p>
            <a:r>
              <a:rPr lang="ko-KR" altLang="en-US" dirty="0" smtClean="0"/>
              <a:t>나만의 </a:t>
            </a:r>
            <a:r>
              <a:rPr lang="ko-KR" altLang="en-US" dirty="0"/>
              <a:t>노하우를 바탕으로</a:t>
            </a:r>
          </a:p>
          <a:p>
            <a:r>
              <a:rPr lang="ko-KR" altLang="en-US" dirty="0" smtClean="0"/>
              <a:t>다양한 </a:t>
            </a:r>
            <a:r>
              <a:rPr lang="ko-KR" altLang="en-US" dirty="0"/>
              <a:t> </a:t>
            </a:r>
            <a:r>
              <a:rPr lang="ko-KR" altLang="en-US" dirty="0" smtClean="0"/>
              <a:t>학생들과 교류하고 특별한 </a:t>
            </a:r>
            <a:r>
              <a:rPr lang="ko-KR" altLang="en-US" dirty="0"/>
              <a:t>경험을 </a:t>
            </a:r>
            <a:r>
              <a:rPr lang="ko-KR" altLang="en-US" dirty="0" smtClean="0"/>
              <a:t>공유해 주세요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현재 </a:t>
            </a:r>
            <a:r>
              <a:rPr lang="ko-KR" altLang="en-US" dirty="0" err="1" smtClean="0"/>
              <a:t>멘토</a:t>
            </a:r>
            <a:r>
              <a:rPr lang="ko-KR" altLang="en-US" dirty="0" smtClean="0"/>
              <a:t> </a:t>
            </a:r>
            <a:r>
              <a:rPr lang="ko-KR" altLang="en-US" dirty="0"/>
              <a:t>활동을 하고 있는 분들은,</a:t>
            </a:r>
          </a:p>
          <a:p>
            <a:endParaRPr lang="ko-KR" altLang="en-US" dirty="0"/>
          </a:p>
          <a:p>
            <a:r>
              <a:rPr lang="ko-KR" altLang="en-US" dirty="0" smtClean="0"/>
              <a:t>본인의 프로그램을 학생들에게 직접 </a:t>
            </a:r>
            <a:r>
              <a:rPr lang="ko-KR" altLang="en-US" dirty="0"/>
              <a:t>홍보하고</a:t>
            </a:r>
            <a:r>
              <a:rPr lang="ko-KR" altLang="en-US" dirty="0" smtClean="0"/>
              <a:t>,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이 </a:t>
            </a:r>
            <a:r>
              <a:rPr lang="ko-KR" altLang="en-US" dirty="0"/>
              <a:t>지원하는 다양한 </a:t>
            </a:r>
            <a:r>
              <a:rPr lang="ko-KR" altLang="en-US" dirty="0" smtClean="0"/>
              <a:t>활동에  </a:t>
            </a:r>
            <a:r>
              <a:rPr lang="ko-KR" altLang="en-US" dirty="0"/>
              <a:t>참여할 수 있습니다.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20" y="524247"/>
            <a:ext cx="5523731" cy="599960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33600" y="1843336"/>
            <a:ext cx="11176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회원가입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733600" y="2131368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1" name="Button"/>
          <p:cNvSpPr/>
          <p:nvPr/>
        </p:nvSpPr>
        <p:spPr>
          <a:xfrm>
            <a:off x="1860728" y="2377589"/>
            <a:ext cx="436195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33600" y="2688128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3" name="Button"/>
          <p:cNvSpPr/>
          <p:nvPr/>
        </p:nvSpPr>
        <p:spPr>
          <a:xfrm>
            <a:off x="1847408" y="2934349"/>
            <a:ext cx="183040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33600" y="3272022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5" name="Button"/>
          <p:cNvSpPr/>
          <p:nvPr/>
        </p:nvSpPr>
        <p:spPr>
          <a:xfrm>
            <a:off x="1847408" y="3518243"/>
            <a:ext cx="4358539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33600" y="3802501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7" name="Button"/>
          <p:cNvSpPr/>
          <p:nvPr/>
        </p:nvSpPr>
        <p:spPr>
          <a:xfrm>
            <a:off x="1847408" y="4048722"/>
            <a:ext cx="437527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89803" y="4367856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소속유형</a:t>
            </a:r>
            <a:endParaRPr lang="ko-KR" altLang="en-US" b="1" dirty="0"/>
          </a:p>
        </p:txBody>
      </p:sp>
      <p:grpSp>
        <p:nvGrpSpPr>
          <p:cNvPr id="37" name="Select"/>
          <p:cNvGrpSpPr/>
          <p:nvPr/>
        </p:nvGrpSpPr>
        <p:grpSpPr>
          <a:xfrm>
            <a:off x="1843180" y="4614077"/>
            <a:ext cx="4379502" cy="307726"/>
            <a:chOff x="595686" y="1261242"/>
            <a:chExt cx="2504700" cy="307726"/>
          </a:xfrm>
        </p:grpSpPr>
        <p:sp>
          <p:nvSpPr>
            <p:cNvPr id="38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학교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Select"/>
          <p:cNvGrpSpPr/>
          <p:nvPr/>
        </p:nvGrpSpPr>
        <p:grpSpPr>
          <a:xfrm>
            <a:off x="4022119" y="2933452"/>
            <a:ext cx="2361202" cy="3081982"/>
            <a:chOff x="-3731540" y="-1648788"/>
            <a:chExt cx="6721850" cy="3081982"/>
          </a:xfrm>
        </p:grpSpPr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Input"/>
            <p:cNvSpPr/>
            <p:nvPr/>
          </p:nvSpPr>
          <p:spPr>
            <a:xfrm>
              <a:off x="-3731540" y="-1648788"/>
              <a:ext cx="250470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번호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821833" y="2688128"/>
            <a:ext cx="798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연락처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51" name="Button"/>
          <p:cNvSpPr/>
          <p:nvPr/>
        </p:nvSpPr>
        <p:spPr>
          <a:xfrm>
            <a:off x="5601723" y="2934349"/>
            <a:ext cx="59637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4945139" y="2934349"/>
            <a:ext cx="59637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43408" y="5012028"/>
            <a:ext cx="14224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멘토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약관</a:t>
            </a:r>
            <a:endParaRPr lang="ko-KR" altLang="en-US" b="1" dirty="0"/>
          </a:p>
        </p:txBody>
      </p:sp>
      <p:grpSp>
        <p:nvGrpSpPr>
          <p:cNvPr id="54" name="Select"/>
          <p:cNvGrpSpPr/>
          <p:nvPr/>
        </p:nvGrpSpPr>
        <p:grpSpPr>
          <a:xfrm>
            <a:off x="1851088" y="5298391"/>
            <a:ext cx="4354859" cy="793417"/>
            <a:chOff x="595686" y="1261241"/>
            <a:chExt cx="2504700" cy="849499"/>
          </a:xfrm>
        </p:grpSpPr>
        <p:sp>
          <p:nvSpPr>
            <p:cNvPr id="55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56" name="Scroll Thumb"/>
            <p:cNvSpPr/>
            <p:nvPr>
              <p:custDataLst>
                <p:tags r:id="rId1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hevro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9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1877616" y="6153291"/>
            <a:ext cx="482453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dirty="0" smtClean="0"/>
              <a:t>□  </a:t>
            </a:r>
            <a:r>
              <a:rPr lang="ko-KR" altLang="en-US" sz="1000" dirty="0" err="1" smtClean="0"/>
              <a:t>멘토</a:t>
            </a:r>
            <a:r>
              <a:rPr lang="ko-KR" altLang="en-US" sz="1000" dirty="0" smtClean="0"/>
              <a:t> 약관에 동의합니다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637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프로그램 등록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기본 프로그램 정보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29544" y="547192"/>
            <a:ext cx="540060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53" y="675317"/>
            <a:ext cx="1000125" cy="1019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53680" y="732559"/>
            <a:ext cx="40324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OOO </a:t>
            </a:r>
            <a:r>
              <a:rPr lang="ko-KR" altLang="en-US" dirty="0" err="1" smtClean="0"/>
              <a:t>멘토님</a:t>
            </a:r>
            <a:endParaRPr lang="en-US" altLang="ko-KR" dirty="0" smtClean="0"/>
          </a:p>
          <a:p>
            <a:r>
              <a:rPr lang="ko-KR" altLang="en-US" dirty="0" smtClean="0"/>
              <a:t>기획하신 프로그램 </a:t>
            </a:r>
            <a:r>
              <a:rPr lang="ko-KR" altLang="en-US" dirty="0"/>
              <a:t>내용을 글로 작성하여 주세요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저희가 쉽게 안내하여 드릴 예정이니</a:t>
            </a:r>
            <a:r>
              <a:rPr lang="en-US" altLang="ko-KR" dirty="0"/>
              <a:t>, </a:t>
            </a:r>
            <a:r>
              <a:rPr lang="ko-KR" altLang="en-US" dirty="0"/>
              <a:t>차근차근 작성하여 주세요</a:t>
            </a:r>
            <a:r>
              <a:rPr lang="en-US" altLang="ko-KR" dirty="0"/>
              <a:t>. 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229544" y="1843336"/>
            <a:ext cx="5400600" cy="44188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1" name="Button"/>
          <p:cNvSpPr/>
          <p:nvPr/>
        </p:nvSpPr>
        <p:spPr>
          <a:xfrm>
            <a:off x="1428681" y="2305581"/>
            <a:ext cx="1601063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고교 연계 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552" y="3067472"/>
            <a:ext cx="473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대상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436834" y="2059360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  <a:endParaRPr lang="ko-KR" altLang="en-US" b="1" dirty="0"/>
          </a:p>
        </p:txBody>
      </p:sp>
      <p:sp>
        <p:nvSpPr>
          <p:cNvPr id="47" name="Button"/>
          <p:cNvSpPr/>
          <p:nvPr/>
        </p:nvSpPr>
        <p:spPr>
          <a:xfrm>
            <a:off x="3173760" y="2305581"/>
            <a:ext cx="1440160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자유학기 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Button"/>
          <p:cNvSpPr/>
          <p:nvPr/>
        </p:nvSpPr>
        <p:spPr>
          <a:xfrm>
            <a:off x="1428681" y="3321655"/>
            <a:ext cx="2066716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3965848" y="3313694"/>
            <a:ext cx="2069184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단체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85182" y="4852354"/>
            <a:ext cx="437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시간</a:t>
            </a:r>
            <a:endParaRPr lang="ko-KR" altLang="en-US" b="1" dirty="0"/>
          </a:p>
        </p:txBody>
      </p:sp>
      <p:sp>
        <p:nvSpPr>
          <p:cNvPr id="61" name="Button"/>
          <p:cNvSpPr/>
          <p:nvPr/>
        </p:nvSpPr>
        <p:spPr>
          <a:xfrm>
            <a:off x="1445568" y="5106537"/>
            <a:ext cx="1005635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반나절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 이하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/>
          <p:nvPr/>
        </p:nvSpPr>
        <p:spPr>
          <a:xfrm>
            <a:off x="2597696" y="5106537"/>
            <a:ext cx="1006836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하루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6~12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/>
          <p:nvPr/>
        </p:nvSpPr>
        <p:spPr>
          <a:xfrm>
            <a:off x="3821832" y="5112851"/>
            <a:ext cx="1006836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이상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/>
          <p:nvPr/>
        </p:nvSpPr>
        <p:spPr>
          <a:xfrm>
            <a:off x="4972684" y="5121892"/>
            <a:ext cx="1006836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맞춤 시간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조절가능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Select"/>
          <p:cNvGrpSpPr/>
          <p:nvPr/>
        </p:nvGrpSpPr>
        <p:grpSpPr>
          <a:xfrm>
            <a:off x="1424174" y="5568058"/>
            <a:ext cx="4555345" cy="307726"/>
            <a:chOff x="595686" y="1261242"/>
            <a:chExt cx="2504700" cy="307726"/>
          </a:xfrm>
        </p:grpSpPr>
        <p:sp>
          <p:nvSpPr>
            <p:cNvPr id="66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293" y="6379840"/>
            <a:ext cx="2419350" cy="46672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/>
          <p:nvPr/>
        </p:nvSpPr>
        <p:spPr>
          <a:xfrm>
            <a:off x="1420322" y="3799648"/>
            <a:ext cx="4614710" cy="30955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광주</a:t>
            </a:r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전남 북 고교 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390295" y="4147592"/>
            <a:ext cx="437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</a:t>
            </a:r>
            <a:endParaRPr lang="ko-KR" altLang="en-US" b="1" dirty="0"/>
          </a:p>
        </p:txBody>
      </p:sp>
      <p:grpSp>
        <p:nvGrpSpPr>
          <p:cNvPr id="83" name="Calendar Date Picker"/>
          <p:cNvGrpSpPr/>
          <p:nvPr>
            <p:custDataLst>
              <p:tags r:id="rId1"/>
            </p:custDataLst>
          </p:nvPr>
        </p:nvGrpSpPr>
        <p:grpSpPr>
          <a:xfrm>
            <a:off x="1500365" y="4414202"/>
            <a:ext cx="2092683" cy="228600"/>
            <a:chOff x="616865" y="1325563"/>
            <a:chExt cx="2092683" cy="228600"/>
          </a:xfrm>
        </p:grpSpPr>
        <p:sp>
          <p:nvSpPr>
            <p:cNvPr id="84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lendar Ic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Calendar Date Picker"/>
          <p:cNvGrpSpPr/>
          <p:nvPr>
            <p:custDataLst>
              <p:tags r:id="rId2"/>
            </p:custDataLst>
          </p:nvPr>
        </p:nvGrpSpPr>
        <p:grpSpPr>
          <a:xfrm>
            <a:off x="3821832" y="4407936"/>
            <a:ext cx="2092683" cy="228600"/>
            <a:chOff x="616865" y="1325563"/>
            <a:chExt cx="2092683" cy="228600"/>
          </a:xfrm>
        </p:grpSpPr>
        <p:sp>
          <p:nvSpPr>
            <p:cNvPr id="87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lendar Ic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Button"/>
          <p:cNvSpPr/>
          <p:nvPr/>
        </p:nvSpPr>
        <p:spPr>
          <a:xfrm>
            <a:off x="4770230" y="2305581"/>
            <a:ext cx="1499873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: 1 </a:t>
            </a:r>
            <a:r>
              <a:rPr lang="ko-KR" alt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멘토링프로그램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프로그램 등록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추가정보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29544" y="547192"/>
            <a:ext cx="5400600" cy="40324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1" name="Button"/>
          <p:cNvSpPr/>
          <p:nvPr/>
        </p:nvSpPr>
        <p:spPr>
          <a:xfrm>
            <a:off x="1428680" y="1009438"/>
            <a:ext cx="4841423" cy="32984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52285" y="1409345"/>
            <a:ext cx="5645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키워드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436834" y="763216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멘토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이름</a:t>
            </a:r>
            <a:endParaRPr lang="ko-KR" altLang="en-US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Button"/>
          <p:cNvSpPr/>
          <p:nvPr/>
        </p:nvSpPr>
        <p:spPr>
          <a:xfrm>
            <a:off x="1428681" y="1668767"/>
            <a:ext cx="2066716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4200919" y="1609867"/>
            <a:ext cx="2069184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단체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2285" y="2182470"/>
            <a:ext cx="17540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자기소개를 작성해 주세요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ko-KR" altLang="en-US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025" y="4723656"/>
            <a:ext cx="2419350" cy="466725"/>
          </a:xfrm>
          <a:prstGeom prst="rect">
            <a:avLst/>
          </a:prstGeom>
        </p:spPr>
      </p:pic>
      <p:grpSp>
        <p:nvGrpSpPr>
          <p:cNvPr id="34" name="Select"/>
          <p:cNvGrpSpPr/>
          <p:nvPr/>
        </p:nvGrpSpPr>
        <p:grpSpPr>
          <a:xfrm>
            <a:off x="1424175" y="2547686"/>
            <a:ext cx="4845928" cy="1580906"/>
            <a:chOff x="595686" y="1261241"/>
            <a:chExt cx="2504700" cy="849499"/>
          </a:xfrm>
        </p:grpSpPr>
        <p:sp>
          <p:nvSpPr>
            <p:cNvPr id="35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Scroll Thumb"/>
            <p:cNvSpPr/>
            <p:nvPr>
              <p:custDataLst>
                <p:tags r:id="rId1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vro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프로그램 등록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프로그램 소개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29544" y="547192"/>
            <a:ext cx="5400600" cy="40324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1" name="Button"/>
          <p:cNvSpPr/>
          <p:nvPr/>
        </p:nvSpPr>
        <p:spPr>
          <a:xfrm>
            <a:off x="1428680" y="1009438"/>
            <a:ext cx="4841423" cy="32984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52285" y="1409345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한줄요약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436834" y="763216"/>
            <a:ext cx="1015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  제목</a:t>
            </a:r>
            <a:endParaRPr lang="ko-KR" altLang="en-US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Button"/>
          <p:cNvSpPr/>
          <p:nvPr/>
        </p:nvSpPr>
        <p:spPr>
          <a:xfrm>
            <a:off x="1428681" y="1668767"/>
            <a:ext cx="4841422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2285" y="2182470"/>
            <a:ext cx="1015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프로그램 소개</a:t>
            </a:r>
            <a:endParaRPr lang="ko-KR" altLang="en-US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025" y="4723656"/>
            <a:ext cx="2419350" cy="466725"/>
          </a:xfrm>
          <a:prstGeom prst="rect">
            <a:avLst/>
          </a:prstGeom>
        </p:spPr>
      </p:pic>
      <p:grpSp>
        <p:nvGrpSpPr>
          <p:cNvPr id="34" name="Select"/>
          <p:cNvGrpSpPr/>
          <p:nvPr/>
        </p:nvGrpSpPr>
        <p:grpSpPr>
          <a:xfrm>
            <a:off x="1424175" y="2547686"/>
            <a:ext cx="4845928" cy="1580906"/>
            <a:chOff x="595686" y="1261241"/>
            <a:chExt cx="2504700" cy="849499"/>
          </a:xfrm>
        </p:grpSpPr>
        <p:sp>
          <p:nvSpPr>
            <p:cNvPr id="35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Scroll Thumb"/>
            <p:cNvSpPr/>
            <p:nvPr>
              <p:custDataLst>
                <p:tags r:id="rId1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vro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5487517" y="2273421"/>
            <a:ext cx="782587" cy="24622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ko-KR" alt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 남음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7" y="515144"/>
            <a:ext cx="5164014" cy="64008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프로그램 등록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프로그램 사진 및 순서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112690" y="1027714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프로그램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309638" y="1787897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진행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813" y="230558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매니저등록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813" y="2305581"/>
            <a:ext cx="228600" cy="228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880" y="2568931"/>
            <a:ext cx="247650" cy="2476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46" y="547192"/>
            <a:ext cx="49244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매니저등록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51130" y="547192"/>
            <a:ext cx="2438400" cy="3581400"/>
            <a:chOff x="6851130" y="547192"/>
            <a:chExt cx="2438400" cy="35814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1130" y="547192"/>
              <a:ext cx="2438400" cy="35814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544530" y="1163446"/>
              <a:ext cx="12811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기본 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44530" y="144827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추가정보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24140" y="1843336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4530" y="2305581"/>
              <a:ext cx="989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소개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24140" y="2568931"/>
              <a:ext cx="1444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사진 및 순서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24140" y="3025728"/>
              <a:ext cx="12458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 상세정보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79796" y="3459378"/>
              <a:ext cx="732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장소 정보</a:t>
              </a:r>
              <a:endParaRPr lang="en-US" altLang="ko-K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9796" y="3732733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 정보 </a:t>
              </a:r>
              <a:endParaRPr lang="en-US" altLang="ko-K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171" y="4128592"/>
            <a:ext cx="2447925" cy="21336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413895" y="4879273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 가이드 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813" y="3476999"/>
            <a:ext cx="228600" cy="228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6880" y="2568931"/>
            <a:ext cx="247650" cy="247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9255" y="1843710"/>
            <a:ext cx="295275" cy="2571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1229544" y="547192"/>
            <a:ext cx="5400600" cy="40324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0" name="Button"/>
          <p:cNvSpPr/>
          <p:nvPr/>
        </p:nvSpPr>
        <p:spPr>
          <a:xfrm>
            <a:off x="1525963" y="1061067"/>
            <a:ext cx="1990950" cy="32984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최소 인원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2285" y="1571381"/>
            <a:ext cx="8467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인당 가격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436834" y="763216"/>
            <a:ext cx="1015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  가격</a:t>
            </a:r>
            <a:endParaRPr lang="ko-KR" altLang="en-US" b="1" dirty="0"/>
          </a:p>
        </p:txBody>
      </p:sp>
      <p:sp>
        <p:nvSpPr>
          <p:cNvPr id="23" name="Button"/>
          <p:cNvSpPr/>
          <p:nvPr/>
        </p:nvSpPr>
        <p:spPr>
          <a:xfrm>
            <a:off x="2309810" y="1448271"/>
            <a:ext cx="3869074" cy="41904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3968272" y="1061067"/>
            <a:ext cx="1990950" cy="32984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최대인원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8110" y="1123256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436834" y="2030913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포함 사항</a:t>
            </a:r>
            <a:endParaRPr lang="ko-KR" altLang="en-US" b="1" dirty="0"/>
          </a:p>
        </p:txBody>
      </p:sp>
      <p:grpSp>
        <p:nvGrpSpPr>
          <p:cNvPr id="39" name="Select"/>
          <p:cNvGrpSpPr/>
          <p:nvPr/>
        </p:nvGrpSpPr>
        <p:grpSpPr>
          <a:xfrm>
            <a:off x="1424175" y="2331662"/>
            <a:ext cx="4845928" cy="663802"/>
            <a:chOff x="595686" y="1261241"/>
            <a:chExt cx="2504700" cy="849499"/>
          </a:xfrm>
        </p:grpSpPr>
        <p:sp>
          <p:nvSpPr>
            <p:cNvPr id="40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1" name="Scroll Thumb"/>
            <p:cNvSpPr/>
            <p:nvPr>
              <p:custDataLst>
                <p:tags r:id="rId4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vro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4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Select"/>
          <p:cNvGrpSpPr/>
          <p:nvPr/>
        </p:nvGrpSpPr>
        <p:grpSpPr>
          <a:xfrm>
            <a:off x="1424176" y="3339774"/>
            <a:ext cx="4845928" cy="663802"/>
            <a:chOff x="595686" y="1261241"/>
            <a:chExt cx="2504700" cy="849499"/>
          </a:xfrm>
        </p:grpSpPr>
        <p:sp>
          <p:nvSpPr>
            <p:cNvPr id="46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7" name="Scroll Thumb"/>
            <p:cNvSpPr/>
            <p:nvPr>
              <p:custDataLst>
                <p:tags r:id="rId1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0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1416983" y="309355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불포함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사항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2669704" y="4791196"/>
            <a:ext cx="2088232" cy="33116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제출하기</a:t>
            </a:r>
          </a:p>
        </p:txBody>
      </p:sp>
    </p:spTree>
    <p:extLst>
      <p:ext uri="{BB962C8B-B14F-4D97-AF65-F5344CB8AC3E}">
        <p14:creationId xmlns:p14="http://schemas.microsoft.com/office/powerpoint/2010/main" val="2199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7" y="2936985"/>
            <a:ext cx="990600" cy="1066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59" y="3225017"/>
            <a:ext cx="457200" cy="466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3" y="3247170"/>
            <a:ext cx="4476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667" y="3247170"/>
            <a:ext cx="390525" cy="466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151035" y="4507632"/>
            <a:ext cx="6415213" cy="2996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3520" y="412784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프로그램 소개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256" y="4507632"/>
            <a:ext cx="2200275" cy="30243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61592" y="16740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소개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0" y="2936985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0" y="2460925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7494240" y="585788"/>
            <a:ext cx="230029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b="1" dirty="0" smtClean="0"/>
              <a:t>회원가입  로그인  이용방법  </a:t>
            </a:r>
            <a:r>
              <a:rPr lang="ko-KR" altLang="en-US" sz="1000" b="1" dirty="0" err="1" smtClean="0"/>
              <a:t>멘토</a:t>
            </a:r>
            <a:r>
              <a:rPr lang="ko-KR" altLang="en-US" sz="1000" b="1" dirty="0" smtClean="0"/>
              <a:t> 등록</a:t>
            </a:r>
            <a:endParaRPr lang="en-US" altLang="ko-KR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2999259" y="2600691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프로그램 소개     내용       후기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17776" y="3247170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규모</a:t>
            </a:r>
            <a:endParaRPr lang="en-US" altLang="ko-KR" sz="1400" dirty="0" smtClean="0"/>
          </a:p>
          <a:p>
            <a:r>
              <a:rPr lang="ko-KR" altLang="en-US" sz="1400" dirty="0" smtClean="0"/>
              <a:t> 개인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27354" y="3239460"/>
            <a:ext cx="954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소요시간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115587" y="3220987"/>
            <a:ext cx="954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장소 교대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61592" y="16740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소개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08" y="475185"/>
            <a:ext cx="6867525" cy="45365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1805608" y="5155704"/>
            <a:ext cx="6867525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3840" y="5371728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마이리얼트립과</a:t>
            </a:r>
            <a:r>
              <a:rPr lang="ko-KR" altLang="en-US" dirty="0" smtClean="0"/>
              <a:t> 같은 방식으로 </a:t>
            </a:r>
            <a:r>
              <a:rPr lang="en-US" altLang="ko-KR" dirty="0" smtClean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6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61592" y="16740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소개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093639" y="465948"/>
            <a:ext cx="4392489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536" y="475184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코스소개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36" y="475184"/>
            <a:ext cx="1781175" cy="1352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093640" y="2707432"/>
            <a:ext cx="4392489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37" y="2716668"/>
            <a:ext cx="1781175" cy="13525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2093640" y="5011688"/>
            <a:ext cx="4392489" cy="1872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37" y="5020924"/>
            <a:ext cx="1781175" cy="1352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32" y="7027912"/>
            <a:ext cx="704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733550" y="187325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메인 페이지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상단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674688" y="1838363"/>
            <a:ext cx="3023249" cy="44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2400" b="1" dirty="0" smtClean="0"/>
              <a:t>나에게 맞는 프로그램</a:t>
            </a:r>
            <a:endParaRPr lang="en-US" altLang="ko-KR" sz="2400" b="1" dirty="0"/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auto">
          <a:xfrm>
            <a:off x="704826" y="2491408"/>
            <a:ext cx="3571476" cy="257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200" b="1" dirty="0" smtClean="0"/>
              <a:t>OOO </a:t>
            </a:r>
            <a:r>
              <a:rPr lang="ko-KR" altLang="en-US" sz="1200" b="1" dirty="0" smtClean="0"/>
              <a:t>에서 나에게 맞는 프로그램을 신청해 보세요</a:t>
            </a:r>
            <a:r>
              <a:rPr lang="en-US" altLang="ko-KR" sz="1200" b="1" dirty="0" smtClean="0"/>
              <a:t>. </a:t>
            </a:r>
            <a:endParaRPr lang="en-US" altLang="ko-KR" sz="1200" b="1" dirty="0"/>
          </a:p>
        </p:txBody>
      </p:sp>
      <p:sp>
        <p:nvSpPr>
          <p:cNvPr id="37" name="Text Box"/>
          <p:cNvSpPr/>
          <p:nvPr/>
        </p:nvSpPr>
        <p:spPr>
          <a:xfrm>
            <a:off x="797494" y="2918068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3697937" y="2970221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3605808" y="2918068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67"/>
          <p:cNvSpPr>
            <a:spLocks noChangeArrowheads="1"/>
          </p:cNvSpPr>
          <p:nvPr/>
        </p:nvSpPr>
        <p:spPr bwMode="auto">
          <a:xfrm>
            <a:off x="5045968" y="3878648"/>
            <a:ext cx="1344906" cy="288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400" b="1" dirty="0" smtClean="0"/>
              <a:t>인기  프로그램 </a:t>
            </a:r>
            <a:endParaRPr lang="en-US" altLang="ko-KR" sz="1400" b="1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309664" y="4405214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77915" y="4405214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774160" y="4405214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09664" y="5803776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577915" y="5803776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774160" y="5803776"/>
            <a:ext cx="2088232" cy="11105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577915" y="7099920"/>
            <a:ext cx="2088232" cy="33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전체 프로그램 보기</a:t>
            </a:r>
          </a:p>
        </p:txBody>
      </p:sp>
      <p:sp>
        <p:nvSpPr>
          <p:cNvPr id="49" name="Rectangle 67"/>
          <p:cNvSpPr>
            <a:spLocks noChangeArrowheads="1"/>
          </p:cNvSpPr>
          <p:nvPr/>
        </p:nvSpPr>
        <p:spPr bwMode="auto">
          <a:xfrm>
            <a:off x="8074264" y="585788"/>
            <a:ext cx="230029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b="1" dirty="0" smtClean="0"/>
              <a:t>회원가입  로그인  이용방법  </a:t>
            </a:r>
            <a:r>
              <a:rPr lang="ko-KR" altLang="en-US" sz="1000" b="1" dirty="0" err="1" smtClean="0"/>
              <a:t>멘토</a:t>
            </a:r>
            <a:r>
              <a:rPr lang="ko-KR" altLang="en-US" sz="1000" b="1" dirty="0" smtClean="0"/>
              <a:t> 등록</a:t>
            </a:r>
            <a:endParaRPr lang="en-US" altLang="ko-KR" sz="1000" b="1" dirty="0"/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20662" y="520700"/>
            <a:ext cx="10226675" cy="33388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61592" y="167407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소개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-17620" y="1051248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/>
          <p:cNvSpPr/>
          <p:nvPr/>
        </p:nvSpPr>
        <p:spPr>
          <a:xfrm>
            <a:off x="221432" y="547192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시      기 </a:t>
            </a:r>
            <a:r>
              <a:rPr lang="en-US" altLang="ko-KR" sz="1400" dirty="0" smtClean="0"/>
              <a:t>: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0" y="1987352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0" y="1444410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239052" y="1555304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신청방법 </a:t>
            </a:r>
            <a:r>
              <a:rPr lang="en-US" altLang="ko-KR" sz="1400" dirty="0" smtClean="0"/>
              <a:t>: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9424" y="1051248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대       상 </a:t>
            </a:r>
            <a:r>
              <a:rPr lang="en-US" altLang="ko-KR" sz="1400" dirty="0" smtClean="0"/>
              <a:t>: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02362" y="2055110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장       소 </a:t>
            </a:r>
            <a:r>
              <a:rPr lang="en-US" altLang="ko-KR" sz="1400" dirty="0" smtClean="0"/>
              <a:t>: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8" y="2127118"/>
            <a:ext cx="5133975" cy="23907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-17620" y="4647398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40" y="4679516"/>
            <a:ext cx="7704856" cy="1883226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 bwMode="auto">
          <a:xfrm>
            <a:off x="0" y="6608058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653480" y="6752074"/>
            <a:ext cx="10081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i="1" dirty="0" smtClean="0"/>
              <a:t>(</a:t>
            </a:r>
            <a:r>
              <a:rPr lang="en-US" altLang="ko-KR" i="1" dirty="0"/>
              <a:t>58564) </a:t>
            </a:r>
            <a:r>
              <a:rPr lang="ko-KR" altLang="en-US" i="1" dirty="0"/>
              <a:t>전라남도 무안군 </a:t>
            </a:r>
            <a:r>
              <a:rPr lang="ko-KR" altLang="en-US" i="1" dirty="0" err="1"/>
              <a:t>삼향읍</a:t>
            </a:r>
            <a:r>
              <a:rPr lang="ko-KR" altLang="en-US" i="1" dirty="0"/>
              <a:t> </a:t>
            </a:r>
            <a:r>
              <a:rPr lang="ko-KR" altLang="en-US" i="1" dirty="0" err="1"/>
              <a:t>어진누리길</a:t>
            </a:r>
            <a:r>
              <a:rPr lang="ko-KR" altLang="en-US" i="1" dirty="0"/>
              <a:t> </a:t>
            </a:r>
            <a:r>
              <a:rPr lang="en-US" altLang="ko-KR" i="1" dirty="0"/>
              <a:t>10 (</a:t>
            </a:r>
            <a:r>
              <a:rPr lang="ko-KR" altLang="en-US" i="1" dirty="0" err="1"/>
              <a:t>남악리</a:t>
            </a:r>
            <a:r>
              <a:rPr lang="ko-KR" altLang="en-US" i="1" dirty="0"/>
              <a:t> </a:t>
            </a:r>
            <a:r>
              <a:rPr lang="en-US" altLang="ko-KR" i="1" dirty="0"/>
              <a:t>1457</a:t>
            </a:r>
            <a:r>
              <a:rPr lang="ko-KR" altLang="en-US" i="1" dirty="0"/>
              <a:t>번지</a:t>
            </a:r>
            <a:r>
              <a:rPr lang="en-US" altLang="ko-KR" i="1" dirty="0"/>
              <a:t>) </a:t>
            </a:r>
            <a:r>
              <a:rPr lang="ko-KR" altLang="en-US" i="1" dirty="0"/>
              <a:t>대표전화 </a:t>
            </a:r>
            <a:r>
              <a:rPr lang="en-US" altLang="ko-KR" i="1" dirty="0"/>
              <a:t>: 061)260-0114, 0115 </a:t>
            </a:r>
            <a:r>
              <a:rPr lang="ko-KR" altLang="en-US" i="1" dirty="0"/>
              <a:t>팩스 </a:t>
            </a:r>
            <a:r>
              <a:rPr lang="en-US" altLang="ko-KR" i="1" dirty="0"/>
              <a:t>: 061)260-0117, 0118 </a:t>
            </a:r>
            <a:r>
              <a:rPr lang="ko-KR" altLang="en-US" i="1" dirty="0"/>
              <a:t>민원실 팩스 </a:t>
            </a:r>
            <a:r>
              <a:rPr lang="en-US" altLang="ko-KR" i="1" dirty="0"/>
              <a:t>: 061)260-0753</a:t>
            </a:r>
            <a:br>
              <a:rPr lang="en-US" altLang="ko-KR" i="1" dirty="0"/>
            </a:br>
            <a:r>
              <a:rPr lang="en-US" altLang="ko-KR" i="1" dirty="0"/>
              <a:t>Copyright (c) 2015 </a:t>
            </a:r>
            <a:r>
              <a:rPr lang="en-US" altLang="ko-KR" i="1" dirty="0" err="1"/>
              <a:t>Jeollanamdo</a:t>
            </a:r>
            <a:r>
              <a:rPr lang="en-US" altLang="ko-KR" i="1" dirty="0"/>
              <a:t> office of education All Right Reserved </a:t>
            </a:r>
            <a:r>
              <a:rPr lang="en-US" altLang="ko-KR" i="1" dirty="0" smtClean="0"/>
              <a:t>1</a:t>
            </a:r>
            <a:endParaRPr lang="ko-KR" altLang="en-US" dirty="0"/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2813720" y="6595864"/>
            <a:ext cx="4752528" cy="257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200" dirty="0" smtClean="0"/>
              <a:t>서비스 소개    </a:t>
            </a:r>
            <a:r>
              <a:rPr lang="ko-KR" altLang="en-US" sz="1200" dirty="0" err="1" smtClean="0"/>
              <a:t>자주묻는</a:t>
            </a:r>
            <a:r>
              <a:rPr lang="ko-KR" altLang="en-US" sz="1200" dirty="0" smtClean="0"/>
              <a:t> 질문    이용 약관    개인정보 취급방침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845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95264"/>
            <a:ext cx="9220200" cy="518160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1 : 1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상담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8070304" y="585788"/>
            <a:ext cx="2388460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     김준호      프로그램 등록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522785" y="1371566"/>
            <a:ext cx="19960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일정                             일정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013648" y="2131368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4073860" y="2563416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073860" y="2203376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번호       학교명             대상                                     신청일자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4013648" y="2923456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4013648" y="4867672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4013648" y="5371728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013648" y="5947792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589584" y="4752231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53" name="TextBox 52"/>
          <p:cNvSpPr txBox="1"/>
          <p:nvPr/>
        </p:nvSpPr>
        <p:spPr>
          <a:xfrm>
            <a:off x="1482006" y="4296966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프로그램</a:t>
            </a:r>
            <a:endParaRPr lang="ko-KR" altLang="en-US" sz="1300" dirty="0"/>
          </a:p>
        </p:txBody>
      </p:sp>
      <p:sp>
        <p:nvSpPr>
          <p:cNvPr id="54" name="직사각형 53"/>
          <p:cNvSpPr/>
          <p:nvPr/>
        </p:nvSpPr>
        <p:spPr>
          <a:xfrm>
            <a:off x="4073860" y="2661286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           </a:t>
            </a:r>
            <a:r>
              <a:rPr lang="ko-KR" altLang="en-US" dirty="0" smtClean="0"/>
              <a:t>목포고등학교     고</a:t>
            </a:r>
            <a:r>
              <a:rPr lang="en-US" altLang="ko-KR" dirty="0" smtClean="0"/>
              <a:t>1(200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),                        2016.01.26 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                       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206" y="2659857"/>
            <a:ext cx="295275" cy="247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3860" y="3139480"/>
            <a:ext cx="5592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:  OOOOO </a:t>
            </a:r>
          </a:p>
          <a:p>
            <a:r>
              <a:rPr lang="en-US" altLang="ko-KR" dirty="0"/>
              <a:t>O </a:t>
            </a:r>
            <a:r>
              <a:rPr lang="ko-KR" altLang="en-US" dirty="0" smtClean="0"/>
              <a:t>신청학교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목포고등학교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ko-KR" altLang="en-US" dirty="0" smtClean="0"/>
              <a:t>대      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고등학교 </a:t>
            </a:r>
            <a:r>
              <a:rPr lang="en-US" altLang="ko-KR" dirty="0" smtClean="0"/>
              <a:t>1-2</a:t>
            </a:r>
            <a:r>
              <a:rPr lang="ko-KR" altLang="en-US" dirty="0" smtClean="0"/>
              <a:t>학년   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ko-KR" altLang="en-US" dirty="0" smtClean="0"/>
              <a:t>실시일자 </a:t>
            </a:r>
            <a:r>
              <a:rPr lang="en-US" altLang="ko-KR" dirty="0" smtClean="0"/>
              <a:t>:  2016.10.28 ,  12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16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r>
              <a:rPr lang="en-US" altLang="ko-KR" dirty="0" smtClean="0"/>
              <a:t>O  </a:t>
            </a:r>
            <a:r>
              <a:rPr lang="ko-KR" altLang="en-US" dirty="0" smtClean="0"/>
              <a:t>요청사항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                     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8779465" y="4500207"/>
            <a:ext cx="972108" cy="27831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chemeClr val="bg1"/>
                </a:solidFill>
                <a:latin typeface="굴림" charset="-127"/>
                <a:ea typeface="굴림" charset="-127"/>
              </a:rPr>
              <a:t>확정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86644"/>
            <a:ext cx="9410700" cy="525780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1 : 1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상담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8070304" y="585788"/>
            <a:ext cx="2388460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     김준호      프로그램 등록</a:t>
            </a:r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98526" y="4651648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1454150" y="4219600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프로그램</a:t>
            </a:r>
            <a:endParaRPr lang="ko-KR" altLang="en-US" sz="1300" dirty="0"/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4013648" y="2131368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4073860" y="2563416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4073860" y="2203376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번호       학교명             프로그램                                    신청일자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4013648" y="2923456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4013648" y="4867672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4013648" y="5371728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013648" y="5947792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4073860" y="2661286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           </a:t>
            </a:r>
            <a:r>
              <a:rPr lang="ko-KR" altLang="en-US" dirty="0" smtClean="0"/>
              <a:t>목포고등학교     </a:t>
            </a:r>
            <a:r>
              <a:rPr lang="en-US" altLang="ko-KR" dirty="0" smtClean="0"/>
              <a:t>OOOOOOOO                          2016.01.26 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                          </a:t>
            </a:r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206" y="2659857"/>
            <a:ext cx="295275" cy="2476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073860" y="3139480"/>
            <a:ext cx="5592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</a:t>
            </a:r>
          </a:p>
          <a:p>
            <a:r>
              <a:rPr lang="en-US" altLang="ko-KR" dirty="0" smtClean="0"/>
              <a:t>-------------------------------------------------------------</a:t>
            </a:r>
          </a:p>
          <a:p>
            <a:r>
              <a:rPr lang="en-US" altLang="ko-KR" dirty="0" smtClean="0"/>
              <a:t>--------------------------------------------------------------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                     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8779465" y="4500207"/>
            <a:ext cx="972108" cy="27831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 smtClean="0">
                <a:solidFill>
                  <a:schemeClr val="bg1"/>
                </a:solidFill>
                <a:latin typeface="굴림" charset="-127"/>
                <a:ea typeface="굴림" charset="-127"/>
              </a:rPr>
              <a:t>답글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896" y="4219253"/>
            <a:ext cx="1095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1 : 1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상담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8070304" y="585788"/>
            <a:ext cx="2388460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     김준호      프로그램 등록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234281"/>
            <a:ext cx="9610725" cy="49625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98526" y="4844266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1382142" y="4363616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프로그램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363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110456"/>
            <a:ext cx="9344025" cy="521017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1 : 1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상담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8070304" y="585788"/>
            <a:ext cx="2388460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     김준호      프로그램 등록</a:t>
            </a:r>
            <a:endParaRPr lang="en-US" altLang="ko-KR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89584" y="4647292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1454150" y="4293786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프로그램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3731" y="1258194"/>
            <a:ext cx="1152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</a:t>
            </a:r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5261992" y="1267272"/>
            <a:ext cx="1152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종료 </a:t>
            </a:r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3905636" y="1627312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3965848" y="2059360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>
          <a:xfrm>
            <a:off x="3965848" y="1699320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번호       학교명             학년             이름                                 신청일자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905636" y="2419400"/>
            <a:ext cx="5688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3965848" y="2157230"/>
            <a:ext cx="56886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           </a:t>
            </a:r>
            <a:r>
              <a:rPr lang="ko-KR" altLang="en-US" dirty="0" smtClean="0"/>
              <a:t>목포고등학교     </a:t>
            </a:r>
            <a:r>
              <a:rPr lang="en-US" altLang="ko-KR" dirty="0" smtClean="0"/>
              <a:t>OOOOOOOO                          2016.01.26 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                          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194" y="2155801"/>
            <a:ext cx="295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1 : 1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상담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8070304" y="585788"/>
            <a:ext cx="2388460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     김준호      프로그램 등록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31" y="900504"/>
            <a:ext cx="9182100" cy="6753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05608" y="4503276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1651124" y="4071228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프로그램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933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148556"/>
            <a:ext cx="9420225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9584" y="4723656"/>
            <a:ext cx="72008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멘토링</a:t>
            </a:r>
            <a:endParaRPr lang="ko-KR" altLang="en-US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1373560" y="4287252"/>
            <a:ext cx="85551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프로그램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354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445568" y="868040"/>
            <a:ext cx="5400600" cy="471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" name="Button"/>
          <p:cNvSpPr/>
          <p:nvPr/>
        </p:nvSpPr>
        <p:spPr>
          <a:xfrm>
            <a:off x="1644705" y="1330286"/>
            <a:ext cx="1601063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고교 연계 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7576" y="2092177"/>
            <a:ext cx="473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학교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652858" y="1084065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  <a:endParaRPr lang="ko-KR" altLang="en-US" b="1" dirty="0"/>
          </a:p>
        </p:txBody>
      </p:sp>
      <p:sp>
        <p:nvSpPr>
          <p:cNvPr id="6" name="Button"/>
          <p:cNvSpPr/>
          <p:nvPr/>
        </p:nvSpPr>
        <p:spPr>
          <a:xfrm>
            <a:off x="3389784" y="1330286"/>
            <a:ext cx="1440160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자유학기 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/>
          <p:cNvSpPr/>
          <p:nvPr/>
        </p:nvSpPr>
        <p:spPr>
          <a:xfrm>
            <a:off x="1589264" y="3787552"/>
            <a:ext cx="1005635" cy="29543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/>
          <p:nvPr/>
        </p:nvSpPr>
        <p:spPr>
          <a:xfrm>
            <a:off x="1580833" y="2311014"/>
            <a:ext cx="4614710" cy="30955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9860" y="3172297"/>
            <a:ext cx="437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</a:t>
            </a:r>
            <a:endParaRPr lang="ko-KR" altLang="en-US" b="1" dirty="0"/>
          </a:p>
        </p:txBody>
      </p:sp>
      <p:grpSp>
        <p:nvGrpSpPr>
          <p:cNvPr id="20" name="Calendar Date Picker"/>
          <p:cNvGrpSpPr/>
          <p:nvPr>
            <p:custDataLst>
              <p:tags r:id="rId1"/>
            </p:custDataLst>
          </p:nvPr>
        </p:nvGrpSpPr>
        <p:grpSpPr>
          <a:xfrm>
            <a:off x="1639930" y="3438907"/>
            <a:ext cx="2092683" cy="228600"/>
            <a:chOff x="616865" y="1325563"/>
            <a:chExt cx="2092683" cy="228600"/>
          </a:xfrm>
        </p:grpSpPr>
        <p:sp>
          <p:nvSpPr>
            <p:cNvPr id="21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alendar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alendar Date Picker"/>
          <p:cNvGrpSpPr/>
          <p:nvPr>
            <p:custDataLst>
              <p:tags r:id="rId2"/>
            </p:custDataLst>
          </p:nvPr>
        </p:nvGrpSpPr>
        <p:grpSpPr>
          <a:xfrm>
            <a:off x="3961397" y="3432641"/>
            <a:ext cx="2092683" cy="228600"/>
            <a:chOff x="616865" y="1325563"/>
            <a:chExt cx="2092683" cy="228600"/>
          </a:xfrm>
        </p:grpSpPr>
        <p:sp>
          <p:nvSpPr>
            <p:cNvPr id="24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lendar Icon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Button"/>
          <p:cNvSpPr/>
          <p:nvPr/>
        </p:nvSpPr>
        <p:spPr>
          <a:xfrm>
            <a:off x="4986254" y="1330286"/>
            <a:ext cx="1499873" cy="597037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: 1 </a:t>
            </a:r>
            <a:r>
              <a:rPr lang="ko-KR" alt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멘토링프로그램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5133" y="612295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바로예약하기</a:t>
            </a:r>
            <a:endParaRPr lang="ko-KR" altLang="en-US" b="1" dirty="0"/>
          </a:p>
        </p:txBody>
      </p:sp>
      <p:sp>
        <p:nvSpPr>
          <p:cNvPr id="28" name="Button"/>
          <p:cNvSpPr/>
          <p:nvPr/>
        </p:nvSpPr>
        <p:spPr>
          <a:xfrm>
            <a:off x="1589264" y="2838945"/>
            <a:ext cx="1080440" cy="30955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1405" y="2598191"/>
            <a:ext cx="473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대상</a:t>
            </a:r>
            <a:endParaRPr lang="ko-KR" altLang="en-US" b="1" dirty="0"/>
          </a:p>
        </p:txBody>
      </p:sp>
      <p:sp>
        <p:nvSpPr>
          <p:cNvPr id="30" name="Button"/>
          <p:cNvSpPr/>
          <p:nvPr/>
        </p:nvSpPr>
        <p:spPr>
          <a:xfrm>
            <a:off x="2951992" y="3787552"/>
            <a:ext cx="1005635" cy="29543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6317" y="3793836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시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32" name="Button"/>
          <p:cNvSpPr/>
          <p:nvPr/>
        </p:nvSpPr>
        <p:spPr>
          <a:xfrm>
            <a:off x="2807549" y="2838945"/>
            <a:ext cx="1080440" cy="30955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7989" y="2860221"/>
            <a:ext cx="3113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명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898151" y="3820599"/>
            <a:ext cx="437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까지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1589584" y="4219940"/>
            <a:ext cx="14224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요청사항</a:t>
            </a:r>
            <a:endParaRPr lang="ko-KR" altLang="en-US" b="1" dirty="0"/>
          </a:p>
        </p:txBody>
      </p:sp>
      <p:grpSp>
        <p:nvGrpSpPr>
          <p:cNvPr id="36" name="Select"/>
          <p:cNvGrpSpPr/>
          <p:nvPr/>
        </p:nvGrpSpPr>
        <p:grpSpPr>
          <a:xfrm>
            <a:off x="1615833" y="4520417"/>
            <a:ext cx="4932495" cy="793417"/>
            <a:chOff x="595686" y="1261241"/>
            <a:chExt cx="2504700" cy="849499"/>
          </a:xfrm>
        </p:grpSpPr>
        <p:sp>
          <p:nvSpPr>
            <p:cNvPr id="37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8" name="Scroll Thumb"/>
            <p:cNvSpPr/>
            <p:nvPr>
              <p:custDataLst>
                <p:tags r:id="rId3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1418" y="5731768"/>
            <a:ext cx="4095750" cy="51435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86254" y="5875784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신청하기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733550" y="187325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메인 페이지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중간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763216"/>
            <a:ext cx="10668000" cy="2304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188358" y="1594312"/>
            <a:ext cx="415498" cy="3493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 smtClean="0"/>
              <a:t>&lt;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9981445" y="1802062"/>
            <a:ext cx="415498" cy="3493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 smtClean="0"/>
              <a:t>&lt;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589584" y="1144161"/>
            <a:ext cx="7992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테마가 있는 프로그램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7576" y="1399875"/>
            <a:ext cx="79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대학의 진로진학에 도움이 되는 프로그램에 참여해 보세요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85628" y="2013910"/>
            <a:ext cx="1800200" cy="3411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바로가기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334000" y="2707432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37076" y="2707432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743203" y="2707432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6" name="Rectangle 67"/>
          <p:cNvSpPr>
            <a:spLocks noChangeArrowheads="1"/>
          </p:cNvSpPr>
          <p:nvPr/>
        </p:nvSpPr>
        <p:spPr bwMode="auto">
          <a:xfrm>
            <a:off x="4613920" y="3211416"/>
            <a:ext cx="2304256" cy="288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400" b="1" dirty="0" smtClean="0"/>
              <a:t>이 주의 프로그램</a:t>
            </a:r>
            <a:endParaRPr lang="en-US" altLang="ko-KR" sz="1400" b="1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589584" y="4003576"/>
            <a:ext cx="2232247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589584" y="5083696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/>
          <p:cNvSpPr/>
          <p:nvPr/>
        </p:nvSpPr>
        <p:spPr bwMode="auto">
          <a:xfrm>
            <a:off x="1733598" y="4795664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7" name="Rectangle 67"/>
          <p:cNvSpPr>
            <a:spLocks noChangeArrowheads="1"/>
          </p:cNvSpPr>
          <p:nvPr/>
        </p:nvSpPr>
        <p:spPr bwMode="auto">
          <a:xfrm>
            <a:off x="3215306" y="4842765"/>
            <a:ext cx="606525" cy="25732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200" b="1" dirty="0" err="1" smtClean="0"/>
              <a:t>대학명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89584" y="5554245"/>
            <a:ext cx="223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풍향 </a:t>
            </a:r>
            <a:r>
              <a:rPr lang="ko-KR" altLang="en-US" sz="1200" dirty="0" err="1" smtClean="0"/>
              <a:t>아람맺기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1589584" y="6091808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2156" y="5831244"/>
            <a:ext cx="57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일시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89584" y="6122327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-10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광주교대 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77616" y="6388625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★</a:t>
            </a:r>
            <a:r>
              <a:rPr lang="ko-KR" altLang="en-US" sz="1200" dirty="0"/>
              <a:t> ★ ★ ★ </a:t>
            </a:r>
            <a:r>
              <a:rPr lang="ko-KR" altLang="en-US" sz="1200" dirty="0" smtClean="0"/>
              <a:t> 후기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4224956" y="4001328"/>
            <a:ext cx="2232247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>
            <a:off x="4224956" y="5081448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4368970" y="47934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6" name="Rectangle 67"/>
          <p:cNvSpPr>
            <a:spLocks noChangeArrowheads="1"/>
          </p:cNvSpPr>
          <p:nvPr/>
        </p:nvSpPr>
        <p:spPr bwMode="auto">
          <a:xfrm>
            <a:off x="5850678" y="4840517"/>
            <a:ext cx="606525" cy="25732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200" b="1" dirty="0" err="1" smtClean="0"/>
              <a:t>대학명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4956" y="5551997"/>
            <a:ext cx="223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풍향 </a:t>
            </a:r>
            <a:r>
              <a:rPr lang="ko-KR" altLang="en-US" sz="1200" dirty="0" err="1" smtClean="0"/>
              <a:t>아람맺기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4224956" y="6089560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377528" y="5828996"/>
            <a:ext cx="57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일시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24956" y="6120079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-10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광주교대 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12988" y="6386377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★</a:t>
            </a:r>
            <a:r>
              <a:rPr lang="ko-KR" altLang="en-US" sz="1200" dirty="0"/>
              <a:t> ★ ★ ★ </a:t>
            </a:r>
            <a:r>
              <a:rPr lang="ko-KR" altLang="en-US" sz="1200" dirty="0" smtClean="0"/>
              <a:t> 후기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 bwMode="auto">
          <a:xfrm>
            <a:off x="6748686" y="4001328"/>
            <a:ext cx="2232247" cy="26642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6748686" y="5081448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6892700" y="47934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8374408" y="4840517"/>
            <a:ext cx="606525" cy="25732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200" b="1" dirty="0" err="1" smtClean="0"/>
              <a:t>대학명</a:t>
            </a:r>
            <a:endParaRPr lang="en-US" altLang="ko-KR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48686" y="5551997"/>
            <a:ext cx="223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풍향 </a:t>
            </a:r>
            <a:r>
              <a:rPr lang="ko-KR" altLang="en-US" sz="1200" dirty="0" err="1" smtClean="0"/>
              <a:t>아람맺기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6748686" y="6089560"/>
            <a:ext cx="223224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7901258" y="5828996"/>
            <a:ext cx="57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일시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48686" y="6120079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-10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광주교대 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036718" y="6386377"/>
            <a:ext cx="266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★</a:t>
            </a:r>
            <a:r>
              <a:rPr lang="ko-KR" altLang="en-US" sz="1200" dirty="0"/>
              <a:t> ★ ★ ★ </a:t>
            </a:r>
            <a:r>
              <a:rPr lang="ko-KR" altLang="en-US" sz="1200" dirty="0" smtClean="0"/>
              <a:t> 후기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5953146" y="2851448"/>
            <a:ext cx="676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630144" y="2728337"/>
            <a:ext cx="1224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 프로그램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733550" y="187325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메인 페이지 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하단 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0" y="979240"/>
            <a:ext cx="10668000" cy="23042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88358" y="1810336"/>
            <a:ext cx="415498" cy="3493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 smtClean="0"/>
              <a:t>&lt;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9981445" y="2018086"/>
            <a:ext cx="415498" cy="3493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 smtClean="0"/>
              <a:t>&lt;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869504" y="763216"/>
            <a:ext cx="9001000" cy="22322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84" name="Rectangle 67"/>
          <p:cNvSpPr>
            <a:spLocks noChangeArrowheads="1"/>
          </p:cNvSpPr>
          <p:nvPr/>
        </p:nvSpPr>
        <p:spPr bwMode="auto">
          <a:xfrm>
            <a:off x="4901952" y="475112"/>
            <a:ext cx="2304256" cy="288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400" b="1" dirty="0" smtClean="0"/>
              <a:t>이 주의 </a:t>
            </a:r>
            <a:r>
              <a:rPr lang="ko-KR" altLang="en-US" sz="1400" b="1" dirty="0" err="1" smtClean="0"/>
              <a:t>멘토</a:t>
            </a:r>
            <a:endParaRPr lang="en-US" altLang="ko-KR" sz="1400" b="1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7062192" y="619200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566248" y="45427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이주의 후기와 같이 </a:t>
            </a:r>
            <a:endParaRPr lang="ko-KR" altLang="en-US" dirty="0"/>
          </a:p>
        </p:txBody>
      </p:sp>
      <p:sp>
        <p:nvSpPr>
          <p:cNvPr id="85" name="Rectangle 67"/>
          <p:cNvSpPr>
            <a:spLocks noChangeArrowheads="1"/>
          </p:cNvSpPr>
          <p:nvPr/>
        </p:nvSpPr>
        <p:spPr bwMode="auto">
          <a:xfrm>
            <a:off x="4541912" y="3018066"/>
            <a:ext cx="4896544" cy="503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400" b="1" dirty="0" smtClean="0"/>
              <a:t>       OOO</a:t>
            </a:r>
            <a:r>
              <a:rPr lang="ko-KR" altLang="en-US" sz="1400" b="1" dirty="0" smtClean="0"/>
              <a:t>대</a:t>
            </a:r>
            <a:r>
              <a:rPr lang="en-US" altLang="ko-KR" sz="1400" b="1" dirty="0" smtClean="0"/>
              <a:t>, OOO </a:t>
            </a:r>
            <a:r>
              <a:rPr lang="ko-KR" altLang="en-US" sz="1400" b="1" dirty="0" err="1" smtClean="0"/>
              <a:t>멘토와</a:t>
            </a:r>
            <a:endParaRPr lang="en-US" altLang="ko-KR" sz="1400" b="1" dirty="0" smtClean="0"/>
          </a:p>
          <a:p>
            <a:pPr algn="l" eaLnBrk="1" latinLnBrk="1" hangingPunct="1">
              <a:defRPr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진로진학</a:t>
            </a:r>
            <a:r>
              <a:rPr lang="en-US" altLang="ko-KR" sz="1400" b="1" dirty="0" smtClean="0"/>
              <a:t>] OOO </a:t>
            </a:r>
            <a:r>
              <a:rPr lang="ko-KR" altLang="en-US" sz="1400" b="1" dirty="0" smtClean="0"/>
              <a:t>프로그램을 경험해 보세요</a:t>
            </a:r>
            <a:r>
              <a:rPr lang="en-US" altLang="ko-KR" sz="1400" b="1" dirty="0" smtClean="0"/>
              <a:t>. </a:t>
            </a:r>
            <a:endParaRPr lang="en-US" altLang="ko-KR" sz="1400" b="1" dirty="0"/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0" y="3715544"/>
            <a:ext cx="10668000" cy="720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 bwMode="auto">
          <a:xfrm>
            <a:off x="869504" y="3931568"/>
            <a:ext cx="2841760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926459" y="3931568"/>
            <a:ext cx="2755739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918176" y="3931568"/>
            <a:ext cx="2739799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869504" y="4507632"/>
            <a:ext cx="284176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936" name="직선 연결선 167935"/>
          <p:cNvCxnSpPr/>
          <p:nvPr/>
        </p:nvCxnSpPr>
        <p:spPr bwMode="auto">
          <a:xfrm>
            <a:off x="3926459" y="5515744"/>
            <a:ext cx="275573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918176" y="4579640"/>
            <a:ext cx="275573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937" name="TextBox 167936"/>
          <p:cNvSpPr txBox="1"/>
          <p:nvPr/>
        </p:nvSpPr>
        <p:spPr>
          <a:xfrm>
            <a:off x="1085528" y="3953634"/>
            <a:ext cx="2840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더 이상 </a:t>
            </a:r>
            <a:r>
              <a:rPr lang="ko-KR" altLang="en-US" dirty="0" err="1" smtClean="0"/>
              <a:t>헤메지</a:t>
            </a:r>
            <a:r>
              <a:rPr lang="ko-KR" altLang="en-US" dirty="0" smtClean="0"/>
              <a:t> 말고 </a:t>
            </a:r>
            <a:endParaRPr lang="en-US" altLang="ko-KR" dirty="0" smtClean="0"/>
          </a:p>
          <a:p>
            <a:r>
              <a:rPr lang="ko-KR" altLang="en-US" dirty="0" smtClean="0"/>
              <a:t>대학에서 진행하는 진로진학 프로그램에 </a:t>
            </a:r>
            <a:endParaRPr lang="en-US" altLang="ko-KR" dirty="0" smtClean="0"/>
          </a:p>
          <a:p>
            <a:r>
              <a:rPr lang="ko-KR" altLang="en-US" dirty="0" smtClean="0"/>
              <a:t>참여해 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077245" y="5587752"/>
            <a:ext cx="284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학교만의 특별한 자유학기 프로그램에 </a:t>
            </a:r>
            <a:endParaRPr lang="en-US" altLang="ko-KR" dirty="0" smtClean="0"/>
          </a:p>
          <a:p>
            <a:r>
              <a:rPr lang="ko-KR" altLang="en-US" dirty="0" smtClean="0"/>
              <a:t>참여해 보세요</a:t>
            </a:r>
            <a:r>
              <a:rPr lang="en-US" altLang="ko-KR" dirty="0" smtClean="0"/>
              <a:t>.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35316" y="4075584"/>
            <a:ext cx="284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진로진학에 대해 궁금한 점 </a:t>
            </a:r>
            <a:r>
              <a:rPr lang="ko-KR" altLang="en-US" dirty="0" err="1" smtClean="0"/>
              <a:t>멘토에게</a:t>
            </a:r>
            <a:r>
              <a:rPr lang="ko-KR" altLang="en-US" dirty="0" smtClean="0"/>
              <a:t> 물어보세요</a:t>
            </a:r>
            <a:r>
              <a:rPr lang="en-US" altLang="ko-KR" dirty="0" smtClean="0"/>
              <a:t>. </a:t>
            </a:r>
          </a:p>
        </p:txBody>
      </p:sp>
      <p:cxnSp>
        <p:nvCxnSpPr>
          <p:cNvPr id="167940" name="직선 연결선 167939"/>
          <p:cNvCxnSpPr/>
          <p:nvPr/>
        </p:nvCxnSpPr>
        <p:spPr bwMode="auto">
          <a:xfrm>
            <a:off x="0" y="6451848"/>
            <a:ext cx="10668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3288010" y="6452220"/>
            <a:ext cx="8814742" cy="257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200" dirty="0" smtClean="0"/>
              <a:t>서비스 소개    </a:t>
            </a:r>
            <a:r>
              <a:rPr lang="ko-KR" altLang="en-US" sz="1200" dirty="0" err="1" smtClean="0"/>
              <a:t>자주묻는</a:t>
            </a:r>
            <a:r>
              <a:rPr lang="ko-KR" altLang="en-US" sz="1200" dirty="0" smtClean="0"/>
              <a:t> 질문    이용 약관    개인정보 취급방침</a:t>
            </a:r>
            <a:endParaRPr lang="en-US" altLang="ko-KR" sz="1200" dirty="0"/>
          </a:p>
        </p:txBody>
      </p:sp>
      <p:sp>
        <p:nvSpPr>
          <p:cNvPr id="167947" name="직사각형 167946"/>
          <p:cNvSpPr/>
          <p:nvPr/>
        </p:nvSpPr>
        <p:spPr>
          <a:xfrm>
            <a:off x="653480" y="6595864"/>
            <a:ext cx="10081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i="1" dirty="0" smtClean="0"/>
              <a:t>(</a:t>
            </a:r>
            <a:r>
              <a:rPr lang="en-US" altLang="ko-KR" i="1" dirty="0"/>
              <a:t>58564) </a:t>
            </a:r>
            <a:r>
              <a:rPr lang="ko-KR" altLang="en-US" i="1" dirty="0"/>
              <a:t>전라남도 무안군 </a:t>
            </a:r>
            <a:r>
              <a:rPr lang="ko-KR" altLang="en-US" i="1" dirty="0" err="1"/>
              <a:t>삼향읍</a:t>
            </a:r>
            <a:r>
              <a:rPr lang="ko-KR" altLang="en-US" i="1" dirty="0"/>
              <a:t> </a:t>
            </a:r>
            <a:r>
              <a:rPr lang="ko-KR" altLang="en-US" i="1" dirty="0" err="1"/>
              <a:t>어진누리길</a:t>
            </a:r>
            <a:r>
              <a:rPr lang="ko-KR" altLang="en-US" i="1" dirty="0"/>
              <a:t> </a:t>
            </a:r>
            <a:r>
              <a:rPr lang="en-US" altLang="ko-KR" i="1" dirty="0"/>
              <a:t>10 (</a:t>
            </a:r>
            <a:r>
              <a:rPr lang="ko-KR" altLang="en-US" i="1" dirty="0" err="1"/>
              <a:t>남악리</a:t>
            </a:r>
            <a:r>
              <a:rPr lang="ko-KR" altLang="en-US" i="1" dirty="0"/>
              <a:t> </a:t>
            </a:r>
            <a:r>
              <a:rPr lang="en-US" altLang="ko-KR" i="1" dirty="0"/>
              <a:t>1457</a:t>
            </a:r>
            <a:r>
              <a:rPr lang="ko-KR" altLang="en-US" i="1" dirty="0"/>
              <a:t>번지</a:t>
            </a:r>
            <a:r>
              <a:rPr lang="en-US" altLang="ko-KR" i="1" dirty="0"/>
              <a:t>) </a:t>
            </a:r>
            <a:r>
              <a:rPr lang="ko-KR" altLang="en-US" i="1" dirty="0"/>
              <a:t>대표전화 </a:t>
            </a:r>
            <a:r>
              <a:rPr lang="en-US" altLang="ko-KR" i="1" dirty="0"/>
              <a:t>: 061)260-0114, 0115 </a:t>
            </a:r>
            <a:r>
              <a:rPr lang="ko-KR" altLang="en-US" i="1" dirty="0"/>
              <a:t>팩스 </a:t>
            </a:r>
            <a:r>
              <a:rPr lang="en-US" altLang="ko-KR" i="1" dirty="0"/>
              <a:t>: 061)260-0117, 0118 </a:t>
            </a:r>
            <a:r>
              <a:rPr lang="ko-KR" altLang="en-US" i="1" dirty="0"/>
              <a:t>민원실 팩스 </a:t>
            </a:r>
            <a:r>
              <a:rPr lang="en-US" altLang="ko-KR" i="1" dirty="0"/>
              <a:t>: 061)260-0753</a:t>
            </a:r>
            <a:br>
              <a:rPr lang="en-US" altLang="ko-KR" i="1" dirty="0"/>
            </a:br>
            <a:r>
              <a:rPr lang="en-US" altLang="ko-KR" i="1" dirty="0"/>
              <a:t>Copyright (c) 2015 </a:t>
            </a:r>
            <a:r>
              <a:rPr lang="en-US" altLang="ko-KR" i="1" dirty="0" err="1"/>
              <a:t>Jeollanamdo</a:t>
            </a:r>
            <a:r>
              <a:rPr lang="en-US" altLang="ko-KR" i="1" dirty="0"/>
              <a:t> office of education All Right Reserved </a:t>
            </a:r>
            <a:r>
              <a:rPr lang="en-US" altLang="ko-KR" i="1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7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회원가입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상단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8290288" y="585788"/>
            <a:ext cx="230029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b="1" dirty="0" smtClean="0"/>
              <a:t>회원가입  로그인  이용방법  </a:t>
            </a:r>
            <a:r>
              <a:rPr lang="ko-KR" altLang="en-US" sz="1000" b="1" dirty="0" err="1" smtClean="0"/>
              <a:t>멘토</a:t>
            </a:r>
            <a:r>
              <a:rPr lang="ko-KR" altLang="en-US" sz="1000" b="1" dirty="0" smtClean="0"/>
              <a:t> 등록</a:t>
            </a:r>
            <a:endParaRPr lang="en-US" altLang="ko-KR" sz="1000" b="1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2525688" y="979240"/>
            <a:ext cx="5400600" cy="6451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9704" y="1051248"/>
            <a:ext cx="11176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회원가입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029744" y="7062976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 </a:t>
            </a:r>
            <a:r>
              <a:rPr lang="ko-KR" altLang="en-US" dirty="0"/>
              <a:t>회원이신가요?</a:t>
            </a:r>
            <a:r>
              <a:rPr lang="ko-KR" altLang="en-US" b="1" dirty="0"/>
              <a:t> </a:t>
            </a:r>
            <a:r>
              <a:rPr lang="ko-KR" altLang="en-US" sz="1600" b="1" dirty="0">
                <a:solidFill>
                  <a:srgbClr val="00B0F0"/>
                </a:solidFill>
              </a:rPr>
              <a:t>로그인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69704" y="1339280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2" name="Button"/>
          <p:cNvSpPr/>
          <p:nvPr/>
        </p:nvSpPr>
        <p:spPr>
          <a:xfrm>
            <a:off x="2796832" y="1585501"/>
            <a:ext cx="49134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9704" y="1896040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4" name="Button"/>
          <p:cNvSpPr/>
          <p:nvPr/>
        </p:nvSpPr>
        <p:spPr>
          <a:xfrm>
            <a:off x="2783512" y="2142261"/>
            <a:ext cx="226245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9704" y="2479934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6" name="Button"/>
          <p:cNvSpPr/>
          <p:nvPr/>
        </p:nvSpPr>
        <p:spPr>
          <a:xfrm>
            <a:off x="2783512" y="2726155"/>
            <a:ext cx="492675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9704" y="3010413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28" name="Button"/>
          <p:cNvSpPr/>
          <p:nvPr/>
        </p:nvSpPr>
        <p:spPr>
          <a:xfrm>
            <a:off x="2783512" y="3256634"/>
            <a:ext cx="492675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25907" y="3575768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소속유형</a:t>
            </a:r>
            <a:endParaRPr lang="ko-KR" altLang="en-US" b="1" dirty="0"/>
          </a:p>
        </p:txBody>
      </p:sp>
      <p:sp>
        <p:nvSpPr>
          <p:cNvPr id="30" name="Button"/>
          <p:cNvSpPr/>
          <p:nvPr/>
        </p:nvSpPr>
        <p:spPr>
          <a:xfrm>
            <a:off x="2782939" y="3827423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중학교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/>
          <p:nvPr/>
        </p:nvSpPr>
        <p:spPr>
          <a:xfrm>
            <a:off x="4440808" y="3827423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고등학교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/>
          <p:cNvSpPr/>
          <p:nvPr/>
        </p:nvSpPr>
        <p:spPr>
          <a:xfrm>
            <a:off x="6096992" y="3827423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대학교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5907" y="4137962"/>
            <a:ext cx="7777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회원유형</a:t>
            </a:r>
            <a:endParaRPr lang="ko-KR" altLang="en-US" b="1" dirty="0"/>
          </a:p>
        </p:txBody>
      </p:sp>
      <p:sp>
        <p:nvSpPr>
          <p:cNvPr id="34" name="Button"/>
          <p:cNvSpPr/>
          <p:nvPr/>
        </p:nvSpPr>
        <p:spPr>
          <a:xfrm>
            <a:off x="2782939" y="4389617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학생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/>
          <p:cNvSpPr/>
          <p:nvPr/>
        </p:nvSpPr>
        <p:spPr>
          <a:xfrm>
            <a:off x="4440808" y="4389617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교사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utton"/>
          <p:cNvSpPr/>
          <p:nvPr/>
        </p:nvSpPr>
        <p:spPr>
          <a:xfrm>
            <a:off x="6096992" y="4389617"/>
            <a:ext cx="15412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입학사정관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39800" y="4723656"/>
            <a:ext cx="7777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학교정보</a:t>
            </a:r>
            <a:endParaRPr lang="ko-KR" altLang="en-US" b="1" dirty="0"/>
          </a:p>
        </p:txBody>
      </p:sp>
      <p:grpSp>
        <p:nvGrpSpPr>
          <p:cNvPr id="43" name="Select"/>
          <p:cNvGrpSpPr/>
          <p:nvPr/>
        </p:nvGrpSpPr>
        <p:grpSpPr>
          <a:xfrm>
            <a:off x="2793177" y="4997127"/>
            <a:ext cx="1661524" cy="307726"/>
            <a:chOff x="595686" y="1261242"/>
            <a:chExt cx="2504700" cy="307726"/>
          </a:xfrm>
        </p:grpSpPr>
        <p:sp>
          <p:nvSpPr>
            <p:cNvPr id="44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학교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Select"/>
          <p:cNvGrpSpPr/>
          <p:nvPr/>
        </p:nvGrpSpPr>
        <p:grpSpPr>
          <a:xfrm>
            <a:off x="4541912" y="5015216"/>
            <a:ext cx="879833" cy="307726"/>
            <a:chOff x="595686" y="1261242"/>
            <a:chExt cx="2504700" cy="307726"/>
          </a:xfrm>
        </p:grpSpPr>
        <p:sp>
          <p:nvSpPr>
            <p:cNvPr id="47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학년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Select"/>
          <p:cNvGrpSpPr/>
          <p:nvPr/>
        </p:nvGrpSpPr>
        <p:grpSpPr>
          <a:xfrm>
            <a:off x="5542155" y="5033305"/>
            <a:ext cx="879833" cy="307726"/>
            <a:chOff x="595686" y="1261242"/>
            <a:chExt cx="2504700" cy="307726"/>
          </a:xfrm>
        </p:grpSpPr>
        <p:sp>
          <p:nvSpPr>
            <p:cNvPr id="50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Select"/>
          <p:cNvGrpSpPr/>
          <p:nvPr/>
        </p:nvGrpSpPr>
        <p:grpSpPr>
          <a:xfrm>
            <a:off x="5318263" y="2141364"/>
            <a:ext cx="2039829" cy="3217756"/>
            <a:chOff x="-2706580" y="-1648788"/>
            <a:chExt cx="5806966" cy="3217756"/>
          </a:xfrm>
        </p:grpSpPr>
        <p:sp>
          <p:nvSpPr>
            <p:cNvPr id="53" name="Input"/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번호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Down"/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Input"/>
            <p:cNvSpPr/>
            <p:nvPr/>
          </p:nvSpPr>
          <p:spPr>
            <a:xfrm>
              <a:off x="-2706580" y="-1648788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번호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138285" y="1896040"/>
            <a:ext cx="798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연락처 </a:t>
            </a:r>
            <a:r>
              <a:rPr lang="en-US" altLang="ko-KR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endParaRPr lang="ko-KR" altLang="en-US" b="1" dirty="0"/>
          </a:p>
        </p:txBody>
      </p:sp>
      <p:sp>
        <p:nvSpPr>
          <p:cNvPr id="56" name="Button"/>
          <p:cNvSpPr/>
          <p:nvPr/>
        </p:nvSpPr>
        <p:spPr>
          <a:xfrm>
            <a:off x="6918175" y="2142261"/>
            <a:ext cx="59637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6261591" y="2142261"/>
            <a:ext cx="59637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59388" y="5362994"/>
            <a:ext cx="14224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필수약관동의</a:t>
            </a:r>
            <a:endParaRPr lang="ko-KR" altLang="en-US" b="1" dirty="0"/>
          </a:p>
        </p:txBody>
      </p:sp>
      <p:grpSp>
        <p:nvGrpSpPr>
          <p:cNvPr id="60" name="Select"/>
          <p:cNvGrpSpPr/>
          <p:nvPr/>
        </p:nvGrpSpPr>
        <p:grpSpPr>
          <a:xfrm>
            <a:off x="2867068" y="5649357"/>
            <a:ext cx="4491024" cy="793417"/>
            <a:chOff x="595686" y="1261241"/>
            <a:chExt cx="2504700" cy="849499"/>
          </a:xfrm>
        </p:grpSpPr>
        <p:sp>
          <p:nvSpPr>
            <p:cNvPr id="61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Scroll Thumb"/>
            <p:cNvSpPr/>
            <p:nvPr>
              <p:custDataLst>
                <p:tags r:id="rId2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2885728" y="6523784"/>
            <a:ext cx="482453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dirty="0" smtClean="0"/>
              <a:t>□ 회원가입 및 운영약관에 동의합니다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80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회원가입 </a:t>
            </a:r>
            <a:r>
              <a:rPr lang="en-US" altLang="ko-KR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하단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8146272" y="585788"/>
            <a:ext cx="230029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b="1" dirty="0" smtClean="0"/>
              <a:t>회원가입  로그인  이용방법  </a:t>
            </a:r>
            <a:r>
              <a:rPr lang="ko-KR" altLang="en-US" sz="1000" b="1" dirty="0" err="1" smtClean="0"/>
              <a:t>멘토</a:t>
            </a:r>
            <a:r>
              <a:rPr lang="ko-KR" altLang="en-US" sz="1000" b="1" dirty="0" smtClean="0"/>
              <a:t> 등록</a:t>
            </a:r>
            <a:endParaRPr lang="en-US" altLang="ko-KR" sz="1000" b="1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2525688" y="979240"/>
            <a:ext cx="5400600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3680" y="3139480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 </a:t>
            </a:r>
            <a:r>
              <a:rPr lang="ko-KR" altLang="en-US" dirty="0"/>
              <a:t>회원이신가요?</a:t>
            </a:r>
            <a:r>
              <a:rPr lang="ko-KR" altLang="en-US" b="1" dirty="0"/>
              <a:t> </a:t>
            </a:r>
            <a:r>
              <a:rPr lang="ko-KR" altLang="en-US" sz="1600" b="1" dirty="0">
                <a:solidFill>
                  <a:srgbClr val="00B0F0"/>
                </a:solidFill>
              </a:rPr>
              <a:t>로그인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759248" y="1051248"/>
            <a:ext cx="14224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개인정보 취급방침</a:t>
            </a:r>
            <a:endParaRPr lang="ko-KR" altLang="en-US" b="1" dirty="0"/>
          </a:p>
        </p:txBody>
      </p:sp>
      <p:grpSp>
        <p:nvGrpSpPr>
          <p:cNvPr id="60" name="Select"/>
          <p:cNvGrpSpPr/>
          <p:nvPr/>
        </p:nvGrpSpPr>
        <p:grpSpPr>
          <a:xfrm>
            <a:off x="2866928" y="1337611"/>
            <a:ext cx="4491024" cy="793417"/>
            <a:chOff x="595686" y="1261241"/>
            <a:chExt cx="2504700" cy="849499"/>
          </a:xfrm>
        </p:grpSpPr>
        <p:sp>
          <p:nvSpPr>
            <p:cNvPr id="61" name="Box"/>
            <p:cNvSpPr/>
            <p:nvPr/>
          </p:nvSpPr>
          <p:spPr>
            <a:xfrm>
              <a:off x="595686" y="1261241"/>
              <a:ext cx="2504700" cy="849499"/>
            </a:xfrm>
            <a:prstGeom prst="roundRect">
              <a:avLst>
                <a:gd name="adj" fmla="val 278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Scroll Thumb"/>
            <p:cNvSpPr/>
            <p:nvPr>
              <p:custDataLst>
                <p:tags r:id="rId2"/>
              </p:custDataLst>
            </p:nvPr>
          </p:nvSpPr>
          <p:spPr>
            <a:xfrm rot="5400000">
              <a:off x="2817794" y="1586410"/>
              <a:ext cx="406877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2989230" y="132049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989230" y="201848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Separator"/>
            <p:cNvCxnSpPr/>
            <p:nvPr/>
          </p:nvCxnSpPr>
          <p:spPr>
            <a:xfrm>
              <a:off x="2939702" y="1261241"/>
              <a:ext cx="0" cy="849499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2885588" y="2212038"/>
            <a:ext cx="482453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dirty="0" smtClean="0"/>
              <a:t>□ 개인정보 수집 및 이용에 모두 동의합니다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</p:txBody>
      </p:sp>
      <p:sp>
        <p:nvSpPr>
          <p:cNvPr id="67" name="Button"/>
          <p:cNvSpPr/>
          <p:nvPr/>
        </p:nvSpPr>
        <p:spPr>
          <a:xfrm>
            <a:off x="2886422" y="2632542"/>
            <a:ext cx="4471529" cy="31053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105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로그인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5408" y="881404"/>
            <a:ext cx="106182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"/>
          <p:cNvSpPr/>
          <p:nvPr/>
        </p:nvSpPr>
        <p:spPr>
          <a:xfrm>
            <a:off x="3821831" y="549832"/>
            <a:ext cx="30963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어떤 프로그램을 신청하고 싶으세요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722274" y="601985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630145" y="549832"/>
            <a:ext cx="0" cy="2410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90513" y="550863"/>
            <a:ext cx="1163637" cy="24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260350" y="560388"/>
            <a:ext cx="1163638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298450" y="568325"/>
            <a:ext cx="1112838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74688" y="601663"/>
            <a:ext cx="2714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dirty="0"/>
              <a:t>로고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7494240" y="585788"/>
            <a:ext cx="2300296" cy="226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68" tIns="35979" rIns="53968" bIns="35979">
            <a:spAutoFit/>
          </a:bodyPr>
          <a:lstStyle>
            <a:lvl1pPr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1033463" eaLnBrk="0" hangingPunct="0">
              <a:spcBef>
                <a:spcPct val="0"/>
              </a:spcBef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ko-KR" altLang="en-US" sz="1000" b="1" dirty="0" smtClean="0"/>
              <a:t>회원가입  로그인  이용방법  </a:t>
            </a:r>
            <a:r>
              <a:rPr lang="ko-KR" altLang="en-US" sz="1000" b="1" dirty="0" err="1" smtClean="0"/>
              <a:t>멘토</a:t>
            </a:r>
            <a:r>
              <a:rPr lang="ko-KR" altLang="en-US" sz="1000" b="1" dirty="0" smtClean="0"/>
              <a:t> 등록</a:t>
            </a:r>
            <a:endParaRPr lang="en-US" altLang="ko-KR" sz="1000" b="1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2525688" y="979240"/>
            <a:ext cx="5400600" cy="4320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9704" y="1051248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로그인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52" y="1305644"/>
            <a:ext cx="4276725" cy="31908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30031" y="4291608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 회원이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아니신가요</a:t>
            </a:r>
            <a:r>
              <a:rPr lang="en-US" altLang="ko-KR" dirty="0" smtClean="0"/>
              <a:t>?</a:t>
            </a:r>
            <a:r>
              <a:rPr lang="ko-KR" altLang="en-US" b="1" dirty="0" smtClean="0"/>
              <a:t>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회원가입 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이용방법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57" y="439565"/>
            <a:ext cx="10668000" cy="825056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33600" y="4101838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내게 꼭 맞는 프로그램 찾기</a:t>
            </a: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나에게 맞는 프로그램을 찾아 보세요. 문의 기능을 통해 매니저 직접 </a:t>
            </a:r>
            <a:r>
              <a:rPr lang="ko-KR" altLang="en-US" dirty="0" err="1" smtClean="0">
                <a:solidFill>
                  <a:schemeClr val="bg1"/>
                </a:solidFill>
              </a:rPr>
              <a:t>메세지를</a:t>
            </a:r>
            <a:r>
              <a:rPr lang="ko-KR" altLang="en-US" dirty="0" smtClean="0">
                <a:solidFill>
                  <a:schemeClr val="bg1"/>
                </a:solidFill>
              </a:rPr>
              <a:t> 주고 받을 수도 있습니다.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9904" y="4089379"/>
            <a:ext cx="19442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예약하기</a:t>
            </a: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OOO</a:t>
            </a:r>
            <a:r>
              <a:rPr lang="ko-KR" altLang="en-US" dirty="0" smtClean="0">
                <a:solidFill>
                  <a:schemeClr val="bg1"/>
                </a:solidFill>
              </a:rPr>
              <a:t>의 편리한 시스템을 이용하여 예약을 완료하세요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10190" y="4135545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프로그램 체험하기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현지에 도착하여 </a:t>
            </a:r>
            <a:r>
              <a:rPr lang="ko-KR" altLang="en-US" dirty="0" smtClean="0">
                <a:solidFill>
                  <a:schemeClr val="bg1"/>
                </a:solidFill>
              </a:rPr>
              <a:t>매니저를 </a:t>
            </a:r>
            <a:r>
              <a:rPr lang="ko-KR" altLang="en-US" dirty="0">
                <a:solidFill>
                  <a:schemeClr val="bg1"/>
                </a:solidFill>
              </a:rPr>
              <a:t>만나고 특별한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경험을 만들어 보세요. 현지 </a:t>
            </a:r>
            <a:r>
              <a:rPr lang="ko-KR" altLang="en-US" dirty="0" smtClean="0">
                <a:solidFill>
                  <a:schemeClr val="bg1"/>
                </a:solidFill>
              </a:rPr>
              <a:t>매니저 </a:t>
            </a:r>
            <a:r>
              <a:rPr lang="ko-KR" altLang="en-US" dirty="0">
                <a:solidFill>
                  <a:schemeClr val="bg1"/>
                </a:solidFill>
              </a:rPr>
              <a:t>만의 생생한 이야기를 들어볼 수 있습니다.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61592" y="187152"/>
            <a:ext cx="64087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35976" rIns="91379" bIns="35976" anchor="ctr"/>
          <a:lstStyle>
            <a:lvl1pPr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033463" latinLnBrk="1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03346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멘토등록</a:t>
            </a:r>
            <a:endParaRPr lang="ko-KR" altLang="en-US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439565"/>
            <a:ext cx="10668000" cy="5076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5848" y="2563416"/>
            <a:ext cx="396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진로진학 경험을 나누어 보세요</a:t>
            </a:r>
            <a:r>
              <a:rPr lang="en-US" altLang="ko-KR" sz="1400" dirty="0" smtClean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181872" y="3571528"/>
            <a:ext cx="2088232" cy="33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334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OOO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멘토</a:t>
            </a:r>
            <a:r>
              <a:rPr lang="ko-KR" altLang="en-US" sz="1200" b="1" dirty="0" smtClean="0">
                <a:latin typeface="굴림" charset="-127"/>
                <a:ea typeface="굴림" charset="-127"/>
              </a:rPr>
              <a:t> 등록하기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heme/theme1.xml><?xml version="1.0" encoding="utf-8"?>
<a:theme xmlns:a="http://schemas.openxmlformats.org/drawingml/2006/main" name="Future Plan 설계_화면설계_v1 3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36000" rIns="54000" bIns="36000" numCol="1" anchor="ctr" anchorCtr="0" compatLnSpc="1">
        <a:prstTxWarp prst="textNoShape">
          <a:avLst/>
        </a:prstTxWarp>
      </a:bodyPr>
      <a:lstStyle>
        <a:defPPr marL="0" marR="0" indent="0" algn="l" defTabSz="1033463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36000" rIns="54000" bIns="36000" numCol="1" anchor="ctr" anchorCtr="0" compatLnSpc="1">
        <a:prstTxWarp prst="textNoShape">
          <a:avLst/>
        </a:prstTxWarp>
      </a:bodyPr>
      <a:lstStyle>
        <a:defPPr marL="0" marR="0" indent="0" algn="l" defTabSz="1033463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Plan 설계_화면설계_v1 3</Template>
  <TotalTime>111416</TotalTime>
  <Words>1007</Words>
  <Application>Microsoft Macintosh PowerPoint</Application>
  <PresentationFormat>Custom</PresentationFormat>
  <Paragraphs>360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굴림</vt:lpstr>
      <vt:lpstr>돋움</vt:lpstr>
      <vt:lpstr>돋움체</vt:lpstr>
      <vt:lpstr>맑은 고딕</vt:lpstr>
      <vt:lpstr>서울들국화</vt:lpstr>
      <vt:lpstr>Segoe UI</vt:lpstr>
      <vt:lpstr>Trebuchet MS</vt:lpstr>
      <vt:lpstr>Future Plan 설계_화면설계_v1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FUTUREPLAN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이규복</dc:creator>
  <cp:lastModifiedBy>Microsoft Office User</cp:lastModifiedBy>
  <cp:revision>1099</cp:revision>
  <cp:lastPrinted>2016-01-21T12:01:15Z</cp:lastPrinted>
  <dcterms:created xsi:type="dcterms:W3CDTF">2010-05-10T12:02:45Z</dcterms:created>
  <dcterms:modified xsi:type="dcterms:W3CDTF">2016-01-27T11:37:14Z</dcterms:modified>
</cp:coreProperties>
</file>